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353" r:id="rId3"/>
    <p:sldId id="333" r:id="rId4"/>
    <p:sldId id="322" r:id="rId5"/>
    <p:sldId id="350" r:id="rId6"/>
    <p:sldId id="360" r:id="rId7"/>
    <p:sldId id="361" r:id="rId8"/>
    <p:sldId id="354" r:id="rId9"/>
    <p:sldId id="34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87EFC-188B-4D47-9B75-CFB6C1551C0C}" v="390" dt="2024-04-30T11:52:49.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51987EFC-188B-4D47-9B75-CFB6C1551C0C}"/>
    <pc:docChg chg="addSld delSld modSld addMainMaster delMainMaster">
      <pc:chgData name="Ganavi M" userId="aa0847465628f3dc" providerId="Windows Live" clId="Web-{51987EFC-188B-4D47-9B75-CFB6C1551C0C}" dt="2024-04-30T11:52:20.742" v="247"/>
      <pc:docMkLst>
        <pc:docMk/>
      </pc:docMkLst>
      <pc:sldChg chg="del">
        <pc:chgData name="Ganavi M" userId="aa0847465628f3dc" providerId="Windows Live" clId="Web-{51987EFC-188B-4D47-9B75-CFB6C1551C0C}" dt="2024-04-30T10:48:45.793" v="16"/>
        <pc:sldMkLst>
          <pc:docMk/>
          <pc:sldMk cId="109857222" sldId="256"/>
        </pc:sldMkLst>
      </pc:sldChg>
      <pc:sldChg chg="modSp add mod modClrScheme chgLayout">
        <pc:chgData name="Ganavi M" userId="aa0847465628f3dc" providerId="Windows Live" clId="Web-{51987EFC-188B-4D47-9B75-CFB6C1551C0C}" dt="2024-04-30T10:49:37.888" v="45" actId="20577"/>
        <pc:sldMkLst>
          <pc:docMk/>
          <pc:sldMk cId="4259797247" sldId="264"/>
        </pc:sldMkLst>
        <pc:spChg chg="mod">
          <ac:chgData name="Ganavi M" userId="aa0847465628f3dc" providerId="Windows Live" clId="Web-{51987EFC-188B-4D47-9B75-CFB6C1551C0C}" dt="2024-04-30T10:49:37.888" v="45" actId="20577"/>
          <ac:spMkLst>
            <pc:docMk/>
            <pc:sldMk cId="4259797247" sldId="264"/>
            <ac:spMk id="4" creationId="{103B4B10-953E-CBD1-9601-51A457AE9A56}"/>
          </ac:spMkLst>
        </pc:spChg>
      </pc:sldChg>
      <pc:sldChg chg="modSp add mod modClrScheme chgLayout">
        <pc:chgData name="Ganavi M" userId="aa0847465628f3dc" providerId="Windows Live" clId="Web-{51987EFC-188B-4D47-9B75-CFB6C1551C0C}" dt="2024-04-30T11:44:52.104" v="144" actId="20577"/>
        <pc:sldMkLst>
          <pc:docMk/>
          <pc:sldMk cId="3151377091" sldId="322"/>
        </pc:sldMkLst>
        <pc:spChg chg="mod">
          <ac:chgData name="Ganavi M" userId="aa0847465628f3dc" providerId="Windows Live" clId="Web-{51987EFC-188B-4D47-9B75-CFB6C1551C0C}" dt="2024-04-30T11:44:52.104" v="144" actId="20577"/>
          <ac:spMkLst>
            <pc:docMk/>
            <pc:sldMk cId="3151377091" sldId="322"/>
            <ac:spMk id="2" creationId="{1F104161-E150-B2DB-61DA-375D8F83BFA2}"/>
          </ac:spMkLst>
        </pc:spChg>
        <pc:spChg chg="mod ord">
          <ac:chgData name="Ganavi M" userId="aa0847465628f3dc" providerId="Windows Live" clId="Web-{51987EFC-188B-4D47-9B75-CFB6C1551C0C}" dt="2024-04-30T10:49:29.028" v="43"/>
          <ac:spMkLst>
            <pc:docMk/>
            <pc:sldMk cId="3151377091" sldId="322"/>
            <ac:spMk id="3" creationId="{556C2DD6-6CB5-98AA-37D0-8569A2221E29}"/>
          </ac:spMkLst>
        </pc:spChg>
      </pc:sldChg>
      <pc:sldChg chg="delSp modSp add mod modClrScheme chgLayout">
        <pc:chgData name="Ganavi M" userId="aa0847465628f3dc" providerId="Windows Live" clId="Web-{51987EFC-188B-4D47-9B75-CFB6C1551C0C}" dt="2024-04-30T11:31:44.113" v="108" actId="1076"/>
        <pc:sldMkLst>
          <pc:docMk/>
          <pc:sldMk cId="821299552" sldId="333"/>
        </pc:sldMkLst>
        <pc:spChg chg="mod ord">
          <ac:chgData name="Ganavi M" userId="aa0847465628f3dc" providerId="Windows Live" clId="Web-{51987EFC-188B-4D47-9B75-CFB6C1551C0C}" dt="2024-04-30T10:49:29.028" v="43"/>
          <ac:spMkLst>
            <pc:docMk/>
            <pc:sldMk cId="821299552" sldId="333"/>
            <ac:spMk id="3" creationId="{556C2DD6-6CB5-98AA-37D0-8569A2221E29}"/>
          </ac:spMkLst>
        </pc:spChg>
        <pc:spChg chg="del">
          <ac:chgData name="Ganavi M" userId="aa0847465628f3dc" providerId="Windows Live" clId="Web-{51987EFC-188B-4D47-9B75-CFB6C1551C0C}" dt="2024-04-30T11:31:15.065" v="96"/>
          <ac:spMkLst>
            <pc:docMk/>
            <pc:sldMk cId="821299552" sldId="333"/>
            <ac:spMk id="4" creationId="{58BB6D1A-0C0E-F0E0-97DD-BFB537158662}"/>
          </ac:spMkLst>
        </pc:spChg>
        <pc:spChg chg="mod">
          <ac:chgData name="Ganavi M" userId="aa0847465628f3dc" providerId="Windows Live" clId="Web-{51987EFC-188B-4D47-9B75-CFB6C1551C0C}" dt="2024-04-30T11:31:44.113" v="108" actId="1076"/>
          <ac:spMkLst>
            <pc:docMk/>
            <pc:sldMk cId="821299552" sldId="333"/>
            <ac:spMk id="8" creationId="{AF5BF827-FDB7-E416-CB2B-A21432B14375}"/>
          </ac:spMkLst>
        </pc:spChg>
      </pc:sldChg>
      <pc:sldChg chg="modSp add mod modClrScheme chgLayout">
        <pc:chgData name="Ganavi M" userId="aa0847465628f3dc" providerId="Windows Live" clId="Web-{51987EFC-188B-4D47-9B75-CFB6C1551C0C}" dt="2024-04-30T10:49:29.028" v="43"/>
        <pc:sldMkLst>
          <pc:docMk/>
          <pc:sldMk cId="4214518819" sldId="348"/>
        </pc:sldMkLst>
        <pc:spChg chg="mod ord">
          <ac:chgData name="Ganavi M" userId="aa0847465628f3dc" providerId="Windows Live" clId="Web-{51987EFC-188B-4D47-9B75-CFB6C1551C0C}" dt="2024-04-30T10:49:29.028" v="43"/>
          <ac:spMkLst>
            <pc:docMk/>
            <pc:sldMk cId="4214518819" sldId="348"/>
            <ac:spMk id="2" creationId="{A86E5542-696E-3D9C-2E69-B2BEB7962846}"/>
          </ac:spMkLst>
        </pc:spChg>
      </pc:sldChg>
      <pc:sldChg chg="modSp add mod modClrScheme chgLayout">
        <pc:chgData name="Ganavi M" userId="aa0847465628f3dc" providerId="Windows Live" clId="Web-{51987EFC-188B-4D47-9B75-CFB6C1551C0C}" dt="2024-04-30T11:45:39.887" v="166" actId="20577"/>
        <pc:sldMkLst>
          <pc:docMk/>
          <pc:sldMk cId="4030397465" sldId="350"/>
        </pc:sldMkLst>
        <pc:spChg chg="mod">
          <ac:chgData name="Ganavi M" userId="aa0847465628f3dc" providerId="Windows Live" clId="Web-{51987EFC-188B-4D47-9B75-CFB6C1551C0C}" dt="2024-04-30T11:45:39.887" v="166" actId="20577"/>
          <ac:spMkLst>
            <pc:docMk/>
            <pc:sldMk cId="4030397465" sldId="350"/>
            <ac:spMk id="2" creationId="{1F104161-E150-B2DB-61DA-375D8F83BFA2}"/>
          </ac:spMkLst>
        </pc:spChg>
        <pc:spChg chg="mod ord">
          <ac:chgData name="Ganavi M" userId="aa0847465628f3dc" providerId="Windows Live" clId="Web-{51987EFC-188B-4D47-9B75-CFB6C1551C0C}" dt="2024-04-30T10:49:29.028" v="43"/>
          <ac:spMkLst>
            <pc:docMk/>
            <pc:sldMk cId="4030397465" sldId="350"/>
            <ac:spMk id="3" creationId="{556C2DD6-6CB5-98AA-37D0-8569A2221E29}"/>
          </ac:spMkLst>
        </pc:spChg>
      </pc:sldChg>
      <pc:sldChg chg="modSp add del mod modClrScheme chgLayout">
        <pc:chgData name="Ganavi M" userId="aa0847465628f3dc" providerId="Windows Live" clId="Web-{51987EFC-188B-4D47-9B75-CFB6C1551C0C}" dt="2024-04-30T11:40:01.455" v="109"/>
        <pc:sldMkLst>
          <pc:docMk/>
          <pc:sldMk cId="12336388" sldId="351"/>
        </pc:sldMkLst>
        <pc:spChg chg="mod ord">
          <ac:chgData name="Ganavi M" userId="aa0847465628f3dc" providerId="Windows Live" clId="Web-{51987EFC-188B-4D47-9B75-CFB6C1551C0C}" dt="2024-04-30T10:49:29.028" v="43"/>
          <ac:spMkLst>
            <pc:docMk/>
            <pc:sldMk cId="12336388" sldId="351"/>
            <ac:spMk id="3" creationId="{556C2DD6-6CB5-98AA-37D0-8569A2221E29}"/>
          </ac:spMkLst>
        </pc:spChg>
      </pc:sldChg>
      <pc:sldChg chg="modSp add del mod modClrScheme chgLayout">
        <pc:chgData name="Ganavi M" userId="aa0847465628f3dc" providerId="Windows Live" clId="Web-{51987EFC-188B-4D47-9B75-CFB6C1551C0C}" dt="2024-04-30T11:30:29.798" v="88"/>
        <pc:sldMkLst>
          <pc:docMk/>
          <pc:sldMk cId="1355802382" sldId="352"/>
        </pc:sldMkLst>
        <pc:spChg chg="mod ord">
          <ac:chgData name="Ganavi M" userId="aa0847465628f3dc" providerId="Windows Live" clId="Web-{51987EFC-188B-4D47-9B75-CFB6C1551C0C}" dt="2024-04-30T10:49:29.028" v="43"/>
          <ac:spMkLst>
            <pc:docMk/>
            <pc:sldMk cId="1355802382" sldId="352"/>
            <ac:spMk id="3" creationId="{556C2DD6-6CB5-98AA-37D0-8569A2221E29}"/>
          </ac:spMkLst>
        </pc:spChg>
      </pc:sldChg>
      <pc:sldChg chg="addSp delSp modSp add mod modClrScheme chgLayout">
        <pc:chgData name="Ganavi M" userId="aa0847465628f3dc" providerId="Windows Live" clId="Web-{51987EFC-188B-4D47-9B75-CFB6C1551C0C}" dt="2024-04-30T11:30:24.267" v="87" actId="14100"/>
        <pc:sldMkLst>
          <pc:docMk/>
          <pc:sldMk cId="2687661582" sldId="353"/>
        </pc:sldMkLst>
        <pc:spChg chg="add del mod">
          <ac:chgData name="Ganavi M" userId="aa0847465628f3dc" providerId="Windows Live" clId="Web-{51987EFC-188B-4D47-9B75-CFB6C1551C0C}" dt="2024-04-30T11:27:37.543" v="62"/>
          <ac:spMkLst>
            <pc:docMk/>
            <pc:sldMk cId="2687661582" sldId="353"/>
            <ac:spMk id="2" creationId="{A0AAE205-F28D-B173-A56E-2D90453921E7}"/>
          </ac:spMkLst>
        </pc:spChg>
        <pc:spChg chg="mod ord">
          <ac:chgData name="Ganavi M" userId="aa0847465628f3dc" providerId="Windows Live" clId="Web-{51987EFC-188B-4D47-9B75-CFB6C1551C0C}" dt="2024-04-30T10:49:29.028" v="43"/>
          <ac:spMkLst>
            <pc:docMk/>
            <pc:sldMk cId="2687661582" sldId="353"/>
            <ac:spMk id="3" creationId="{556C2DD6-6CB5-98AA-37D0-8569A2221E29}"/>
          </ac:spMkLst>
        </pc:spChg>
        <pc:spChg chg="mod">
          <ac:chgData name="Ganavi M" userId="aa0847465628f3dc" providerId="Windows Live" clId="Web-{51987EFC-188B-4D47-9B75-CFB6C1551C0C}" dt="2024-04-30T11:28:22.216" v="74" actId="20577"/>
          <ac:spMkLst>
            <pc:docMk/>
            <pc:sldMk cId="2687661582" sldId="353"/>
            <ac:spMk id="4" creationId="{58BB6D1A-0C0E-F0E0-97DD-BFB537158662}"/>
          </ac:spMkLst>
        </pc:spChg>
        <pc:spChg chg="add mod">
          <ac:chgData name="Ganavi M" userId="aa0847465628f3dc" providerId="Windows Live" clId="Web-{51987EFC-188B-4D47-9B75-CFB6C1551C0C}" dt="2024-04-30T11:30:24.267" v="87" actId="14100"/>
          <ac:spMkLst>
            <pc:docMk/>
            <pc:sldMk cId="2687661582" sldId="353"/>
            <ac:spMk id="5" creationId="{FA0CF068-0017-A535-4651-A5BD9D740518}"/>
          </ac:spMkLst>
        </pc:spChg>
        <pc:picChg chg="del">
          <ac:chgData name="Ganavi M" userId="aa0847465628f3dc" providerId="Windows Live" clId="Web-{51987EFC-188B-4D47-9B75-CFB6C1551C0C}" dt="2024-04-30T10:50:15.982" v="46"/>
          <ac:picMkLst>
            <pc:docMk/>
            <pc:sldMk cId="2687661582" sldId="353"/>
            <ac:picMk id="5" creationId="{66DF9CB7-CAD8-E3C3-19E0-08551329298C}"/>
          </ac:picMkLst>
        </pc:picChg>
      </pc:sldChg>
      <pc:sldChg chg="modSp add mod modClrScheme chgLayout">
        <pc:chgData name="Ganavi M" userId="aa0847465628f3dc" providerId="Windows Live" clId="Web-{51987EFC-188B-4D47-9B75-CFB6C1551C0C}" dt="2024-04-30T11:51:51.867" v="242" actId="1076"/>
        <pc:sldMkLst>
          <pc:docMk/>
          <pc:sldMk cId="1587286284" sldId="354"/>
        </pc:sldMkLst>
        <pc:spChg chg="mod">
          <ac:chgData name="Ganavi M" userId="aa0847465628f3dc" providerId="Windows Live" clId="Web-{51987EFC-188B-4D47-9B75-CFB6C1551C0C}" dt="2024-04-30T11:51:51.867" v="242" actId="1076"/>
          <ac:spMkLst>
            <pc:docMk/>
            <pc:sldMk cId="1587286284" sldId="354"/>
            <ac:spMk id="2" creationId="{1F104161-E150-B2DB-61DA-375D8F83BFA2}"/>
          </ac:spMkLst>
        </pc:spChg>
        <pc:spChg chg="mod ord">
          <ac:chgData name="Ganavi M" userId="aa0847465628f3dc" providerId="Windows Live" clId="Web-{51987EFC-188B-4D47-9B75-CFB6C1551C0C}" dt="2024-04-30T10:49:29.028" v="43"/>
          <ac:spMkLst>
            <pc:docMk/>
            <pc:sldMk cId="1587286284" sldId="354"/>
            <ac:spMk id="3" creationId="{556C2DD6-6CB5-98AA-37D0-8569A2221E29}"/>
          </ac:spMkLst>
        </pc:spChg>
      </pc:sldChg>
      <pc:sldChg chg="modSp add del mod modClrScheme chgLayout">
        <pc:chgData name="Ganavi M" userId="aa0847465628f3dc" providerId="Windows Live" clId="Web-{51987EFC-188B-4D47-9B75-CFB6C1551C0C}" dt="2024-04-30T11:52:19.305" v="246"/>
        <pc:sldMkLst>
          <pc:docMk/>
          <pc:sldMk cId="1186813892" sldId="357"/>
        </pc:sldMkLst>
        <pc:spChg chg="mod ord">
          <ac:chgData name="Ganavi M" userId="aa0847465628f3dc" providerId="Windows Live" clId="Web-{51987EFC-188B-4D47-9B75-CFB6C1551C0C}" dt="2024-04-30T10:49:29.028" v="43"/>
          <ac:spMkLst>
            <pc:docMk/>
            <pc:sldMk cId="1186813892" sldId="357"/>
            <ac:spMk id="3" creationId="{556C2DD6-6CB5-98AA-37D0-8569A2221E29}"/>
          </ac:spMkLst>
        </pc:spChg>
      </pc:sldChg>
      <pc:sldChg chg="modSp add del mod modClrScheme chgLayout">
        <pc:chgData name="Ganavi M" userId="aa0847465628f3dc" providerId="Windows Live" clId="Web-{51987EFC-188B-4D47-9B75-CFB6C1551C0C}" dt="2024-04-30T11:52:13.039" v="243"/>
        <pc:sldMkLst>
          <pc:docMk/>
          <pc:sldMk cId="1140765392" sldId="358"/>
        </pc:sldMkLst>
        <pc:spChg chg="mod ord">
          <ac:chgData name="Ganavi M" userId="aa0847465628f3dc" providerId="Windows Live" clId="Web-{51987EFC-188B-4D47-9B75-CFB6C1551C0C}" dt="2024-04-30T10:49:29.028" v="43"/>
          <ac:spMkLst>
            <pc:docMk/>
            <pc:sldMk cId="1140765392" sldId="358"/>
            <ac:spMk id="3" creationId="{556C2DD6-6CB5-98AA-37D0-8569A2221E29}"/>
          </ac:spMkLst>
        </pc:spChg>
      </pc:sldChg>
      <pc:sldChg chg="modSp add mod modClrScheme chgLayout">
        <pc:chgData name="Ganavi M" userId="aa0847465628f3dc" providerId="Windows Live" clId="Web-{51987EFC-188B-4D47-9B75-CFB6C1551C0C}" dt="2024-04-30T11:49:57.129" v="205" actId="20577"/>
        <pc:sldMkLst>
          <pc:docMk/>
          <pc:sldMk cId="2286418078" sldId="360"/>
        </pc:sldMkLst>
        <pc:spChg chg="mod">
          <ac:chgData name="Ganavi M" userId="aa0847465628f3dc" providerId="Windows Live" clId="Web-{51987EFC-188B-4D47-9B75-CFB6C1551C0C}" dt="2024-04-30T11:49:57.129" v="205" actId="20577"/>
          <ac:spMkLst>
            <pc:docMk/>
            <pc:sldMk cId="2286418078" sldId="360"/>
            <ac:spMk id="2" creationId="{1F104161-E150-B2DB-61DA-375D8F83BFA2}"/>
          </ac:spMkLst>
        </pc:spChg>
        <pc:spChg chg="mod ord">
          <ac:chgData name="Ganavi M" userId="aa0847465628f3dc" providerId="Windows Live" clId="Web-{51987EFC-188B-4D47-9B75-CFB6C1551C0C}" dt="2024-04-30T10:49:29.028" v="43"/>
          <ac:spMkLst>
            <pc:docMk/>
            <pc:sldMk cId="2286418078" sldId="360"/>
            <ac:spMk id="3" creationId="{556C2DD6-6CB5-98AA-37D0-8569A2221E29}"/>
          </ac:spMkLst>
        </pc:spChg>
      </pc:sldChg>
      <pc:sldChg chg="modSp add mod modClrScheme chgLayout">
        <pc:chgData name="Ganavi M" userId="aa0847465628f3dc" providerId="Windows Live" clId="Web-{51987EFC-188B-4D47-9B75-CFB6C1551C0C}" dt="2024-04-30T11:51:28.350" v="233" actId="20577"/>
        <pc:sldMkLst>
          <pc:docMk/>
          <pc:sldMk cId="3318693980" sldId="361"/>
        </pc:sldMkLst>
        <pc:spChg chg="mod">
          <ac:chgData name="Ganavi M" userId="aa0847465628f3dc" providerId="Windows Live" clId="Web-{51987EFC-188B-4D47-9B75-CFB6C1551C0C}" dt="2024-04-30T11:51:28.350" v="233" actId="20577"/>
          <ac:spMkLst>
            <pc:docMk/>
            <pc:sldMk cId="3318693980" sldId="361"/>
            <ac:spMk id="2" creationId="{1F104161-E150-B2DB-61DA-375D8F83BFA2}"/>
          </ac:spMkLst>
        </pc:spChg>
        <pc:spChg chg="mod ord">
          <ac:chgData name="Ganavi M" userId="aa0847465628f3dc" providerId="Windows Live" clId="Web-{51987EFC-188B-4D47-9B75-CFB6C1551C0C}" dt="2024-04-30T10:49:29.028" v="43"/>
          <ac:spMkLst>
            <pc:docMk/>
            <pc:sldMk cId="3318693980" sldId="361"/>
            <ac:spMk id="3" creationId="{556C2DD6-6CB5-98AA-37D0-8569A2221E29}"/>
          </ac:spMkLst>
        </pc:spChg>
      </pc:sldChg>
      <pc:sldChg chg="modSp add del mod modClrScheme chgLayout">
        <pc:chgData name="Ganavi M" userId="aa0847465628f3dc" providerId="Windows Live" clId="Web-{51987EFC-188B-4D47-9B75-CFB6C1551C0C}" dt="2024-04-30T11:52:20.742" v="247"/>
        <pc:sldMkLst>
          <pc:docMk/>
          <pc:sldMk cId="4228040216" sldId="362"/>
        </pc:sldMkLst>
        <pc:spChg chg="mod ord">
          <ac:chgData name="Ganavi M" userId="aa0847465628f3dc" providerId="Windows Live" clId="Web-{51987EFC-188B-4D47-9B75-CFB6C1551C0C}" dt="2024-04-30T10:49:29.028" v="43"/>
          <ac:spMkLst>
            <pc:docMk/>
            <pc:sldMk cId="4228040216" sldId="362"/>
            <ac:spMk id="3" creationId="{556C2DD6-6CB5-98AA-37D0-8569A2221E29}"/>
          </ac:spMkLst>
        </pc:spChg>
      </pc:sldChg>
      <pc:sldChg chg="modSp add del mod modClrScheme chgLayout">
        <pc:chgData name="Ganavi M" userId="aa0847465628f3dc" providerId="Windows Live" clId="Web-{51987EFC-188B-4D47-9B75-CFB6C1551C0C}" dt="2024-04-30T11:52:14.258" v="244"/>
        <pc:sldMkLst>
          <pc:docMk/>
          <pc:sldMk cId="1874781546" sldId="363"/>
        </pc:sldMkLst>
        <pc:spChg chg="mod ord">
          <ac:chgData name="Ganavi M" userId="aa0847465628f3dc" providerId="Windows Live" clId="Web-{51987EFC-188B-4D47-9B75-CFB6C1551C0C}" dt="2024-04-30T10:49:29.028" v="43"/>
          <ac:spMkLst>
            <pc:docMk/>
            <pc:sldMk cId="1874781546" sldId="363"/>
            <ac:spMk id="3" creationId="{556C2DD6-6CB5-98AA-37D0-8569A2221E29}"/>
          </ac:spMkLst>
        </pc:spChg>
      </pc:sldChg>
      <pc:sldChg chg="modSp add del mod modClrScheme chgLayout">
        <pc:chgData name="Ganavi M" userId="aa0847465628f3dc" providerId="Windows Live" clId="Web-{51987EFC-188B-4D47-9B75-CFB6C1551C0C}" dt="2024-04-30T11:52:15.555" v="245"/>
        <pc:sldMkLst>
          <pc:docMk/>
          <pc:sldMk cId="1717696778" sldId="364"/>
        </pc:sldMkLst>
        <pc:spChg chg="mod ord">
          <ac:chgData name="Ganavi M" userId="aa0847465628f3dc" providerId="Windows Live" clId="Web-{51987EFC-188B-4D47-9B75-CFB6C1551C0C}" dt="2024-04-30T10:49:29.028" v="43"/>
          <ac:spMkLst>
            <pc:docMk/>
            <pc:sldMk cId="1717696778" sldId="364"/>
            <ac:spMk id="3" creationId="{556C2DD6-6CB5-98AA-37D0-8569A2221E29}"/>
          </ac:spMkLst>
        </pc:spChg>
      </pc:sldChg>
      <pc:sldMasterChg chg="del addSldLayout delSldLayout">
        <pc:chgData name="Ganavi M" userId="aa0847465628f3dc" providerId="Windows Live" clId="Web-{51987EFC-188B-4D47-9B75-CFB6C1551C0C}" dt="2024-04-30T10:49:26.856" v="42"/>
        <pc:sldMasterMkLst>
          <pc:docMk/>
          <pc:sldMasterMk cId="2460954070" sldId="2147483660"/>
        </pc:sldMasterMkLst>
        <pc:sldLayoutChg chg="del">
          <pc:chgData name="Ganavi M" userId="aa0847465628f3dc" providerId="Windows Live" clId="Web-{51987EFC-188B-4D47-9B75-CFB6C1551C0C}" dt="2024-04-30T10:49:26.856" v="42"/>
          <pc:sldLayoutMkLst>
            <pc:docMk/>
            <pc:sldMasterMk cId="2460954070" sldId="2147483660"/>
            <pc:sldLayoutMk cId="2385387890" sldId="2147483661"/>
          </pc:sldLayoutMkLst>
        </pc:sldLayoutChg>
        <pc:sldLayoutChg chg="del">
          <pc:chgData name="Ganavi M" userId="aa0847465628f3dc" providerId="Windows Live" clId="Web-{51987EFC-188B-4D47-9B75-CFB6C1551C0C}" dt="2024-04-30T10:49:26.856" v="42"/>
          <pc:sldLayoutMkLst>
            <pc:docMk/>
            <pc:sldMasterMk cId="2460954070" sldId="2147483660"/>
            <pc:sldLayoutMk cId="949138452" sldId="2147483662"/>
          </pc:sldLayoutMkLst>
        </pc:sldLayoutChg>
        <pc:sldLayoutChg chg="del">
          <pc:chgData name="Ganavi M" userId="aa0847465628f3dc" providerId="Windows Live" clId="Web-{51987EFC-188B-4D47-9B75-CFB6C1551C0C}" dt="2024-04-30T10:49:26.856" v="42"/>
          <pc:sldLayoutMkLst>
            <pc:docMk/>
            <pc:sldMasterMk cId="2460954070" sldId="2147483660"/>
            <pc:sldLayoutMk cId="2591524520" sldId="2147483663"/>
          </pc:sldLayoutMkLst>
        </pc:sldLayoutChg>
        <pc:sldLayoutChg chg="del">
          <pc:chgData name="Ganavi M" userId="aa0847465628f3dc" providerId="Windows Live" clId="Web-{51987EFC-188B-4D47-9B75-CFB6C1551C0C}" dt="2024-04-30T10:49:26.856" v="42"/>
          <pc:sldLayoutMkLst>
            <pc:docMk/>
            <pc:sldMasterMk cId="2460954070" sldId="2147483660"/>
            <pc:sldLayoutMk cId="1203092039" sldId="2147483664"/>
          </pc:sldLayoutMkLst>
        </pc:sldLayoutChg>
        <pc:sldLayoutChg chg="del">
          <pc:chgData name="Ganavi M" userId="aa0847465628f3dc" providerId="Windows Live" clId="Web-{51987EFC-188B-4D47-9B75-CFB6C1551C0C}" dt="2024-04-30T10:49:26.856" v="42"/>
          <pc:sldLayoutMkLst>
            <pc:docMk/>
            <pc:sldMasterMk cId="2460954070" sldId="2147483660"/>
            <pc:sldLayoutMk cId="3733172339" sldId="2147483665"/>
          </pc:sldLayoutMkLst>
        </pc:sldLayoutChg>
        <pc:sldLayoutChg chg="del">
          <pc:chgData name="Ganavi M" userId="aa0847465628f3dc" providerId="Windows Live" clId="Web-{51987EFC-188B-4D47-9B75-CFB6C1551C0C}" dt="2024-04-30T10:49:26.856" v="42"/>
          <pc:sldLayoutMkLst>
            <pc:docMk/>
            <pc:sldMasterMk cId="2460954070" sldId="2147483660"/>
            <pc:sldLayoutMk cId="3210312558" sldId="2147483666"/>
          </pc:sldLayoutMkLst>
        </pc:sldLayoutChg>
        <pc:sldLayoutChg chg="del">
          <pc:chgData name="Ganavi M" userId="aa0847465628f3dc" providerId="Windows Live" clId="Web-{51987EFC-188B-4D47-9B75-CFB6C1551C0C}" dt="2024-04-30T10:49:26.856" v="42"/>
          <pc:sldLayoutMkLst>
            <pc:docMk/>
            <pc:sldMasterMk cId="2460954070" sldId="2147483660"/>
            <pc:sldLayoutMk cId="3146388984" sldId="2147483667"/>
          </pc:sldLayoutMkLst>
        </pc:sldLayoutChg>
        <pc:sldLayoutChg chg="del">
          <pc:chgData name="Ganavi M" userId="aa0847465628f3dc" providerId="Windows Live" clId="Web-{51987EFC-188B-4D47-9B75-CFB6C1551C0C}" dt="2024-04-30T10:49:26.856" v="42"/>
          <pc:sldLayoutMkLst>
            <pc:docMk/>
            <pc:sldMasterMk cId="2460954070" sldId="2147483660"/>
            <pc:sldLayoutMk cId="3171841454" sldId="2147483668"/>
          </pc:sldLayoutMkLst>
        </pc:sldLayoutChg>
        <pc:sldLayoutChg chg="del">
          <pc:chgData name="Ganavi M" userId="aa0847465628f3dc" providerId="Windows Live" clId="Web-{51987EFC-188B-4D47-9B75-CFB6C1551C0C}" dt="2024-04-30T10:49:26.856" v="42"/>
          <pc:sldLayoutMkLst>
            <pc:docMk/>
            <pc:sldMasterMk cId="2460954070" sldId="2147483660"/>
            <pc:sldLayoutMk cId="1718958274" sldId="2147483669"/>
          </pc:sldLayoutMkLst>
        </pc:sldLayoutChg>
        <pc:sldLayoutChg chg="del">
          <pc:chgData name="Ganavi M" userId="aa0847465628f3dc" providerId="Windows Live" clId="Web-{51987EFC-188B-4D47-9B75-CFB6C1551C0C}" dt="2024-04-30T10:49:26.856" v="42"/>
          <pc:sldLayoutMkLst>
            <pc:docMk/>
            <pc:sldMasterMk cId="2460954070" sldId="2147483660"/>
            <pc:sldLayoutMk cId="2202905451" sldId="2147483670"/>
          </pc:sldLayoutMkLst>
        </pc:sldLayoutChg>
        <pc:sldLayoutChg chg="del">
          <pc:chgData name="Ganavi M" userId="aa0847465628f3dc" providerId="Windows Live" clId="Web-{51987EFC-188B-4D47-9B75-CFB6C1551C0C}" dt="2024-04-30T10:49:26.856" v="42"/>
          <pc:sldLayoutMkLst>
            <pc:docMk/>
            <pc:sldMasterMk cId="2460954070" sldId="2147483660"/>
            <pc:sldLayoutMk cId="3479445657" sldId="2147483671"/>
          </pc:sldLayoutMkLst>
        </pc:sldLayoutChg>
        <pc:sldLayoutChg chg="add del">
          <pc:chgData name="Ganavi M" userId="aa0847465628f3dc" providerId="Windows Live" clId="Web-{51987EFC-188B-4D47-9B75-CFB6C1551C0C}" dt="2024-04-30T10:49:26.856" v="42"/>
          <pc:sldLayoutMkLst>
            <pc:docMk/>
            <pc:sldMasterMk cId="2460954070" sldId="2147483660"/>
            <pc:sldLayoutMk cId="2562357965" sldId="2147483672"/>
          </pc:sldLayoutMkLst>
        </pc:sldLayoutChg>
      </pc:sldMasterChg>
      <pc:sldMasterChg chg="add del addSldLayout delSldLayout modSldLayout">
        <pc:chgData name="Ganavi M" userId="aa0847465628f3dc" providerId="Windows Live" clId="Web-{51987EFC-188B-4D47-9B75-CFB6C1551C0C}" dt="2024-04-30T10:49:29.028" v="43"/>
        <pc:sldMasterMkLst>
          <pc:docMk/>
          <pc:sldMasterMk cId="937318616" sldId="2147483673"/>
        </pc:sldMasterMkLst>
        <pc:sldLayoutChg chg="add del mod replId">
          <pc:chgData name="Ganavi M" userId="aa0847465628f3dc" providerId="Windows Live" clId="Web-{51987EFC-188B-4D47-9B75-CFB6C1551C0C}" dt="2024-04-30T10:49:29.028" v="43"/>
          <pc:sldLayoutMkLst>
            <pc:docMk/>
            <pc:sldMasterMk cId="937318616" sldId="2147483673"/>
            <pc:sldLayoutMk cId="2012366981" sldId="2147483674"/>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3174322821" sldId="2147483675"/>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1052871809" sldId="2147483676"/>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3502041861" sldId="2147483677"/>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1930931398" sldId="2147483678"/>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3396593855" sldId="2147483679"/>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2669159715" sldId="2147483680"/>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1564895631" sldId="2147483681"/>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4176390801" sldId="2147483682"/>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738161271" sldId="2147483683"/>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97920573" sldId="2147483684"/>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2934439999" sldId="2147483685"/>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2638262617" sldId="2147483686"/>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1458543084" sldId="2147483687"/>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606271292" sldId="2147483688"/>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3642064467" sldId="2147483689"/>
          </pc:sldLayoutMkLst>
        </pc:sldLayoutChg>
        <pc:sldLayoutChg chg="add del mod replId">
          <pc:chgData name="Ganavi M" userId="aa0847465628f3dc" providerId="Windows Live" clId="Web-{51987EFC-188B-4D47-9B75-CFB6C1551C0C}" dt="2024-04-30T10:49:29.028" v="43"/>
          <pc:sldLayoutMkLst>
            <pc:docMk/>
            <pc:sldMasterMk cId="937318616" sldId="2147483673"/>
            <pc:sldLayoutMk cId="2614858995" sldId="2147483690"/>
          </pc:sldLayoutMkLst>
        </pc:sldLayoutChg>
      </pc:sldMasterChg>
      <pc:sldMasterChg chg="add addSldLayout modSldLayout">
        <pc:chgData name="Ganavi M" userId="aa0847465628f3dc" providerId="Windows Live" clId="Web-{51987EFC-188B-4D47-9B75-CFB6C1551C0C}" dt="2024-04-30T10:49:29.028" v="43"/>
        <pc:sldMasterMkLst>
          <pc:docMk/>
          <pc:sldMasterMk cId="2772171408" sldId="2147483691"/>
        </pc:sldMasterMkLst>
        <pc:sldLayoutChg chg="add mod replId">
          <pc:chgData name="Ganavi M" userId="aa0847465628f3dc" providerId="Windows Live" clId="Web-{51987EFC-188B-4D47-9B75-CFB6C1551C0C}" dt="2024-04-30T10:49:29.028" v="43"/>
          <pc:sldLayoutMkLst>
            <pc:docMk/>
            <pc:sldMasterMk cId="2772171408" sldId="2147483691"/>
            <pc:sldLayoutMk cId="1931754847" sldId="2147483692"/>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3078270611" sldId="2147483693"/>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3403039651" sldId="2147483694"/>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2508467606" sldId="2147483695"/>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4284460646" sldId="2147483696"/>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3363829720" sldId="2147483697"/>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1123667099" sldId="2147483698"/>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2957077467" sldId="2147483699"/>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943072430" sldId="2147483700"/>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1118930685" sldId="2147483701"/>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3367049248" sldId="2147483702"/>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1680128153" sldId="2147483703"/>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3477092133" sldId="2147483704"/>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344231983" sldId="2147483705"/>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2957252690" sldId="2147483706"/>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1852216760" sldId="2147483707"/>
          </pc:sldLayoutMkLst>
        </pc:sldLayoutChg>
        <pc:sldLayoutChg chg="add mod replId">
          <pc:chgData name="Ganavi M" userId="aa0847465628f3dc" providerId="Windows Live" clId="Web-{51987EFC-188B-4D47-9B75-CFB6C1551C0C}" dt="2024-04-30T10:49:29.028" v="43"/>
          <pc:sldLayoutMkLst>
            <pc:docMk/>
            <pc:sldMasterMk cId="2772171408" sldId="2147483691"/>
            <pc:sldLayoutMk cId="3155665180" sldId="21474837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175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893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70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0128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709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23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725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2216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566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27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03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846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446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382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366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707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307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21714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2245383" y="862696"/>
            <a:ext cx="9948359" cy="361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Bookman Old Style"/>
                <a:cs typeface="Calibri"/>
              </a:rPr>
              <a:t>                 Day 20</a:t>
            </a:r>
            <a:endParaRPr lang="en-US" sz="4800" b="1" dirty="0">
              <a:latin typeface="Bookman Old Style"/>
              <a:cs typeface="Calibri"/>
            </a:endParaRPr>
          </a:p>
          <a:p>
            <a:endParaRPr lang="en-US" sz="4800" b="1" dirty="0">
              <a:latin typeface="Bookman Old Style"/>
              <a:cs typeface="Calibri"/>
            </a:endParaRPr>
          </a:p>
          <a:p>
            <a:r>
              <a:rPr lang="en-US" sz="3800" b="1" dirty="0">
                <a:latin typeface="Bookman Old Style"/>
                <a:cs typeface="Calibri"/>
              </a:rPr>
              <a:t>       Linux Device Driver Training</a:t>
            </a:r>
            <a:endParaRPr lang="en-US" sz="3800" dirty="0">
              <a:latin typeface="Bookman Old Style"/>
              <a:cs typeface="Calibri"/>
            </a:endParaRPr>
          </a:p>
          <a:p>
            <a:endParaRPr lang="en-US" sz="3500" b="1" dirty="0">
              <a:latin typeface="Bookman Old Style"/>
              <a:cs typeface="Calibri"/>
            </a:endParaRPr>
          </a:p>
          <a:p>
            <a:r>
              <a:rPr lang="en-US" sz="3500" b="1" dirty="0"/>
              <a:t>                         GDB Compiler and </a:t>
            </a:r>
            <a:r>
              <a:rPr lang="en-US" sz="3500" b="1" dirty="0" err="1"/>
              <a:t>Optimisation</a:t>
            </a:r>
            <a:endParaRPr lang="en-US" dirty="0" err="1"/>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4764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ookman Old Style"/>
                <a:cs typeface="Calibri"/>
              </a:rPr>
              <a:t>Presented by,</a:t>
            </a:r>
          </a:p>
          <a:p>
            <a:r>
              <a:rPr lang="en-US" dirty="0">
                <a:latin typeface="Bookman Old Style"/>
                <a:cs typeface="Calibri"/>
              </a:rPr>
              <a:t>Ganavi M </a:t>
            </a:r>
            <a:endParaRPr lang="en-US">
              <a:latin typeface="Bookman Old Style"/>
            </a:endParaRPr>
          </a:p>
          <a:p>
            <a:r>
              <a:rPr lang="en-US" dirty="0">
                <a:latin typeface="Bookman Old Style"/>
                <a:cs typeface="Calibri"/>
                <a:hlinkClick r:id="rId2"/>
              </a:rPr>
              <a:t>Ganavigowda512@gmail.com</a:t>
            </a:r>
            <a:endParaRPr lang="en-US" dirty="0">
              <a:latin typeface="Bookman Old Style"/>
              <a:cs typeface="Calibri"/>
            </a:endParaRPr>
          </a:p>
          <a:p>
            <a:endParaRPr lang="en-US" dirty="0">
              <a:latin typeface="Bookman Old Style"/>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4898938" y="221824"/>
            <a:ext cx="3517333" cy="44627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300" b="1" dirty="0">
                <a:solidFill>
                  <a:srgbClr val="000000"/>
                </a:solidFill>
                <a:latin typeface="Corbel"/>
                <a:ea typeface="+mn-lt"/>
                <a:cs typeface="+mn-lt"/>
              </a:rPr>
              <a:t>GDB Compiler</a:t>
            </a:r>
            <a:endParaRPr lang="en-US" sz="2300" dirty="0"/>
          </a:p>
        </p:txBody>
      </p:sp>
      <p:sp>
        <p:nvSpPr>
          <p:cNvPr id="5" name="TextBox 4">
            <a:extLst>
              <a:ext uri="{FF2B5EF4-FFF2-40B4-BE49-F238E27FC236}">
                <a16:creationId xmlns:a16="http://schemas.microsoft.com/office/drawing/2014/main" id="{FA0CF068-0017-A535-4651-A5BD9D740518}"/>
              </a:ext>
            </a:extLst>
          </p:cNvPr>
          <p:cNvSpPr txBox="1"/>
          <p:nvPr/>
        </p:nvSpPr>
        <p:spPr>
          <a:xfrm>
            <a:off x="2076138" y="851941"/>
            <a:ext cx="97885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latin typeface="Calibri"/>
                <a:cs typeface="Calibri"/>
              </a:rPr>
              <a:t>What is GDB?</a:t>
            </a:r>
            <a:r>
              <a:rPr lang="en-US" dirty="0">
                <a:solidFill>
                  <a:schemeClr val="tx1">
                    <a:lumMod val="95000"/>
                    <a:lumOff val="5000"/>
                  </a:schemeClr>
                </a:solidFill>
                <a:latin typeface="Calibri"/>
                <a:cs typeface="Calibri"/>
              </a:rPr>
              <a:t>:</a:t>
            </a:r>
            <a:endParaRPr lang="en-US">
              <a:solidFill>
                <a:schemeClr val="tx1">
                  <a:lumMod val="95000"/>
                  <a:lumOff val="5000"/>
                </a:schemeClr>
              </a:solidFill>
            </a:endParaRPr>
          </a:p>
          <a:p>
            <a:pPr marL="0" lvl="1"/>
            <a:r>
              <a:rPr lang="en-US" sz="1600" dirty="0">
                <a:solidFill>
                  <a:schemeClr val="tx1">
                    <a:lumMod val="95000"/>
                    <a:lumOff val="5000"/>
                  </a:schemeClr>
                </a:solidFill>
                <a:latin typeface="Calibri"/>
                <a:cs typeface="Calibri"/>
              </a:rPr>
              <a:t>GDB is a powerful command-line debugger available on most Unix-like operating systems. It allows developers to inspect and manipulate the state of running programs, enabling them to diagnose and fix bugs in their code.</a:t>
            </a:r>
          </a:p>
          <a:p>
            <a:endParaRPr lang="en-US" sz="1600" b="1" dirty="0">
              <a:solidFill>
                <a:schemeClr val="tx1">
                  <a:lumMod val="95000"/>
                  <a:lumOff val="5000"/>
                </a:schemeClr>
              </a:solidFill>
              <a:latin typeface="Calibri"/>
              <a:cs typeface="Calibri"/>
            </a:endParaRPr>
          </a:p>
          <a:p>
            <a:r>
              <a:rPr lang="en-US" b="1" dirty="0">
                <a:solidFill>
                  <a:schemeClr val="tx1">
                    <a:lumMod val="95000"/>
                    <a:lumOff val="5000"/>
                  </a:schemeClr>
                </a:solidFill>
                <a:latin typeface="Calibri"/>
                <a:cs typeface="Calibri"/>
              </a:rPr>
              <a:t>Features</a:t>
            </a:r>
            <a:r>
              <a:rPr lang="en-US" dirty="0">
                <a:solidFill>
                  <a:schemeClr val="tx1">
                    <a:lumMod val="95000"/>
                    <a:lumOff val="5000"/>
                  </a:schemeClr>
                </a:solidFill>
                <a:latin typeface="Calibri"/>
                <a:cs typeface="Calibri"/>
              </a:rPr>
              <a:t>:</a:t>
            </a:r>
            <a:endParaRPr lang="en-US" dirty="0">
              <a:solidFill>
                <a:schemeClr val="tx1">
                  <a:lumMod val="95000"/>
                  <a:lumOff val="5000"/>
                </a:schemeClr>
              </a:solidFill>
            </a:endParaRPr>
          </a:p>
          <a:p>
            <a:pPr marL="228600" lvl="1" indent="-228600">
              <a:buFont typeface=""/>
              <a:buAutoNum type="arabicPeriod"/>
            </a:pPr>
            <a:r>
              <a:rPr lang="en-US" sz="1600" b="1" dirty="0">
                <a:solidFill>
                  <a:schemeClr val="tx1">
                    <a:lumMod val="95000"/>
                    <a:lumOff val="5000"/>
                  </a:schemeClr>
                </a:solidFill>
                <a:latin typeface="Calibri"/>
                <a:cs typeface="Calibri"/>
              </a:rPr>
              <a:t>Source-Level Debugging</a:t>
            </a:r>
            <a:r>
              <a:rPr lang="en-US" sz="1600" dirty="0">
                <a:solidFill>
                  <a:schemeClr val="tx1">
                    <a:lumMod val="95000"/>
                    <a:lumOff val="5000"/>
                  </a:schemeClr>
                </a:solidFill>
                <a:latin typeface="Calibri"/>
                <a:cs typeface="Calibri"/>
              </a:rPr>
              <a:t>: GDB allows developers to debug programs at the source code level, providing visibility into variables, function calls, and program flow.</a:t>
            </a:r>
          </a:p>
          <a:p>
            <a:pPr marL="228600" lvl="1" indent="-228600">
              <a:buFont typeface=""/>
              <a:buAutoNum type="arabicPeriod"/>
            </a:pPr>
            <a:r>
              <a:rPr lang="en-US" sz="1600" b="1" dirty="0">
                <a:solidFill>
                  <a:schemeClr val="tx1">
                    <a:lumMod val="95000"/>
                    <a:lumOff val="5000"/>
                  </a:schemeClr>
                </a:solidFill>
                <a:latin typeface="Calibri"/>
                <a:cs typeface="Calibri"/>
              </a:rPr>
              <a:t>Breakpoints</a:t>
            </a:r>
            <a:r>
              <a:rPr lang="en-US" sz="1600" dirty="0">
                <a:solidFill>
                  <a:schemeClr val="tx1">
                    <a:lumMod val="95000"/>
                    <a:lumOff val="5000"/>
                  </a:schemeClr>
                </a:solidFill>
                <a:latin typeface="Calibri"/>
                <a:cs typeface="Calibri"/>
              </a:rPr>
              <a:t>: Developers can set breakpoints at specific lines of code, allowing them to pause program execution and inspect the program state.</a:t>
            </a:r>
          </a:p>
          <a:p>
            <a:pPr marL="228600" lvl="1" indent="-228600">
              <a:buFont typeface=""/>
              <a:buAutoNum type="arabicPeriod"/>
            </a:pPr>
            <a:r>
              <a:rPr lang="en-US" sz="1600" b="1" dirty="0">
                <a:solidFill>
                  <a:schemeClr val="tx1">
                    <a:lumMod val="95000"/>
                    <a:lumOff val="5000"/>
                  </a:schemeClr>
                </a:solidFill>
                <a:latin typeface="Calibri"/>
                <a:cs typeface="Calibri"/>
              </a:rPr>
              <a:t>Stepping</a:t>
            </a:r>
            <a:r>
              <a:rPr lang="en-US" sz="1600" dirty="0">
                <a:solidFill>
                  <a:schemeClr val="tx1">
                    <a:lumMod val="95000"/>
                    <a:lumOff val="5000"/>
                  </a:schemeClr>
                </a:solidFill>
                <a:latin typeface="Calibri"/>
                <a:cs typeface="Calibri"/>
              </a:rPr>
              <a:t>: GDB supports stepping through code one line at a time, allowing developers to trace program execution and identify issues.</a:t>
            </a:r>
          </a:p>
          <a:p>
            <a:pPr marL="228600" lvl="1" indent="-228600">
              <a:buFont typeface=""/>
              <a:buAutoNum type="arabicPeriod"/>
            </a:pPr>
            <a:r>
              <a:rPr lang="en-US" sz="1600" b="1" dirty="0">
                <a:solidFill>
                  <a:schemeClr val="tx1">
                    <a:lumMod val="95000"/>
                    <a:lumOff val="5000"/>
                  </a:schemeClr>
                </a:solidFill>
                <a:latin typeface="Calibri"/>
                <a:cs typeface="Calibri"/>
              </a:rPr>
              <a:t>Variable Inspection</a:t>
            </a:r>
            <a:r>
              <a:rPr lang="en-US" sz="1600" dirty="0">
                <a:solidFill>
                  <a:schemeClr val="tx1">
                    <a:lumMod val="95000"/>
                    <a:lumOff val="5000"/>
                  </a:schemeClr>
                </a:solidFill>
                <a:latin typeface="Calibri"/>
                <a:cs typeface="Calibri"/>
              </a:rPr>
              <a:t>: Developers can examine the values of variables at runtime, helping them understand program behavior and diagnose problems.</a:t>
            </a:r>
          </a:p>
          <a:p>
            <a:pPr marL="228600" lvl="1" indent="-228600">
              <a:buFont typeface=""/>
              <a:buAutoNum type="arabicPeriod"/>
            </a:pPr>
            <a:r>
              <a:rPr lang="en-US" sz="1600" b="1" dirty="0">
                <a:solidFill>
                  <a:schemeClr val="tx1">
                    <a:lumMod val="95000"/>
                    <a:lumOff val="5000"/>
                  </a:schemeClr>
                </a:solidFill>
                <a:latin typeface="Calibri"/>
                <a:cs typeface="Calibri"/>
              </a:rPr>
              <a:t>Backtrace</a:t>
            </a:r>
            <a:r>
              <a:rPr lang="en-US" sz="1600" dirty="0">
                <a:solidFill>
                  <a:schemeClr val="tx1">
                    <a:lumMod val="95000"/>
                    <a:lumOff val="5000"/>
                  </a:schemeClr>
                </a:solidFill>
                <a:latin typeface="Calibri"/>
                <a:cs typeface="Calibri"/>
              </a:rPr>
              <a:t>: GDB can generate a backtrace of function calls, showing the call stack at a given point in the program's execution.</a:t>
            </a:r>
          </a:p>
          <a:p>
            <a:pPr marL="228600" lvl="1" indent="-228600">
              <a:buFont typeface=""/>
              <a:buAutoNum type="arabicPeriod"/>
            </a:pPr>
            <a:r>
              <a:rPr lang="en-US" sz="1600" b="1" dirty="0">
                <a:solidFill>
                  <a:schemeClr val="tx1">
                    <a:lumMod val="95000"/>
                    <a:lumOff val="5000"/>
                  </a:schemeClr>
                </a:solidFill>
                <a:latin typeface="Calibri"/>
                <a:cs typeface="Calibri"/>
              </a:rPr>
              <a:t>Watchpoints</a:t>
            </a:r>
            <a:r>
              <a:rPr lang="en-US" sz="1600" dirty="0">
                <a:solidFill>
                  <a:schemeClr val="tx1">
                    <a:lumMod val="95000"/>
                    <a:lumOff val="5000"/>
                  </a:schemeClr>
                </a:solidFill>
                <a:latin typeface="Calibri"/>
                <a:cs typeface="Calibri"/>
              </a:rPr>
              <a:t>: Developers can set watchpoints on variables, causing the program to pause when the variable's value changes.</a:t>
            </a:r>
          </a:p>
          <a:p>
            <a:pPr marL="228600" lvl="1" indent="-228600">
              <a:buFont typeface=""/>
              <a:buAutoNum type="arabicPeriod"/>
            </a:pPr>
            <a:r>
              <a:rPr lang="en-US" sz="1600" b="1" dirty="0">
                <a:solidFill>
                  <a:schemeClr val="tx1">
                    <a:lumMod val="95000"/>
                    <a:lumOff val="5000"/>
                  </a:schemeClr>
                </a:solidFill>
                <a:latin typeface="Calibri"/>
                <a:cs typeface="Calibri"/>
              </a:rPr>
              <a:t>Core Dumps</a:t>
            </a:r>
            <a:r>
              <a:rPr lang="en-US" sz="1600" dirty="0">
                <a:solidFill>
                  <a:schemeClr val="tx1">
                    <a:lumMod val="95000"/>
                    <a:lumOff val="5000"/>
                  </a:schemeClr>
                </a:solidFill>
                <a:latin typeface="Calibri"/>
                <a:cs typeface="Calibri"/>
              </a:rPr>
              <a:t>: GDB can analyze core dump files generated by crashed programs, providing insights into the cause of the crash.</a:t>
            </a:r>
          </a:p>
        </p:txBody>
      </p:sp>
    </p:spTree>
    <p:extLst>
      <p:ext uri="{BB962C8B-B14F-4D97-AF65-F5344CB8AC3E}">
        <p14:creationId xmlns:p14="http://schemas.microsoft.com/office/powerpoint/2010/main" val="268766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8" name="TextBox 7">
            <a:extLst>
              <a:ext uri="{FF2B5EF4-FFF2-40B4-BE49-F238E27FC236}">
                <a16:creationId xmlns:a16="http://schemas.microsoft.com/office/drawing/2014/main" id="{AF5BF827-FDB7-E416-CB2B-A21432B14375}"/>
              </a:ext>
            </a:extLst>
          </p:cNvPr>
          <p:cNvSpPr txBox="1"/>
          <p:nvPr/>
        </p:nvSpPr>
        <p:spPr>
          <a:xfrm>
            <a:off x="1777748" y="245264"/>
            <a:ext cx="9960633"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latin typeface="Calibri"/>
                <a:ea typeface="+mn-lt"/>
                <a:cs typeface="+mn-lt"/>
              </a:rPr>
              <a:t>Basic Usage</a:t>
            </a:r>
            <a:r>
              <a:rPr lang="en-US" sz="1700" dirty="0">
                <a:latin typeface="Calibri"/>
                <a:ea typeface="+mn-lt"/>
                <a:cs typeface="+mn-lt"/>
              </a:rPr>
              <a:t>:</a:t>
            </a:r>
            <a:endParaRPr lang="en-US" dirty="0">
              <a:latin typeface="Calibri"/>
              <a:cs typeface="Calibri"/>
            </a:endParaRPr>
          </a:p>
          <a:p>
            <a:pPr marL="742950" lvl="1" indent="-285750">
              <a:buFont typeface="Arial"/>
              <a:buChar char="•"/>
            </a:pPr>
            <a:r>
              <a:rPr lang="en-US" sz="1700" dirty="0">
                <a:latin typeface="Calibri"/>
                <a:ea typeface="+mn-lt"/>
                <a:cs typeface="+mn-lt"/>
              </a:rPr>
              <a:t>To use GDB, compile your program with debugging symbols using the </a:t>
            </a:r>
            <a:r>
              <a:rPr lang="en-US" sz="1700" b="1" dirty="0">
                <a:latin typeface="Calibri"/>
                <a:ea typeface="+mn-lt"/>
                <a:cs typeface="Calibri"/>
              </a:rPr>
              <a:t>-g</a:t>
            </a:r>
            <a:r>
              <a:rPr lang="en-US" sz="1700" dirty="0">
                <a:latin typeface="Calibri"/>
                <a:ea typeface="+mn-lt"/>
                <a:cs typeface="+mn-lt"/>
              </a:rPr>
              <a:t> flag: </a:t>
            </a:r>
            <a:r>
              <a:rPr lang="en-US" sz="1700" b="1" err="1">
                <a:latin typeface="Calibri"/>
                <a:ea typeface="+mn-lt"/>
                <a:cs typeface="Calibri"/>
              </a:rPr>
              <a:t>gcc</a:t>
            </a:r>
            <a:r>
              <a:rPr lang="en-US" sz="1700" b="1" dirty="0">
                <a:latin typeface="Calibri"/>
                <a:ea typeface="+mn-lt"/>
                <a:cs typeface="Calibri"/>
              </a:rPr>
              <a:t> -g -o program </a:t>
            </a:r>
            <a:r>
              <a:rPr lang="en-US" sz="1700" b="1" err="1">
                <a:latin typeface="Calibri"/>
                <a:ea typeface="+mn-lt"/>
                <a:cs typeface="Calibri"/>
              </a:rPr>
              <a:t>program.c</a:t>
            </a:r>
            <a:r>
              <a:rPr lang="en-US" sz="1700" dirty="0">
                <a:latin typeface="Calibri"/>
                <a:ea typeface="+mn-lt"/>
                <a:cs typeface="+mn-lt"/>
              </a:rPr>
              <a:t>.</a:t>
            </a:r>
            <a:endParaRPr lang="en-US" dirty="0">
              <a:latin typeface="Calibri"/>
              <a:cs typeface="Calibri"/>
            </a:endParaRPr>
          </a:p>
          <a:p>
            <a:pPr marL="742950" lvl="1" indent="-285750">
              <a:buFont typeface="Arial"/>
              <a:buChar char="•"/>
            </a:pPr>
            <a:r>
              <a:rPr lang="en-US" sz="1700" dirty="0">
                <a:latin typeface="Calibri"/>
                <a:ea typeface="+mn-lt"/>
                <a:cs typeface="+mn-lt"/>
              </a:rPr>
              <a:t>Start GDB by running </a:t>
            </a:r>
            <a:r>
              <a:rPr lang="en-US" sz="1700" b="1" err="1">
                <a:latin typeface="Calibri"/>
                <a:cs typeface="Calibri"/>
              </a:rPr>
              <a:t>gdb</a:t>
            </a:r>
            <a:r>
              <a:rPr lang="en-US" sz="1700" b="1" dirty="0">
                <a:latin typeface="Calibri"/>
                <a:ea typeface="+mn-lt"/>
                <a:cs typeface="Calibri"/>
              </a:rPr>
              <a:t> program</a:t>
            </a:r>
            <a:r>
              <a:rPr lang="en-US" sz="1700" dirty="0">
                <a:latin typeface="Calibri"/>
                <a:ea typeface="+mn-lt"/>
                <a:cs typeface="+mn-lt"/>
              </a:rPr>
              <a:t>, where </a:t>
            </a:r>
            <a:r>
              <a:rPr lang="en-US" sz="1700" b="1" dirty="0">
                <a:latin typeface="Calibri"/>
                <a:ea typeface="+mn-lt"/>
                <a:cs typeface="Calibri"/>
              </a:rPr>
              <a:t>program</a:t>
            </a:r>
            <a:r>
              <a:rPr lang="en-US" sz="1700" dirty="0">
                <a:latin typeface="Calibri"/>
                <a:ea typeface="+mn-lt"/>
                <a:cs typeface="+mn-lt"/>
              </a:rPr>
              <a:t> is the name of your executable.</a:t>
            </a:r>
            <a:endParaRPr lang="en-US" dirty="0">
              <a:latin typeface="Calibri"/>
              <a:cs typeface="Calibri"/>
            </a:endParaRPr>
          </a:p>
          <a:p>
            <a:pPr marL="742950" lvl="1" indent="-285750">
              <a:buFont typeface="Arial"/>
              <a:buChar char="•"/>
            </a:pPr>
            <a:r>
              <a:rPr lang="en-US" sz="1700" dirty="0">
                <a:latin typeface="Calibri"/>
                <a:ea typeface="+mn-lt"/>
                <a:cs typeface="+mn-lt"/>
              </a:rPr>
              <a:t>Use commands like </a:t>
            </a:r>
            <a:r>
              <a:rPr lang="en-US" sz="1700" b="1" dirty="0">
                <a:latin typeface="Calibri"/>
                <a:ea typeface="+mn-lt"/>
                <a:cs typeface="Calibri"/>
              </a:rPr>
              <a:t>break</a:t>
            </a:r>
            <a:r>
              <a:rPr lang="en-US" sz="1700" dirty="0">
                <a:latin typeface="Calibri"/>
                <a:ea typeface="+mn-lt"/>
                <a:cs typeface="+mn-lt"/>
              </a:rPr>
              <a:t>, </a:t>
            </a:r>
            <a:r>
              <a:rPr lang="en-US" sz="1700" b="1" dirty="0">
                <a:latin typeface="Calibri"/>
                <a:ea typeface="+mn-lt"/>
                <a:cs typeface="Calibri"/>
              </a:rPr>
              <a:t>run</a:t>
            </a:r>
            <a:r>
              <a:rPr lang="en-US" sz="1700" dirty="0">
                <a:latin typeface="Calibri"/>
                <a:ea typeface="+mn-lt"/>
                <a:cs typeface="+mn-lt"/>
              </a:rPr>
              <a:t>, </a:t>
            </a:r>
            <a:r>
              <a:rPr lang="en-US" sz="1700" b="1" dirty="0">
                <a:latin typeface="Calibri"/>
                <a:ea typeface="+mn-lt"/>
                <a:cs typeface="Calibri"/>
              </a:rPr>
              <a:t>step</a:t>
            </a:r>
            <a:r>
              <a:rPr lang="en-US" sz="1700" dirty="0">
                <a:latin typeface="Calibri"/>
                <a:ea typeface="+mn-lt"/>
                <a:cs typeface="+mn-lt"/>
              </a:rPr>
              <a:t>, </a:t>
            </a:r>
            <a:r>
              <a:rPr lang="en-US" sz="1700" b="1" dirty="0">
                <a:latin typeface="Calibri"/>
                <a:ea typeface="+mn-lt"/>
                <a:cs typeface="Calibri"/>
              </a:rPr>
              <a:t>next</a:t>
            </a:r>
            <a:r>
              <a:rPr lang="en-US" sz="1700" dirty="0">
                <a:latin typeface="Calibri"/>
                <a:ea typeface="+mn-lt"/>
                <a:cs typeface="+mn-lt"/>
              </a:rPr>
              <a:t>, </a:t>
            </a:r>
            <a:r>
              <a:rPr lang="en-US" sz="1700" b="1" dirty="0">
                <a:latin typeface="Calibri"/>
                <a:ea typeface="+mn-lt"/>
                <a:cs typeface="Calibri"/>
              </a:rPr>
              <a:t>print</a:t>
            </a:r>
            <a:r>
              <a:rPr lang="en-US" sz="1700" dirty="0">
                <a:latin typeface="Calibri"/>
                <a:ea typeface="+mn-lt"/>
                <a:cs typeface="+mn-lt"/>
              </a:rPr>
              <a:t>, and </a:t>
            </a:r>
            <a:r>
              <a:rPr lang="en-US" sz="1700" b="1" dirty="0">
                <a:latin typeface="Calibri"/>
                <a:ea typeface="+mn-lt"/>
                <a:cs typeface="Calibri"/>
              </a:rPr>
              <a:t>backtrace</a:t>
            </a:r>
            <a:r>
              <a:rPr lang="en-US" sz="1700" dirty="0">
                <a:latin typeface="Calibri"/>
                <a:ea typeface="+mn-lt"/>
                <a:cs typeface="+mn-lt"/>
              </a:rPr>
              <a:t> to inspect and control program execution.</a:t>
            </a:r>
            <a:endParaRPr lang="en-US" dirty="0">
              <a:latin typeface="Calibri"/>
              <a:cs typeface="Calibri"/>
            </a:endParaRPr>
          </a:p>
          <a:p>
            <a:pPr marL="742950" lvl="1" indent="-285750">
              <a:buFont typeface="Arial"/>
              <a:buChar char="•"/>
            </a:pPr>
            <a:r>
              <a:rPr lang="en-US" sz="1700" dirty="0">
                <a:latin typeface="Calibri"/>
                <a:ea typeface="+mn-lt"/>
                <a:cs typeface="+mn-lt"/>
              </a:rPr>
              <a:t>Set breakpoints at specific lines of code using </a:t>
            </a:r>
            <a:r>
              <a:rPr lang="en-US" sz="1700" b="1" dirty="0">
                <a:latin typeface="Calibri"/>
                <a:ea typeface="+mn-lt"/>
                <a:cs typeface="Calibri"/>
              </a:rPr>
              <a:t>break</a:t>
            </a:r>
            <a:r>
              <a:rPr lang="en-US" sz="1700" dirty="0">
                <a:latin typeface="Calibri"/>
                <a:ea typeface="+mn-lt"/>
                <a:cs typeface="+mn-lt"/>
              </a:rPr>
              <a:t>, and run the program with </a:t>
            </a:r>
            <a:r>
              <a:rPr lang="en-US" sz="1700" b="1" dirty="0">
                <a:latin typeface="Calibri"/>
                <a:ea typeface="+mn-lt"/>
                <a:cs typeface="Calibri"/>
              </a:rPr>
              <a:t>run</a:t>
            </a:r>
            <a:r>
              <a:rPr lang="en-US" sz="1700" dirty="0">
                <a:latin typeface="Calibri"/>
                <a:ea typeface="+mn-lt"/>
                <a:cs typeface="+mn-lt"/>
              </a:rPr>
              <a:t>.</a:t>
            </a:r>
            <a:endParaRPr lang="en-US" dirty="0">
              <a:latin typeface="Calibri"/>
              <a:ea typeface="+mn-lt"/>
              <a:cs typeface="+mn-lt"/>
            </a:endParaRPr>
          </a:p>
          <a:p>
            <a:pPr marL="742950" lvl="1" indent="-285750">
              <a:buFont typeface="Arial"/>
              <a:buChar char="•"/>
            </a:pPr>
            <a:r>
              <a:rPr lang="en-US" sz="1700" dirty="0">
                <a:latin typeface="Calibri"/>
                <a:ea typeface="+mn-lt"/>
                <a:cs typeface="+mn-lt"/>
              </a:rPr>
              <a:t>Use </a:t>
            </a:r>
            <a:r>
              <a:rPr lang="en-US" sz="1700" b="1" dirty="0">
                <a:latin typeface="Calibri"/>
                <a:ea typeface="+mn-lt"/>
                <a:cs typeface="Calibri"/>
              </a:rPr>
              <a:t>step</a:t>
            </a:r>
            <a:r>
              <a:rPr lang="en-US" sz="1700" dirty="0">
                <a:latin typeface="Calibri"/>
                <a:ea typeface="+mn-lt"/>
                <a:cs typeface="+mn-lt"/>
              </a:rPr>
              <a:t> to execute the current line of code and move to the next line, or </a:t>
            </a:r>
            <a:r>
              <a:rPr lang="en-US" sz="1700" b="1" dirty="0">
                <a:latin typeface="Calibri"/>
                <a:ea typeface="+mn-lt"/>
                <a:cs typeface="Calibri"/>
              </a:rPr>
              <a:t>next</a:t>
            </a:r>
            <a:r>
              <a:rPr lang="en-US" sz="1700" dirty="0">
                <a:latin typeface="Calibri"/>
                <a:ea typeface="+mn-lt"/>
                <a:cs typeface="+mn-lt"/>
              </a:rPr>
              <a:t> to execute the current line without stepping into function calls.</a:t>
            </a:r>
            <a:endParaRPr lang="en-US" dirty="0">
              <a:latin typeface="Calibri"/>
              <a:cs typeface="Calibri"/>
            </a:endParaRPr>
          </a:p>
          <a:p>
            <a:pPr marL="742950" lvl="1" indent="-285750">
              <a:buFont typeface="Arial"/>
              <a:buChar char="•"/>
            </a:pPr>
            <a:r>
              <a:rPr lang="en-US" sz="1700" dirty="0">
                <a:latin typeface="Calibri"/>
                <a:ea typeface="+mn-lt"/>
                <a:cs typeface="+mn-lt"/>
              </a:rPr>
              <a:t>Inspect variable values using the </a:t>
            </a:r>
            <a:r>
              <a:rPr lang="en-US" sz="1700" b="1" dirty="0">
                <a:latin typeface="Calibri"/>
                <a:ea typeface="+mn-lt"/>
                <a:cs typeface="Calibri"/>
              </a:rPr>
              <a:t>print</a:t>
            </a:r>
            <a:r>
              <a:rPr lang="en-US" sz="1700" dirty="0">
                <a:latin typeface="Calibri"/>
                <a:ea typeface="+mn-lt"/>
                <a:cs typeface="+mn-lt"/>
              </a:rPr>
              <a:t> command, followed by the variable name.</a:t>
            </a:r>
            <a:endParaRPr lang="en-US">
              <a:latin typeface="Calibri"/>
              <a:ea typeface="+mn-lt"/>
              <a:cs typeface="+mn-lt"/>
            </a:endParaRPr>
          </a:p>
          <a:p>
            <a:pPr marL="742950" lvl="1" indent="-285750">
              <a:buFont typeface="Arial"/>
              <a:buChar char="•"/>
            </a:pPr>
            <a:r>
              <a:rPr lang="en-US" sz="1700" dirty="0">
                <a:latin typeface="Calibri"/>
                <a:ea typeface="+mn-lt"/>
                <a:cs typeface="+mn-lt"/>
              </a:rPr>
              <a:t>Use </a:t>
            </a:r>
            <a:r>
              <a:rPr lang="en-US" sz="1700" b="1" dirty="0">
                <a:latin typeface="Calibri"/>
                <a:ea typeface="+mn-lt"/>
                <a:cs typeface="Calibri"/>
              </a:rPr>
              <a:t>backtrace</a:t>
            </a:r>
            <a:r>
              <a:rPr lang="en-US" sz="1700" dirty="0">
                <a:latin typeface="Calibri"/>
                <a:ea typeface="+mn-lt"/>
                <a:cs typeface="+mn-lt"/>
              </a:rPr>
              <a:t> to display the current call stack.</a:t>
            </a:r>
            <a:endParaRPr lang="en-US">
              <a:latin typeface="Calibri"/>
              <a:cs typeface="Calibri"/>
            </a:endParaRPr>
          </a:p>
          <a:p>
            <a:endParaRPr lang="en-US" sz="1700" b="1" dirty="0">
              <a:latin typeface="Calibri"/>
              <a:ea typeface="+mn-lt"/>
              <a:cs typeface="+mn-lt"/>
            </a:endParaRPr>
          </a:p>
          <a:p>
            <a:pPr>
              <a:buFont typeface="Arial"/>
            </a:pPr>
            <a:r>
              <a:rPr lang="en-US" sz="1700" b="1" dirty="0">
                <a:latin typeface="Calibri"/>
                <a:ea typeface="+mn-lt"/>
                <a:cs typeface="+mn-lt"/>
              </a:rPr>
              <a:t>Advanced Features</a:t>
            </a:r>
            <a:r>
              <a:rPr lang="en-US" sz="1700" dirty="0">
                <a:latin typeface="Calibri"/>
                <a:ea typeface="+mn-lt"/>
                <a:cs typeface="+mn-lt"/>
              </a:rPr>
              <a:t>:</a:t>
            </a:r>
            <a:endParaRPr lang="en-US">
              <a:latin typeface="Calibri"/>
              <a:ea typeface="+mn-lt"/>
              <a:cs typeface="+mn-lt"/>
            </a:endParaRPr>
          </a:p>
          <a:p>
            <a:pPr marL="742950" lvl="1" indent="-285750">
              <a:buFont typeface="Arial"/>
              <a:buChar char="•"/>
            </a:pPr>
            <a:r>
              <a:rPr lang="en-US" sz="1700" dirty="0">
                <a:latin typeface="Calibri"/>
                <a:ea typeface="+mn-lt"/>
                <a:cs typeface="+mn-lt"/>
              </a:rPr>
              <a:t>GDB supports various advanced features such as conditional breakpoints, remote debugging, scripting with Python, and custom pretty-printers for complex data types.</a:t>
            </a:r>
            <a:endParaRPr lang="en-US">
              <a:latin typeface="Calibri"/>
              <a:ea typeface="+mn-lt"/>
              <a:cs typeface="+mn-lt"/>
            </a:endParaRPr>
          </a:p>
          <a:p>
            <a:pPr marL="742950" lvl="1" indent="-285750">
              <a:buFont typeface="Arial"/>
              <a:buChar char="•"/>
            </a:pPr>
            <a:r>
              <a:rPr lang="en-US" sz="1700" dirty="0">
                <a:latin typeface="Calibri"/>
                <a:ea typeface="+mn-lt"/>
                <a:cs typeface="+mn-lt"/>
              </a:rPr>
              <a:t>It can be integrated with IDEs like Emacs, Vim, and Eclipse, providing a familiar debugging environment for developers.</a:t>
            </a:r>
            <a:endParaRPr lang="en-US">
              <a:latin typeface="Calibri"/>
              <a:ea typeface="+mn-lt"/>
              <a:cs typeface="+mn-lt"/>
            </a:endParaRPr>
          </a:p>
          <a:p>
            <a:endParaRPr lang="en-US" sz="1700" b="1" dirty="0">
              <a:latin typeface="Calibri"/>
              <a:ea typeface="+mn-lt"/>
              <a:cs typeface="+mn-lt"/>
            </a:endParaRPr>
          </a:p>
          <a:p>
            <a:pPr>
              <a:buFont typeface="Arial"/>
            </a:pPr>
            <a:r>
              <a:rPr lang="en-US" sz="1700" b="1" dirty="0">
                <a:latin typeface="Calibri"/>
                <a:ea typeface="+mn-lt"/>
                <a:cs typeface="+mn-lt"/>
              </a:rPr>
              <a:t>Documentation and Resources</a:t>
            </a:r>
            <a:r>
              <a:rPr lang="en-US" sz="1700" dirty="0">
                <a:latin typeface="Calibri"/>
                <a:ea typeface="+mn-lt"/>
                <a:cs typeface="+mn-lt"/>
              </a:rPr>
              <a:t>:</a:t>
            </a:r>
            <a:endParaRPr lang="en-US">
              <a:latin typeface="Calibri"/>
              <a:ea typeface="+mn-lt"/>
              <a:cs typeface="+mn-lt"/>
            </a:endParaRPr>
          </a:p>
          <a:p>
            <a:pPr marL="742950" lvl="1" indent="-285750">
              <a:buFont typeface="Arial"/>
              <a:buChar char="•"/>
            </a:pPr>
            <a:r>
              <a:rPr lang="en-US" sz="1700" dirty="0">
                <a:latin typeface="Calibri"/>
                <a:ea typeface="+mn-lt"/>
                <a:cs typeface="+mn-lt"/>
              </a:rPr>
              <a:t>The GDB manual (</a:t>
            </a:r>
            <a:r>
              <a:rPr lang="en-US" sz="1700" b="1" dirty="0">
                <a:latin typeface="Calibri"/>
                <a:ea typeface="+mn-lt"/>
                <a:cs typeface="+mn-lt"/>
              </a:rPr>
              <a:t>info </a:t>
            </a:r>
            <a:r>
              <a:rPr lang="en-US" sz="1700" b="1" err="1">
                <a:latin typeface="Calibri"/>
                <a:ea typeface="+mn-lt"/>
                <a:cs typeface="+mn-lt"/>
              </a:rPr>
              <a:t>gdb</a:t>
            </a:r>
            <a:r>
              <a:rPr lang="en-US" sz="1700" dirty="0">
                <a:latin typeface="Calibri"/>
                <a:ea typeface="+mn-lt"/>
                <a:cs typeface="+mn-lt"/>
              </a:rPr>
              <a:t> or online) provides comprehensive documentation on GDB's features and usage.</a:t>
            </a:r>
            <a:endParaRPr lang="en-US">
              <a:latin typeface="Calibri"/>
              <a:ea typeface="+mn-lt"/>
              <a:cs typeface="+mn-lt"/>
            </a:endParaRPr>
          </a:p>
          <a:p>
            <a:pPr marL="742950" lvl="1" indent="-285750">
              <a:buFont typeface="Arial"/>
              <a:buChar char="•"/>
            </a:pPr>
            <a:r>
              <a:rPr lang="en-US" sz="1700" dirty="0">
                <a:latin typeface="Calibri"/>
                <a:ea typeface="+mn-lt"/>
                <a:cs typeface="+mn-lt"/>
              </a:rPr>
              <a:t>Online tutorials, guides, and community forums are also available for learning GDB and troubleshooting specific issues.</a:t>
            </a:r>
            <a:endParaRPr lang="en-US">
              <a:latin typeface="Calibri"/>
              <a:ea typeface="+mn-lt"/>
              <a:cs typeface="+mn-lt"/>
            </a:endParaRPr>
          </a:p>
          <a:p>
            <a:pPr marL="0"/>
            <a:endParaRPr lang="en-US" sz="1700" dirty="0">
              <a:latin typeface="Calibri"/>
              <a:cs typeface="Calibri"/>
            </a:endParaRPr>
          </a:p>
        </p:txBody>
      </p:sp>
    </p:spTree>
    <p:extLst>
      <p:ext uri="{BB962C8B-B14F-4D97-AF65-F5344CB8AC3E}">
        <p14:creationId xmlns:p14="http://schemas.microsoft.com/office/powerpoint/2010/main" val="82129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87816" y="203073"/>
            <a:ext cx="10027334" cy="64171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dirty="0">
                <a:ea typeface="+mn-lt"/>
                <a:cs typeface="+mn-lt"/>
              </a:rPr>
              <a:t>Debugging a sample program using GDB</a:t>
            </a:r>
            <a:endParaRPr lang="en-US" sz="1900" b="1" dirty="0"/>
          </a:p>
          <a:p>
            <a:endParaRPr lang="en-US" sz="1700" dirty="0">
              <a:latin typeface="Consolas"/>
              <a:ea typeface="+mn-lt"/>
              <a:cs typeface="+mn-lt"/>
            </a:endParaRPr>
          </a:p>
          <a:p>
            <a:r>
              <a:rPr lang="en-US" sz="1700" dirty="0">
                <a:latin typeface="Consolas"/>
                <a:ea typeface="+mn-lt"/>
                <a:cs typeface="+mn-lt"/>
              </a:rPr>
              <a:t>#include &lt;</a:t>
            </a:r>
            <a:r>
              <a:rPr lang="en-US" sz="1700" dirty="0" err="1">
                <a:latin typeface="Consolas"/>
                <a:ea typeface="+mn-lt"/>
                <a:cs typeface="+mn-lt"/>
              </a:rPr>
              <a:t>stdio.h</a:t>
            </a:r>
            <a:r>
              <a:rPr lang="en-US" sz="1700" dirty="0">
                <a:latin typeface="Consolas"/>
                <a:ea typeface="+mn-lt"/>
                <a:cs typeface="+mn-lt"/>
              </a:rPr>
              <a:t>&gt;
int main() {
    int x = 10;
    int y = 0;
    int z = x / y;
    </a:t>
            </a:r>
            <a:r>
              <a:rPr lang="en-US" sz="1700" dirty="0" err="1">
                <a:latin typeface="Consolas"/>
                <a:ea typeface="+mn-lt"/>
                <a:cs typeface="+mn-lt"/>
              </a:rPr>
              <a:t>printf</a:t>
            </a:r>
            <a:r>
              <a:rPr lang="en-US" sz="1700" dirty="0">
                <a:latin typeface="Consolas"/>
                <a:ea typeface="+mn-lt"/>
                <a:cs typeface="+mn-lt"/>
              </a:rPr>
              <a:t>("Result: %d\n", z);
    return 0;
}
</a:t>
            </a:r>
            <a:endParaRPr lang="en-US"/>
          </a:p>
          <a:p>
            <a:r>
              <a:rPr lang="en-US" sz="1700" dirty="0">
                <a:ea typeface="+mn-lt"/>
                <a:cs typeface="+mn-lt"/>
              </a:rPr>
              <a:t>This program divides </a:t>
            </a:r>
            <a:r>
              <a:rPr lang="en-US" sz="1700" b="1" dirty="0">
                <a:latin typeface="Consolas"/>
                <a:ea typeface="+mn-lt"/>
                <a:cs typeface="+mn-lt"/>
              </a:rPr>
              <a:t>x</a:t>
            </a:r>
            <a:r>
              <a:rPr lang="en-US" sz="1700" dirty="0">
                <a:ea typeface="+mn-lt"/>
                <a:cs typeface="+mn-lt"/>
              </a:rPr>
              <a:t> by </a:t>
            </a:r>
            <a:r>
              <a:rPr lang="en-US" sz="1700" b="1" dirty="0">
                <a:latin typeface="Consolas"/>
                <a:ea typeface="+mn-lt"/>
                <a:cs typeface="+mn-lt"/>
              </a:rPr>
              <a:t>y</a:t>
            </a:r>
            <a:r>
              <a:rPr lang="en-US" sz="1700" dirty="0">
                <a:ea typeface="+mn-lt"/>
                <a:cs typeface="+mn-lt"/>
              </a:rPr>
              <a:t>, where </a:t>
            </a:r>
            <a:r>
              <a:rPr lang="en-US" sz="1700" b="1" dirty="0">
                <a:latin typeface="Consolas"/>
                <a:ea typeface="+mn-lt"/>
                <a:cs typeface="+mn-lt"/>
              </a:rPr>
              <a:t>y</a:t>
            </a:r>
            <a:r>
              <a:rPr lang="en-US" sz="1700" dirty="0">
                <a:ea typeface="+mn-lt"/>
                <a:cs typeface="+mn-lt"/>
              </a:rPr>
              <a:t> is initialized to zero, leading to a division by zero error. Let's use GDB to identify and fix this issue step by step.</a:t>
            </a:r>
            <a:endParaRPr lang="en-US" dirty="0">
              <a:ea typeface="+mn-lt"/>
              <a:cs typeface="+mn-lt"/>
            </a:endParaRPr>
          </a:p>
          <a:p>
            <a:r>
              <a:rPr lang="en-US" sz="1700" dirty="0">
                <a:ea typeface="+mn-lt"/>
                <a:cs typeface="+mn-lt"/>
              </a:rPr>
              <a:t>First, compile the program with debugging symbols using the </a:t>
            </a:r>
            <a:r>
              <a:rPr lang="en-US" sz="1700" b="1" dirty="0">
                <a:latin typeface="Consolas"/>
                <a:ea typeface="+mn-lt"/>
                <a:cs typeface="+mn-lt"/>
              </a:rPr>
              <a:t>-g</a:t>
            </a:r>
            <a:r>
              <a:rPr lang="en-US" sz="1700" dirty="0">
                <a:ea typeface="+mn-lt"/>
                <a:cs typeface="+mn-lt"/>
              </a:rPr>
              <a:t> flag:</a:t>
            </a:r>
            <a:endParaRPr lang="en-US" dirty="0"/>
          </a:p>
          <a:p>
            <a:r>
              <a:rPr lang="en-US" sz="1700" dirty="0">
                <a:latin typeface="Consolas"/>
                <a:ea typeface="+mn-lt"/>
                <a:cs typeface="+mn-lt"/>
              </a:rPr>
              <a:t>gcc -g -o </a:t>
            </a:r>
            <a:r>
              <a:rPr lang="en-US" sz="1700" dirty="0" err="1">
                <a:latin typeface="Consolas"/>
                <a:ea typeface="+mn-lt"/>
                <a:cs typeface="+mn-lt"/>
              </a:rPr>
              <a:t>debug_example</a:t>
            </a:r>
            <a:r>
              <a:rPr lang="en-US" sz="1700" dirty="0">
                <a:latin typeface="Consolas"/>
                <a:ea typeface="+mn-lt"/>
                <a:cs typeface="+mn-lt"/>
              </a:rPr>
              <a:t> </a:t>
            </a:r>
            <a:r>
              <a:rPr lang="en-US" sz="1700" dirty="0" err="1">
                <a:latin typeface="Consolas"/>
                <a:ea typeface="+mn-lt"/>
                <a:cs typeface="+mn-lt"/>
              </a:rPr>
              <a:t>debug_example.c</a:t>
            </a:r>
            <a:r>
              <a:rPr lang="en-US" sz="1700" dirty="0">
                <a:latin typeface="Consolas"/>
                <a:ea typeface="+mn-lt"/>
                <a:cs typeface="+mn-lt"/>
              </a:rPr>
              <a:t>
</a:t>
            </a:r>
            <a:endParaRPr lang="en-US" dirty="0"/>
          </a:p>
          <a:p>
            <a:r>
              <a:rPr lang="en-US" sz="1700" dirty="0">
                <a:ea typeface="+mn-lt"/>
                <a:cs typeface="+mn-lt"/>
              </a:rPr>
              <a:t>Then, start GDB with the compiled executable:</a:t>
            </a:r>
            <a:endParaRPr lang="en-US" dirty="0">
              <a:ea typeface="+mn-lt"/>
              <a:cs typeface="+mn-lt"/>
            </a:endParaRPr>
          </a:p>
          <a:p>
            <a:r>
              <a:rPr lang="en-US" sz="1700" dirty="0">
                <a:latin typeface="Consolas"/>
              </a:rPr>
              <a:t>gdb debug_example
</a:t>
            </a:r>
            <a:endParaRPr lang="en-US" dirty="0"/>
          </a:p>
          <a:p>
            <a:r>
              <a:rPr lang="en-US" sz="1700" dirty="0">
                <a:ea typeface="+mn-lt"/>
                <a:cs typeface="+mn-lt"/>
              </a:rPr>
              <a:t>Once in GDB, we can set a breakpoint at the beginning of the </a:t>
            </a:r>
            <a:r>
              <a:rPr lang="en-US" sz="1700" b="1" dirty="0">
                <a:latin typeface="Consolas"/>
                <a:ea typeface="+mn-lt"/>
                <a:cs typeface="+mn-lt"/>
              </a:rPr>
              <a:t>main</a:t>
            </a:r>
            <a:r>
              <a:rPr lang="en-US" sz="1700" dirty="0">
                <a:ea typeface="+mn-lt"/>
                <a:cs typeface="+mn-lt"/>
              </a:rPr>
              <a:t> function using the </a:t>
            </a:r>
            <a:r>
              <a:rPr lang="en-US" sz="1700" b="1" dirty="0">
                <a:latin typeface="Consolas"/>
                <a:ea typeface="+mn-lt"/>
                <a:cs typeface="+mn-lt"/>
              </a:rPr>
              <a:t>break</a:t>
            </a:r>
            <a:r>
              <a:rPr lang="en-US" sz="1700" dirty="0">
                <a:ea typeface="+mn-lt"/>
                <a:cs typeface="+mn-lt"/>
              </a:rPr>
              <a:t> command:</a:t>
            </a:r>
            <a:endParaRPr lang="en-US" dirty="0"/>
          </a:p>
          <a:p>
            <a:r>
              <a:rPr lang="en-US" sz="1700" dirty="0">
                <a:latin typeface="Consolas"/>
                <a:ea typeface="+mn-lt"/>
                <a:cs typeface="+mn-lt"/>
              </a:rPr>
              <a:t>break main
</a:t>
            </a:r>
            <a:endParaRPr lang="en-US" dirty="0"/>
          </a:p>
          <a:p>
            <a:endParaRPr lang="en-US" dirty="0">
              <a:ea typeface="+mn-lt"/>
              <a:cs typeface="+mn-lt"/>
            </a:endParaRPr>
          </a:p>
        </p:txBody>
      </p:sp>
    </p:spTree>
    <p:extLst>
      <p:ext uri="{BB962C8B-B14F-4D97-AF65-F5344CB8AC3E}">
        <p14:creationId xmlns:p14="http://schemas.microsoft.com/office/powerpoint/2010/main" val="315137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367824"/>
            <a:ext cx="9509749" cy="59862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latin typeface="Corbel"/>
                <a:ea typeface="+mn-lt"/>
                <a:cs typeface="+mn-lt"/>
              </a:rPr>
              <a:t>Now, run the program with the </a:t>
            </a:r>
            <a:r>
              <a:rPr lang="en-US" sz="1700" b="1">
                <a:latin typeface="Consolas"/>
                <a:ea typeface="+mn-lt"/>
                <a:cs typeface="+mn-lt"/>
              </a:rPr>
              <a:t>run</a:t>
            </a:r>
            <a:r>
              <a:rPr lang="en-US" sz="1700">
                <a:latin typeface="Corbel"/>
                <a:ea typeface="+mn-lt"/>
                <a:cs typeface="+mn-lt"/>
              </a:rPr>
              <a:t> command:</a:t>
            </a:r>
          </a:p>
          <a:p>
            <a:r>
              <a:rPr lang="en-US" sz="1700" dirty="0">
                <a:latin typeface="Consolas"/>
                <a:ea typeface="+mn-lt"/>
                <a:cs typeface="+mn-lt"/>
              </a:rPr>
              <a:t>run</a:t>
            </a:r>
            <a:br>
              <a:rPr lang="en-US" sz="1700" dirty="0">
                <a:latin typeface="Consolas"/>
                <a:ea typeface="+mn-lt"/>
                <a:cs typeface="+mn-lt"/>
              </a:rPr>
            </a:br>
            <a:endParaRPr lang="en-US" sz="1700">
              <a:latin typeface="Consolas"/>
              <a:ea typeface="+mn-lt"/>
              <a:cs typeface="+mn-lt"/>
            </a:endParaRPr>
          </a:p>
          <a:p>
            <a:r>
              <a:rPr lang="en-US" sz="1700" dirty="0">
                <a:latin typeface="Corbel"/>
                <a:ea typeface="+mn-lt"/>
                <a:cs typeface="+mn-lt"/>
              </a:rPr>
              <a:t>GDB will pause execution at the beginning of the </a:t>
            </a:r>
            <a:r>
              <a:rPr lang="en-US" sz="1700" b="1" dirty="0">
                <a:latin typeface="Consolas"/>
                <a:ea typeface="+mn-lt"/>
                <a:cs typeface="+mn-lt"/>
              </a:rPr>
              <a:t>main</a:t>
            </a:r>
            <a:r>
              <a:rPr lang="en-US" sz="1700" dirty="0">
                <a:latin typeface="Corbel"/>
                <a:ea typeface="+mn-lt"/>
                <a:cs typeface="+mn-lt"/>
              </a:rPr>
              <a:t> function. We can use the </a:t>
            </a:r>
            <a:r>
              <a:rPr lang="en-US" sz="1700" b="1" dirty="0">
                <a:latin typeface="Consolas"/>
                <a:ea typeface="+mn-lt"/>
                <a:cs typeface="+mn-lt"/>
              </a:rPr>
              <a:t>next</a:t>
            </a:r>
            <a:r>
              <a:rPr lang="en-US" sz="1700" dirty="0">
                <a:latin typeface="Corbel"/>
                <a:ea typeface="+mn-lt"/>
                <a:cs typeface="+mn-lt"/>
              </a:rPr>
              <a:t> command to step through the code line by line:</a:t>
            </a:r>
            <a:endParaRPr lang="en-US" sz="1700">
              <a:latin typeface="Corbel"/>
              <a:cs typeface="Calibri"/>
            </a:endParaRPr>
          </a:p>
          <a:p>
            <a:r>
              <a:rPr lang="en-US" sz="1700" dirty="0">
                <a:latin typeface="Consolas"/>
                <a:cs typeface="Calibri"/>
              </a:rPr>
              <a:t>next</a:t>
            </a:r>
            <a:br>
              <a:rPr lang="en-US" sz="1700" dirty="0">
                <a:latin typeface="Consolas"/>
                <a:cs typeface="Calibri"/>
              </a:rPr>
            </a:br>
            <a:endParaRPr lang="en-US">
              <a:latin typeface="Corbel"/>
              <a:cs typeface="Calibri"/>
            </a:endParaRPr>
          </a:p>
          <a:p>
            <a:r>
              <a:rPr lang="en-US" sz="1700" dirty="0">
                <a:latin typeface="Corbel"/>
                <a:ea typeface="+mn-lt"/>
                <a:cs typeface="+mn-lt"/>
              </a:rPr>
              <a:t>When we reach the line </a:t>
            </a:r>
            <a:r>
              <a:rPr lang="en-US" sz="1700" b="1" dirty="0">
                <a:latin typeface="Consolas"/>
                <a:ea typeface="+mn-lt"/>
                <a:cs typeface="+mn-lt"/>
              </a:rPr>
              <a:t>int z = x / y;</a:t>
            </a:r>
            <a:r>
              <a:rPr lang="en-US" sz="1700" dirty="0">
                <a:latin typeface="Corbel"/>
                <a:ea typeface="+mn-lt"/>
                <a:cs typeface="+mn-lt"/>
              </a:rPr>
              <a:t>, GDB will throw an error indicating a division by zero. We can use the </a:t>
            </a:r>
            <a:r>
              <a:rPr lang="en-US" sz="1700" b="1" dirty="0">
                <a:latin typeface="Consolas"/>
                <a:ea typeface="+mn-lt"/>
                <a:cs typeface="+mn-lt"/>
              </a:rPr>
              <a:t>print</a:t>
            </a:r>
            <a:r>
              <a:rPr lang="en-US" sz="1700" dirty="0">
                <a:latin typeface="Corbel"/>
                <a:ea typeface="+mn-lt"/>
                <a:cs typeface="+mn-lt"/>
              </a:rPr>
              <a:t> command to inspect the values of </a:t>
            </a:r>
            <a:r>
              <a:rPr lang="en-US" sz="1700" b="1" dirty="0">
                <a:latin typeface="Consolas"/>
                <a:ea typeface="+mn-lt"/>
                <a:cs typeface="+mn-lt"/>
              </a:rPr>
              <a:t>x</a:t>
            </a:r>
            <a:r>
              <a:rPr lang="en-US" sz="1700" dirty="0">
                <a:latin typeface="Corbel"/>
                <a:ea typeface="+mn-lt"/>
                <a:cs typeface="+mn-lt"/>
              </a:rPr>
              <a:t> and </a:t>
            </a:r>
            <a:r>
              <a:rPr lang="en-US" sz="1700" b="1" dirty="0">
                <a:latin typeface="Consolas"/>
                <a:ea typeface="+mn-lt"/>
                <a:cs typeface="+mn-lt"/>
              </a:rPr>
              <a:t>y</a:t>
            </a:r>
            <a:r>
              <a:rPr lang="en-US" sz="1700" dirty="0">
                <a:latin typeface="Corbel"/>
                <a:ea typeface="+mn-lt"/>
                <a:cs typeface="+mn-lt"/>
              </a:rPr>
              <a:t>:</a:t>
            </a:r>
          </a:p>
          <a:p>
            <a:r>
              <a:rPr lang="en-US" sz="1700" dirty="0">
                <a:latin typeface="Consolas"/>
                <a:ea typeface="+mn-lt"/>
                <a:cs typeface="+mn-lt"/>
              </a:rPr>
              <a:t>print x</a:t>
            </a:r>
            <a:br>
              <a:rPr lang="en-US" sz="1700" dirty="0">
                <a:latin typeface="Consolas"/>
                <a:ea typeface="+mn-lt"/>
                <a:cs typeface="+mn-lt"/>
              </a:rPr>
            </a:br>
            <a:r>
              <a:rPr lang="en-US" sz="1700" dirty="0">
                <a:latin typeface="Consolas"/>
                <a:ea typeface="+mn-lt"/>
                <a:cs typeface="+mn-lt"/>
              </a:rPr>
              <a:t>print y</a:t>
            </a:r>
            <a:br>
              <a:rPr lang="en-US" sz="1700" dirty="0">
                <a:latin typeface="Consolas"/>
                <a:ea typeface="+mn-lt"/>
                <a:cs typeface="+mn-lt"/>
              </a:rPr>
            </a:br>
            <a:endParaRPr lang="en-US">
              <a:latin typeface="Corbel"/>
              <a:ea typeface="+mn-lt"/>
              <a:cs typeface="+mn-lt"/>
            </a:endParaRPr>
          </a:p>
          <a:p>
            <a:r>
              <a:rPr lang="en-US" sz="1700" dirty="0">
                <a:latin typeface="Corbel"/>
                <a:ea typeface="+mn-lt"/>
                <a:cs typeface="+mn-lt"/>
              </a:rPr>
              <a:t>We'll see that </a:t>
            </a:r>
            <a:r>
              <a:rPr lang="en-US" sz="1700" b="1" dirty="0">
                <a:latin typeface="Consolas"/>
                <a:ea typeface="+mn-lt"/>
                <a:cs typeface="+mn-lt"/>
              </a:rPr>
              <a:t>y</a:t>
            </a:r>
            <a:r>
              <a:rPr lang="en-US" sz="1700" dirty="0">
                <a:latin typeface="Corbel"/>
                <a:ea typeface="+mn-lt"/>
                <a:cs typeface="+mn-lt"/>
              </a:rPr>
              <a:t> is zero, causing the </a:t>
            </a:r>
            <a:r>
              <a:rPr lang="en-US" sz="1700" dirty="0">
                <a:latin typeface="Corbel"/>
                <a:cs typeface="Calibri"/>
              </a:rPr>
              <a:t>division by zero error. To fix this issue, we can modify </a:t>
            </a:r>
            <a:r>
              <a:rPr lang="en-US" sz="1700" dirty="0">
                <a:latin typeface="Corbel"/>
                <a:ea typeface="+mn-lt"/>
                <a:cs typeface="+mn-lt"/>
              </a:rPr>
              <a:t>the </a:t>
            </a:r>
            <a:r>
              <a:rPr lang="en-US" sz="1700" dirty="0">
                <a:latin typeface="Corbel"/>
                <a:cs typeface="Calibri"/>
              </a:rPr>
              <a:t>value of </a:t>
            </a:r>
            <a:r>
              <a:rPr lang="en-US" sz="1700" b="1" dirty="0">
                <a:latin typeface="Consolas"/>
                <a:cs typeface="Calibri"/>
              </a:rPr>
              <a:t>y</a:t>
            </a:r>
            <a:r>
              <a:rPr lang="en-US" sz="1700" dirty="0">
                <a:latin typeface="Corbel"/>
                <a:cs typeface="Calibri"/>
              </a:rPr>
              <a:t> </a:t>
            </a:r>
            <a:r>
              <a:rPr lang="en-US" sz="1700" dirty="0">
                <a:latin typeface="Corbel"/>
                <a:ea typeface="+mn-lt"/>
                <a:cs typeface="+mn-lt"/>
              </a:rPr>
              <a:t>to a non-zero value. We can use the </a:t>
            </a:r>
            <a:r>
              <a:rPr lang="en-US" sz="1700" b="1" dirty="0">
                <a:latin typeface="Consolas"/>
                <a:ea typeface="+mn-lt"/>
                <a:cs typeface="+mn-lt"/>
              </a:rPr>
              <a:t>set</a:t>
            </a:r>
            <a:r>
              <a:rPr lang="en-US" sz="1700" dirty="0">
                <a:latin typeface="Corbel"/>
                <a:ea typeface="+mn-lt"/>
                <a:cs typeface="+mn-lt"/>
              </a:rPr>
              <a:t> command to change the value of </a:t>
            </a:r>
            <a:r>
              <a:rPr lang="en-US" sz="1700" b="1" dirty="0">
                <a:latin typeface="Consolas"/>
                <a:ea typeface="+mn-lt"/>
                <a:cs typeface="+mn-lt"/>
              </a:rPr>
              <a:t>y</a:t>
            </a:r>
            <a:r>
              <a:rPr lang="en-US" sz="1700" dirty="0">
                <a:latin typeface="Corbel"/>
                <a:ea typeface="+mn-lt"/>
                <a:cs typeface="+mn-lt"/>
              </a:rPr>
              <a:t>:</a:t>
            </a:r>
          </a:p>
          <a:p>
            <a:r>
              <a:rPr lang="en-US" sz="1700" dirty="0">
                <a:latin typeface="Consolas"/>
                <a:ea typeface="+mn-lt"/>
                <a:cs typeface="+mn-lt"/>
              </a:rPr>
              <a:t>set variable y = 1</a:t>
            </a:r>
            <a:br>
              <a:rPr lang="en-US" sz="1700" dirty="0">
                <a:latin typeface="Consolas"/>
                <a:ea typeface="+mn-lt"/>
                <a:cs typeface="+mn-lt"/>
              </a:rPr>
            </a:br>
            <a:endParaRPr lang="en-US">
              <a:latin typeface="Corbel"/>
              <a:ea typeface="+mn-lt"/>
              <a:cs typeface="+mn-lt"/>
            </a:endParaRPr>
          </a:p>
          <a:p>
            <a:r>
              <a:rPr lang="en-US" sz="1700" dirty="0">
                <a:latin typeface="Corbel"/>
                <a:ea typeface="+mn-lt"/>
                <a:cs typeface="+mn-lt"/>
              </a:rPr>
              <a:t>After fixing the bug, we can resume execution of the program with the </a:t>
            </a:r>
            <a:r>
              <a:rPr lang="en-US" sz="1700" b="1" dirty="0">
                <a:latin typeface="Consolas"/>
                <a:ea typeface="+mn-lt"/>
                <a:cs typeface="+mn-lt"/>
              </a:rPr>
              <a:t>continue</a:t>
            </a:r>
            <a:r>
              <a:rPr lang="en-US" sz="1700" dirty="0">
                <a:latin typeface="Corbel"/>
                <a:ea typeface="+mn-lt"/>
                <a:cs typeface="+mn-lt"/>
              </a:rPr>
              <a:t> command:</a:t>
            </a:r>
          </a:p>
          <a:p>
            <a:r>
              <a:rPr lang="en-US" sz="1700" dirty="0">
                <a:latin typeface="Consolas"/>
                <a:ea typeface="+mn-lt"/>
                <a:cs typeface="+mn-lt"/>
              </a:rPr>
              <a:t>continue</a:t>
            </a:r>
            <a:br>
              <a:rPr lang="en-US" sz="1700" dirty="0">
                <a:latin typeface="Consolas"/>
                <a:ea typeface="+mn-lt"/>
                <a:cs typeface="+mn-lt"/>
              </a:rPr>
            </a:br>
            <a:endParaRPr lang="en-US">
              <a:latin typeface="Corbel"/>
              <a:ea typeface="+mn-lt"/>
              <a:cs typeface="+mn-lt"/>
            </a:endParaRPr>
          </a:p>
          <a:p>
            <a:r>
              <a:rPr lang="en-US" sz="1700" dirty="0">
                <a:latin typeface="Corbel"/>
                <a:ea typeface="+mn-lt"/>
                <a:cs typeface="+mn-lt"/>
              </a:rPr>
              <a:t>The program will now execute successfully, and we can verify the output.</a:t>
            </a:r>
          </a:p>
          <a:p>
            <a:endParaRPr lang="en-US" sz="1700" dirty="0">
              <a:latin typeface="Calibri"/>
              <a:cs typeface="Calibri"/>
            </a:endParaRPr>
          </a:p>
          <a:p>
            <a:endParaRPr lang="en-US" sz="2200" b="1" dirty="0">
              <a:latin typeface="Calibri"/>
              <a:cs typeface="Calibri"/>
            </a:endParaRPr>
          </a:p>
        </p:txBody>
      </p:sp>
    </p:spTree>
    <p:extLst>
      <p:ext uri="{BB962C8B-B14F-4D97-AF65-F5344CB8AC3E}">
        <p14:creationId xmlns:p14="http://schemas.microsoft.com/office/powerpoint/2010/main" val="403039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367824"/>
            <a:ext cx="950974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                                                             </a:t>
            </a:r>
            <a:r>
              <a:rPr lang="en-US" sz="2200" b="1" dirty="0">
                <a:latin typeface="Calibri"/>
                <a:ea typeface="+mn-lt"/>
                <a:cs typeface="+mn-lt"/>
              </a:rPr>
              <a:t>CLOCK USAGE AND OPTIMISATION</a:t>
            </a:r>
          </a:p>
          <a:p>
            <a:endParaRPr lang="en-US" sz="2200" b="1" dirty="0">
              <a:latin typeface="Calibri"/>
              <a:ea typeface="+mn-lt"/>
              <a:cs typeface="+mn-lt"/>
            </a:endParaRPr>
          </a:p>
          <a:p>
            <a:r>
              <a:rPr lang="en-US" sz="1600" b="1" dirty="0">
                <a:latin typeface="Calibri"/>
                <a:ea typeface="+mn-lt"/>
                <a:cs typeface="+mn-lt"/>
              </a:rPr>
              <a:t>Clock Usage</a:t>
            </a:r>
            <a:r>
              <a:rPr lang="en-US" sz="1600" dirty="0">
                <a:latin typeface="Calibri"/>
                <a:ea typeface="+mn-lt"/>
                <a:cs typeface="+mn-lt"/>
              </a:rPr>
              <a:t>:</a:t>
            </a:r>
            <a:endParaRPr lang="en-US" dirty="0">
              <a:latin typeface="Calibri"/>
              <a:ea typeface="+mn-lt"/>
              <a:cs typeface="+mn-lt"/>
            </a:endParaRPr>
          </a:p>
          <a:p>
            <a:pPr marL="742950" lvl="1" indent="-285750">
              <a:buFont typeface="Arial"/>
              <a:buChar char="•"/>
            </a:pPr>
            <a:r>
              <a:rPr lang="en-US" sz="1600" dirty="0">
                <a:latin typeface="Calibri"/>
                <a:ea typeface="+mn-lt"/>
                <a:cs typeface="+mn-lt"/>
              </a:rPr>
              <a:t>The </a:t>
            </a:r>
            <a:r>
              <a:rPr lang="en-US" sz="1600" b="1" dirty="0">
                <a:latin typeface="Calibri"/>
                <a:ea typeface="+mn-lt"/>
                <a:cs typeface="+mn-lt"/>
              </a:rPr>
              <a:t>clock()</a:t>
            </a:r>
            <a:r>
              <a:rPr lang="en-US" sz="1600" dirty="0">
                <a:latin typeface="Calibri"/>
                <a:ea typeface="+mn-lt"/>
                <a:cs typeface="+mn-lt"/>
              </a:rPr>
              <a:t> function from the </a:t>
            </a:r>
            <a:r>
              <a:rPr lang="en-US" sz="1600" b="1" dirty="0">
                <a:latin typeface="Calibri"/>
                <a:ea typeface="+mn-lt"/>
                <a:cs typeface="+mn-lt"/>
              </a:rPr>
              <a:t>&lt;</a:t>
            </a:r>
            <a:r>
              <a:rPr lang="en-US" sz="1600" b="1" dirty="0" err="1">
                <a:latin typeface="Calibri"/>
                <a:ea typeface="+mn-lt"/>
                <a:cs typeface="+mn-lt"/>
              </a:rPr>
              <a:t>time.h</a:t>
            </a:r>
            <a:r>
              <a:rPr lang="en-US" sz="1600" b="1" dirty="0">
                <a:latin typeface="Calibri"/>
                <a:ea typeface="+mn-lt"/>
                <a:cs typeface="+mn-lt"/>
              </a:rPr>
              <a:t>&gt;</a:t>
            </a:r>
            <a:r>
              <a:rPr lang="en-US" sz="1600" dirty="0">
                <a:latin typeface="Calibri"/>
                <a:ea typeface="+mn-lt"/>
                <a:cs typeface="+mn-lt"/>
              </a:rPr>
              <a:t> library is used to measure the CPU time consumed by a program.</a:t>
            </a:r>
            <a:endParaRPr lang="en-US" dirty="0">
              <a:latin typeface="Calibri"/>
              <a:ea typeface="+mn-lt"/>
              <a:cs typeface="+mn-lt"/>
            </a:endParaRPr>
          </a:p>
          <a:p>
            <a:pPr marL="742950" lvl="1" indent="-285750">
              <a:buFont typeface="Arial"/>
              <a:buChar char="•"/>
            </a:pPr>
            <a:r>
              <a:rPr lang="en-US" sz="1600" dirty="0">
                <a:latin typeface="Calibri"/>
                <a:ea typeface="+mn-lt"/>
                <a:cs typeface="+mn-lt"/>
              </a:rPr>
              <a:t>It returns the processor time used by the program since the beginning of its execution.</a:t>
            </a:r>
            <a:endParaRPr lang="en-US" dirty="0">
              <a:latin typeface="Calibri"/>
              <a:ea typeface="+mn-lt"/>
              <a:cs typeface="+mn-lt"/>
            </a:endParaRPr>
          </a:p>
          <a:p>
            <a:pPr marL="742950" lvl="1" indent="-285750">
              <a:buFont typeface="Arial"/>
              <a:buChar char="•"/>
            </a:pPr>
            <a:r>
              <a:rPr lang="en-US" sz="1600" dirty="0">
                <a:latin typeface="Calibri"/>
                <a:ea typeface="+mn-lt"/>
                <a:cs typeface="+mn-lt"/>
              </a:rPr>
              <a:t>To calculate the elapsed time, we measure the CPU time at the beginning and end of the code execution and then find the difference.</a:t>
            </a:r>
            <a:endParaRPr lang="en-US" dirty="0">
              <a:latin typeface="Calibri"/>
              <a:ea typeface="+mn-lt"/>
              <a:cs typeface="+mn-lt"/>
            </a:endParaRPr>
          </a:p>
          <a:p>
            <a:endParaRPr lang="en-US" sz="1600" b="1" dirty="0">
              <a:latin typeface="Calibri"/>
              <a:ea typeface="+mn-lt"/>
              <a:cs typeface="+mn-lt"/>
            </a:endParaRPr>
          </a:p>
          <a:p>
            <a:r>
              <a:rPr lang="en-US" sz="1600" b="1" dirty="0">
                <a:latin typeface="Calibri"/>
                <a:ea typeface="+mn-lt"/>
                <a:cs typeface="+mn-lt"/>
              </a:rPr>
              <a:t>Optimization</a:t>
            </a:r>
            <a:r>
              <a:rPr lang="en-US" sz="1600" dirty="0">
                <a:latin typeface="Calibri"/>
                <a:ea typeface="+mn-lt"/>
                <a:cs typeface="+mn-lt"/>
              </a:rPr>
              <a:t>:</a:t>
            </a:r>
            <a:endParaRPr lang="en-US" dirty="0">
              <a:latin typeface="Calibri"/>
              <a:cs typeface="Calibri"/>
            </a:endParaRPr>
          </a:p>
          <a:p>
            <a:pPr marL="742950" lvl="1" indent="-285750">
              <a:buFont typeface="Arial"/>
              <a:buChar char="•"/>
            </a:pPr>
            <a:r>
              <a:rPr lang="en-US" sz="1600" dirty="0">
                <a:latin typeface="Calibri"/>
                <a:ea typeface="+mn-lt"/>
                <a:cs typeface="+mn-lt"/>
              </a:rPr>
              <a:t>Optimization refers to the process of making a program more efficient by improving its performance, reducing its memory usage, or both.</a:t>
            </a:r>
            <a:endParaRPr lang="en-US" dirty="0">
              <a:latin typeface="Calibri"/>
              <a:ea typeface="+mn-lt"/>
              <a:cs typeface="+mn-lt"/>
            </a:endParaRPr>
          </a:p>
          <a:p>
            <a:pPr marL="742950" lvl="1" indent="-285750">
              <a:buFont typeface="Arial"/>
              <a:buChar char="•"/>
            </a:pPr>
            <a:r>
              <a:rPr lang="en-US" sz="1600" dirty="0">
                <a:latin typeface="Calibri"/>
                <a:ea typeface="+mn-lt"/>
                <a:cs typeface="+mn-lt"/>
              </a:rPr>
              <a:t>Unrolling loops is a common optimization technique where multiple iterations of a loop are combined into a single iteration.</a:t>
            </a:r>
            <a:endParaRPr lang="en-US" dirty="0">
              <a:latin typeface="Calibri"/>
              <a:ea typeface="+mn-lt"/>
              <a:cs typeface="+mn-lt"/>
            </a:endParaRPr>
          </a:p>
          <a:p>
            <a:pPr marL="742950" lvl="1" indent="-285750">
              <a:buFont typeface="Arial"/>
              <a:buChar char="•"/>
            </a:pPr>
            <a:r>
              <a:rPr lang="en-US" sz="1600" dirty="0">
                <a:latin typeface="Calibri"/>
                <a:ea typeface="+mn-lt"/>
                <a:cs typeface="+mn-lt"/>
              </a:rPr>
              <a:t>This reduces loop overhead and can improve performance, especially for small loop iterations.</a:t>
            </a:r>
            <a:endParaRPr lang="en-US" dirty="0">
              <a:latin typeface="Calibri"/>
              <a:cs typeface="Calibri"/>
            </a:endParaRPr>
          </a:p>
          <a:p>
            <a:pPr marL="742950" lvl="1" indent="-285750">
              <a:buFont typeface="Arial"/>
              <a:buChar char="•"/>
            </a:pPr>
            <a:r>
              <a:rPr lang="en-US" sz="1600" dirty="0">
                <a:latin typeface="Calibri"/>
                <a:ea typeface="+mn-lt"/>
                <a:cs typeface="+mn-lt"/>
              </a:rPr>
              <a:t>However, unrolling loops can increase code size and may not always lead to performance improvements, especially for larger loop iterations.</a:t>
            </a:r>
            <a:endParaRPr lang="en-US" dirty="0">
              <a:latin typeface="Calibri"/>
              <a:ea typeface="+mn-lt"/>
              <a:cs typeface="+mn-lt"/>
            </a:endParaRPr>
          </a:p>
          <a:p>
            <a:pPr marL="742950" lvl="1" indent="-285750">
              <a:buFont typeface="Arial"/>
              <a:buChar char="•"/>
            </a:pPr>
            <a:r>
              <a:rPr lang="en-US" sz="1600" dirty="0">
                <a:latin typeface="Calibri"/>
                <a:ea typeface="+mn-lt"/>
                <a:cs typeface="+mn-lt"/>
              </a:rPr>
              <a:t>Careful benchmarking and profiling are necessary to determine the effectiveness of optimization techniques.</a:t>
            </a:r>
            <a:endParaRPr lang="en-US" dirty="0">
              <a:latin typeface="Calibri"/>
            </a:endParaRPr>
          </a:p>
          <a:p>
            <a:pPr lvl="1"/>
            <a:endParaRPr lang="en-US" sz="1600" dirty="0">
              <a:ea typeface="+mn-lt"/>
              <a:cs typeface="+mn-lt"/>
            </a:endParaRPr>
          </a:p>
          <a:p>
            <a:endParaRPr lang="en-US" sz="1600" dirty="0">
              <a:latin typeface="Calibri"/>
              <a:ea typeface="+mn-lt"/>
              <a:cs typeface="+mn-lt"/>
            </a:endParaRPr>
          </a:p>
          <a:p>
            <a:pPr marL="742950" lvl="1" indent="-285750">
              <a:buFont typeface="Arial"/>
              <a:buChar char="•"/>
            </a:pPr>
            <a:endParaRPr lang="en-US" sz="1600" dirty="0">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228641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42799" y="367824"/>
            <a:ext cx="9509749"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                                                                     </a:t>
            </a:r>
            <a:r>
              <a:rPr lang="en-US" sz="2200" b="1" dirty="0">
                <a:latin typeface="Calibri"/>
                <a:ea typeface="+mn-lt"/>
                <a:cs typeface="+mn-lt"/>
              </a:rPr>
              <a:t>LOOP UNROLLING</a:t>
            </a:r>
          </a:p>
          <a:p>
            <a:endParaRPr lang="en-US" sz="2200" b="1" dirty="0">
              <a:latin typeface="Calibri"/>
              <a:ea typeface="+mn-lt"/>
              <a:cs typeface="+mn-lt"/>
            </a:endParaRPr>
          </a:p>
          <a:p>
            <a:r>
              <a:rPr lang="en-US" sz="1600" b="1" dirty="0">
                <a:latin typeface="Calibri"/>
                <a:ea typeface="+mn-lt"/>
                <a:cs typeface="+mn-lt"/>
              </a:rPr>
              <a:t>What is Loop Unrolling?</a:t>
            </a:r>
            <a:r>
              <a:rPr lang="en-US" sz="1600" dirty="0">
                <a:latin typeface="Calibri"/>
                <a:ea typeface="+mn-lt"/>
                <a:cs typeface="+mn-lt"/>
              </a:rPr>
              <a:t>:</a:t>
            </a:r>
            <a:endParaRPr lang="en-US" dirty="0">
              <a:latin typeface="Calibri"/>
              <a:cs typeface="Calibri"/>
            </a:endParaRPr>
          </a:p>
          <a:p>
            <a:pPr marL="742950" lvl="1" indent="-285750">
              <a:buFont typeface="Arial"/>
              <a:buChar char="•"/>
            </a:pPr>
            <a:r>
              <a:rPr lang="en-US" sz="1600" dirty="0">
                <a:latin typeface="Calibri"/>
                <a:ea typeface="+mn-lt"/>
                <a:cs typeface="+mn-lt"/>
              </a:rPr>
              <a:t>Loop unrolling is an optimization technique used to improve the performance of loops.</a:t>
            </a:r>
            <a:endParaRPr lang="en-US" dirty="0">
              <a:latin typeface="Calibri"/>
              <a:cs typeface="Calibri"/>
            </a:endParaRPr>
          </a:p>
          <a:p>
            <a:pPr marL="742950" lvl="1" indent="-285750">
              <a:buFont typeface="Arial"/>
              <a:buChar char="•"/>
            </a:pPr>
            <a:r>
              <a:rPr lang="en-US" sz="1600" dirty="0">
                <a:latin typeface="Calibri"/>
                <a:ea typeface="+mn-lt"/>
                <a:cs typeface="+mn-lt"/>
              </a:rPr>
              <a:t>It involves replacing a loop that iterates over a fixed number of iterations with a series of repeated loop bodies, reducing the number of loop control instructions and overhead.</a:t>
            </a:r>
            <a:endParaRPr lang="en-US" dirty="0">
              <a:latin typeface="Calibri"/>
              <a:ea typeface="+mn-lt"/>
              <a:cs typeface="+mn-lt"/>
            </a:endParaRPr>
          </a:p>
          <a:p>
            <a:endParaRPr lang="en-US" sz="1600" b="1" dirty="0">
              <a:latin typeface="Calibri"/>
              <a:ea typeface="+mn-lt"/>
              <a:cs typeface="+mn-lt"/>
            </a:endParaRPr>
          </a:p>
          <a:p>
            <a:pPr>
              <a:buFont typeface="Arial"/>
            </a:pPr>
            <a:r>
              <a:rPr lang="en-US" sz="1600" b="1" dirty="0">
                <a:latin typeface="Calibri"/>
                <a:ea typeface="+mn-lt"/>
                <a:cs typeface="+mn-lt"/>
              </a:rPr>
              <a:t>How Does Loop Unrolling Work?</a:t>
            </a:r>
            <a:r>
              <a:rPr lang="en-US" sz="1600" dirty="0">
                <a:latin typeface="Calibri"/>
                <a:ea typeface="+mn-lt"/>
                <a:cs typeface="+mn-lt"/>
              </a:rPr>
              <a:t>:</a:t>
            </a:r>
            <a:endParaRPr lang="en-US" dirty="0">
              <a:latin typeface="Calibri"/>
              <a:cs typeface="Calibri"/>
            </a:endParaRPr>
          </a:p>
          <a:p>
            <a:pPr marL="742950" lvl="1" indent="-285750">
              <a:buFont typeface="Arial"/>
              <a:buChar char="•"/>
            </a:pPr>
            <a:r>
              <a:rPr lang="en-US" sz="1600" dirty="0">
                <a:latin typeface="Calibri"/>
                <a:ea typeface="+mn-lt"/>
                <a:cs typeface="+mn-lt"/>
              </a:rPr>
              <a:t>In loop unrolling, multiple iterations of the loop body are combined into a single iteration.</a:t>
            </a:r>
            <a:endParaRPr lang="en-US" dirty="0">
              <a:latin typeface="Calibri"/>
              <a:ea typeface="+mn-lt"/>
              <a:cs typeface="+mn-lt"/>
            </a:endParaRPr>
          </a:p>
          <a:p>
            <a:pPr marL="742950" lvl="1" indent="-285750">
              <a:buFont typeface="Arial"/>
              <a:buChar char="•"/>
            </a:pPr>
            <a:r>
              <a:rPr lang="en-US" sz="1600" dirty="0">
                <a:latin typeface="Calibri"/>
                <a:ea typeface="+mn-lt"/>
                <a:cs typeface="+mn-lt"/>
              </a:rPr>
              <a:t>This reduces the overhead associated with loop control, such as loop counter updates and condition checks.</a:t>
            </a:r>
            <a:endParaRPr lang="en-US" dirty="0">
              <a:latin typeface="Calibri"/>
              <a:ea typeface="+mn-lt"/>
              <a:cs typeface="+mn-lt"/>
            </a:endParaRPr>
          </a:p>
          <a:p>
            <a:pPr marL="742950" lvl="1" indent="-285750">
              <a:buFont typeface="Arial"/>
              <a:buChar char="•"/>
            </a:pPr>
            <a:r>
              <a:rPr lang="en-US" sz="1600" dirty="0">
                <a:latin typeface="Calibri"/>
                <a:ea typeface="+mn-lt"/>
                <a:cs typeface="+mn-lt"/>
              </a:rPr>
              <a:t>Each iteration of the unrolled loop processes multiple elements of the loop, effectively reducing the number of iterations required to complete the loop.</a:t>
            </a:r>
            <a:endParaRPr lang="en-US" dirty="0">
              <a:latin typeface="Calibri"/>
              <a:ea typeface="+mn-lt"/>
              <a:cs typeface="+mn-lt"/>
            </a:endParaRPr>
          </a:p>
          <a:p>
            <a:endParaRPr lang="en-US" sz="1600" b="1" dirty="0">
              <a:latin typeface="Calibri"/>
              <a:ea typeface="+mn-lt"/>
              <a:cs typeface="+mn-lt"/>
            </a:endParaRPr>
          </a:p>
          <a:p>
            <a:pPr>
              <a:buFont typeface="Arial"/>
            </a:pPr>
            <a:r>
              <a:rPr lang="en-US" sz="1600" b="1" dirty="0">
                <a:latin typeface="Calibri"/>
                <a:ea typeface="+mn-lt"/>
                <a:cs typeface="+mn-lt"/>
              </a:rPr>
              <a:t>Benefits of Loop Unrolling</a:t>
            </a:r>
            <a:r>
              <a:rPr lang="en-US" sz="1600" dirty="0">
                <a:latin typeface="Calibri"/>
                <a:ea typeface="+mn-lt"/>
                <a:cs typeface="+mn-lt"/>
              </a:rPr>
              <a:t>:</a:t>
            </a:r>
            <a:endParaRPr lang="en-US" dirty="0">
              <a:latin typeface="Calibri"/>
              <a:cs typeface="Calibri"/>
            </a:endParaRPr>
          </a:p>
          <a:p>
            <a:pPr marL="742950" lvl="1" indent="-285750">
              <a:buFont typeface="Arial"/>
              <a:buChar char="•"/>
            </a:pPr>
            <a:r>
              <a:rPr lang="en-US" sz="1600" dirty="0">
                <a:latin typeface="Calibri"/>
                <a:ea typeface="+mn-lt"/>
                <a:cs typeface="+mn-lt"/>
              </a:rPr>
              <a:t>Improved Performance: Loop unrolling can lead to performance improvements by reducing loop overhead, such as branch instructions and loop control operations.</a:t>
            </a:r>
            <a:endParaRPr lang="en-US" dirty="0">
              <a:latin typeface="Calibri"/>
              <a:ea typeface="+mn-lt"/>
              <a:cs typeface="+mn-lt"/>
            </a:endParaRPr>
          </a:p>
          <a:p>
            <a:pPr marL="742950" lvl="1" indent="-285750">
              <a:buFont typeface="Arial"/>
              <a:buChar char="•"/>
            </a:pPr>
            <a:r>
              <a:rPr lang="en-US" sz="1600" dirty="0">
                <a:latin typeface="Calibri"/>
                <a:ea typeface="+mn-lt"/>
                <a:cs typeface="+mn-lt"/>
              </a:rPr>
              <a:t>Better Instruction Pipelining: Unrolled loops may exploit instruction-level parallelism more effectively, allowing for better pipelining and utilization of CPU resources.</a:t>
            </a:r>
            <a:endParaRPr lang="en-US" dirty="0">
              <a:latin typeface="Calibri"/>
              <a:cs typeface="Calibri"/>
            </a:endParaRPr>
          </a:p>
          <a:p>
            <a:pPr marL="742950" lvl="1" indent="-285750">
              <a:buFont typeface="Arial"/>
              <a:buChar char="•"/>
            </a:pPr>
            <a:r>
              <a:rPr lang="en-US" sz="1600" dirty="0">
                <a:latin typeface="Calibri"/>
                <a:ea typeface="+mn-lt"/>
                <a:cs typeface="+mn-lt"/>
              </a:rPr>
              <a:t>Reduced Branch Mispredictions: Unrolling loops can reduce the number of branch instructions, leading to fewer branch mispredictions and better performance on modern processors.</a:t>
            </a:r>
            <a:endParaRPr lang="en-US" dirty="0">
              <a:latin typeface="Calibri"/>
              <a:ea typeface="+mn-lt"/>
              <a:cs typeface="+mn-lt"/>
            </a:endParaRPr>
          </a:p>
          <a:p>
            <a:pPr marL="285750" indent="-285750">
              <a:buFont typeface="Arial"/>
              <a:buChar char="•"/>
            </a:pPr>
            <a:endParaRPr lang="en-US" sz="1600" dirty="0">
              <a:latin typeface="Calibri"/>
              <a:cs typeface="Calibri"/>
            </a:endParaRPr>
          </a:p>
        </p:txBody>
      </p:sp>
    </p:spTree>
    <p:extLst>
      <p:ext uri="{BB962C8B-B14F-4D97-AF65-F5344CB8AC3E}">
        <p14:creationId xmlns:p14="http://schemas.microsoft.com/office/powerpoint/2010/main" val="331869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2" name="TextBox 1">
            <a:extLst>
              <a:ext uri="{FF2B5EF4-FFF2-40B4-BE49-F238E27FC236}">
                <a16:creationId xmlns:a16="http://schemas.microsoft.com/office/drawing/2014/main" id="{1F104161-E150-B2DB-61DA-375D8F83BFA2}"/>
              </a:ext>
            </a:extLst>
          </p:cNvPr>
          <p:cNvSpPr txBox="1"/>
          <p:nvPr/>
        </p:nvSpPr>
        <p:spPr>
          <a:xfrm>
            <a:off x="1860712" y="632038"/>
            <a:ext cx="973860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Calibri"/>
              </a:rPr>
              <a:t>Considerations for Loop Unrolling</a:t>
            </a:r>
            <a:r>
              <a:rPr lang="en-US" sz="1600" dirty="0">
                <a:latin typeface="Calibri"/>
                <a:ea typeface="+mn-lt"/>
                <a:cs typeface="Calibri"/>
              </a:rPr>
              <a:t>:</a:t>
            </a:r>
            <a:endParaRPr lang="en-US" dirty="0"/>
          </a:p>
          <a:p>
            <a:pPr marL="742950" lvl="1" indent="-285750">
              <a:buFont typeface="Arial,Sans-Serif"/>
              <a:buChar char="•"/>
            </a:pPr>
            <a:r>
              <a:rPr lang="en-US" sz="1600" dirty="0">
                <a:latin typeface="Calibri"/>
                <a:ea typeface="+mn-lt"/>
                <a:cs typeface="Calibri"/>
              </a:rPr>
              <a:t>Code Size: Unrolling loops can increase code size, potentially leading to larger executable files and increased memory usage.</a:t>
            </a:r>
          </a:p>
          <a:p>
            <a:pPr marL="742950" lvl="1" indent="-285750">
              <a:buFont typeface="Arial,Sans-Serif"/>
              <a:buChar char="•"/>
            </a:pPr>
            <a:r>
              <a:rPr lang="en-US" sz="1600" dirty="0">
                <a:latin typeface="Calibri"/>
                <a:ea typeface="+mn-lt"/>
                <a:cs typeface="Calibri"/>
              </a:rPr>
              <a:t>Trade-offs: While loop unrolling can improve performance for small loop iterations, it may not always provide significant benefits for larger loops. Careful benchmarking and profiling are necessary to determine the effectiveness of loop unrolling.</a:t>
            </a:r>
          </a:p>
          <a:p>
            <a:pPr marL="742950" lvl="1" indent="-285750">
              <a:buFont typeface="Arial,Sans-Serif"/>
              <a:buChar char="•"/>
            </a:pPr>
            <a:r>
              <a:rPr lang="en-US" sz="1600" dirty="0">
                <a:latin typeface="Calibri"/>
                <a:cs typeface="Calibri"/>
              </a:rPr>
              <a:t>Compiler Optimization</a:t>
            </a:r>
            <a:r>
              <a:rPr lang="en-US" sz="1600" dirty="0">
                <a:latin typeface="Calibri"/>
                <a:ea typeface="+mn-lt"/>
                <a:cs typeface="Calibri"/>
              </a:rPr>
              <a:t>: Some compilers automatically perform loop unrolling as part of optimization processes. However, manual loop unrolling allows for greater control over the unrolling factor and optimizations.</a:t>
            </a:r>
          </a:p>
          <a:p>
            <a:endParaRPr lang="en-US" sz="1600" b="1" dirty="0">
              <a:latin typeface="Calibri"/>
              <a:ea typeface="+mn-lt"/>
              <a:cs typeface="Calibri"/>
            </a:endParaRPr>
          </a:p>
          <a:p>
            <a:r>
              <a:rPr lang="en-US" sz="1600" b="1" dirty="0">
                <a:latin typeface="Calibri"/>
                <a:ea typeface="+mn-lt"/>
                <a:cs typeface="Calibri"/>
              </a:rPr>
              <a:t>Examples of Loop Unrolling</a:t>
            </a:r>
            <a:r>
              <a:rPr lang="en-US" sz="1600" dirty="0">
                <a:latin typeface="Calibri"/>
                <a:ea typeface="+mn-lt"/>
                <a:cs typeface="Calibri"/>
              </a:rPr>
              <a:t>:</a:t>
            </a:r>
            <a:endParaRPr lang="en-US" dirty="0"/>
          </a:p>
          <a:p>
            <a:pPr marL="742950" lvl="1" indent="-285750">
              <a:buFont typeface="Arial,Sans-Serif"/>
              <a:buChar char="•"/>
            </a:pPr>
            <a:r>
              <a:rPr lang="en-US" sz="1600" dirty="0">
                <a:latin typeface="Calibri"/>
                <a:ea typeface="+mn-lt"/>
                <a:cs typeface="Calibri"/>
              </a:rPr>
              <a:t>For example, in a loop that iterates over an array to calculate the sum of its elements, loop unrolling may involve processing two or more array elements in each iteration of the loop, reducing the total number of iterations required.</a:t>
            </a:r>
            <a:endParaRPr lang="en-US" sz="1600" dirty="0">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158728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2745773" y="2361533"/>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4214518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94</cp:revision>
  <dcterms:created xsi:type="dcterms:W3CDTF">2013-07-15T20:26:40Z</dcterms:created>
  <dcterms:modified xsi:type="dcterms:W3CDTF">2024-04-30T11:52:59Z</dcterms:modified>
</cp:coreProperties>
</file>