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64" r:id="rId2"/>
    <p:sldId id="257" r:id="rId3"/>
    <p:sldId id="295" r:id="rId4"/>
    <p:sldId id="259" r:id="rId5"/>
    <p:sldId id="260" r:id="rId6"/>
    <p:sldId id="262" r:id="rId7"/>
    <p:sldId id="265" r:id="rId8"/>
    <p:sldId id="267" r:id="rId9"/>
    <p:sldId id="271" r:id="rId10"/>
    <p:sldId id="34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9768FF-9B6B-4701-9C8F-1E14C2E7E515}" v="61" dt="2024-05-02T11:16:17.822"/>
    <p1510:client id="{8477C855-C27A-4758-913E-0C9A4444FB0B}" v="3" dt="2024-05-02T11:18:43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avi M" userId="aa0847465628f3dc" providerId="Windows Live" clId="Web-{549768FF-9B6B-4701-9C8F-1E14C2E7E515}"/>
    <pc:docChg chg="addSld delSld modSld addMainMaster delMainMaster">
      <pc:chgData name="Ganavi M" userId="aa0847465628f3dc" providerId="Windows Live" clId="Web-{549768FF-9B6B-4701-9C8F-1E14C2E7E515}" dt="2024-05-02T11:16:17.822" v="50"/>
      <pc:docMkLst>
        <pc:docMk/>
      </pc:docMkLst>
      <pc:sldChg chg="del">
        <pc:chgData name="Ganavi M" userId="aa0847465628f3dc" providerId="Windows Live" clId="Web-{549768FF-9B6B-4701-9C8F-1E14C2E7E515}" dt="2024-05-02T10:30:57.569" v="9"/>
        <pc:sldMkLst>
          <pc:docMk/>
          <pc:sldMk cId="109857222" sldId="256"/>
        </pc:sldMkLst>
      </pc:sldChg>
      <pc:sldChg chg="add">
        <pc:chgData name="Ganavi M" userId="aa0847465628f3dc" providerId="Windows Live" clId="Web-{549768FF-9B6B-4701-9C8F-1E14C2E7E515}" dt="2024-05-02T11:16:13.587" v="40"/>
        <pc:sldMkLst>
          <pc:docMk/>
          <pc:sldMk cId="0" sldId="257"/>
        </pc:sldMkLst>
      </pc:sldChg>
      <pc:sldChg chg="add">
        <pc:chgData name="Ganavi M" userId="aa0847465628f3dc" providerId="Windows Live" clId="Web-{549768FF-9B6B-4701-9C8F-1E14C2E7E515}" dt="2024-05-02T11:16:13.603" v="42"/>
        <pc:sldMkLst>
          <pc:docMk/>
          <pc:sldMk cId="0" sldId="259"/>
        </pc:sldMkLst>
      </pc:sldChg>
      <pc:sldChg chg="add">
        <pc:chgData name="Ganavi M" userId="aa0847465628f3dc" providerId="Windows Live" clId="Web-{549768FF-9B6B-4701-9C8F-1E14C2E7E515}" dt="2024-05-02T11:16:13.603" v="43"/>
        <pc:sldMkLst>
          <pc:docMk/>
          <pc:sldMk cId="0" sldId="260"/>
        </pc:sldMkLst>
      </pc:sldChg>
      <pc:sldChg chg="add">
        <pc:chgData name="Ganavi M" userId="aa0847465628f3dc" providerId="Windows Live" clId="Web-{549768FF-9B6B-4701-9C8F-1E14C2E7E515}" dt="2024-05-02T11:16:13.603" v="44"/>
        <pc:sldMkLst>
          <pc:docMk/>
          <pc:sldMk cId="0" sldId="262"/>
        </pc:sldMkLst>
      </pc:sldChg>
      <pc:sldChg chg="modSp add mod modClrScheme chgLayout">
        <pc:chgData name="Ganavi M" userId="aa0847465628f3dc" providerId="Windows Live" clId="Web-{549768FF-9B6B-4701-9C8F-1E14C2E7E515}" dt="2024-05-02T10:31:34.757" v="19"/>
        <pc:sldMkLst>
          <pc:docMk/>
          <pc:sldMk cId="4259797247" sldId="264"/>
        </pc:sldMkLst>
        <pc:spChg chg="mod">
          <ac:chgData name="Ganavi M" userId="aa0847465628f3dc" providerId="Windows Live" clId="Web-{549768FF-9B6B-4701-9C8F-1E14C2E7E515}" dt="2024-05-02T10:31:20.726" v="17" actId="20577"/>
          <ac:spMkLst>
            <pc:docMk/>
            <pc:sldMk cId="4259797247" sldId="264"/>
            <ac:spMk id="4" creationId="{103B4B10-953E-CBD1-9601-51A457AE9A56}"/>
          </ac:spMkLst>
        </pc:spChg>
      </pc:sldChg>
      <pc:sldChg chg="add">
        <pc:chgData name="Ganavi M" userId="aa0847465628f3dc" providerId="Windows Live" clId="Web-{549768FF-9B6B-4701-9C8F-1E14C2E7E515}" dt="2024-05-02T11:16:13.634" v="47"/>
        <pc:sldMkLst>
          <pc:docMk/>
          <pc:sldMk cId="0" sldId="265"/>
        </pc:sldMkLst>
      </pc:sldChg>
      <pc:sldChg chg="add">
        <pc:chgData name="Ganavi M" userId="aa0847465628f3dc" providerId="Windows Live" clId="Web-{549768FF-9B6B-4701-9C8F-1E14C2E7E515}" dt="2024-05-02T11:16:13.634" v="48"/>
        <pc:sldMkLst>
          <pc:docMk/>
          <pc:sldMk cId="0" sldId="267"/>
        </pc:sldMkLst>
      </pc:sldChg>
      <pc:sldChg chg="add">
        <pc:chgData name="Ganavi M" userId="aa0847465628f3dc" providerId="Windows Live" clId="Web-{549768FF-9B6B-4701-9C8F-1E14C2E7E515}" dt="2024-05-02T11:16:13.618" v="45"/>
        <pc:sldMkLst>
          <pc:docMk/>
          <pc:sldMk cId="0" sldId="269"/>
        </pc:sldMkLst>
      </pc:sldChg>
      <pc:sldChg chg="add">
        <pc:chgData name="Ganavi M" userId="aa0847465628f3dc" providerId="Windows Live" clId="Web-{549768FF-9B6B-4701-9C8F-1E14C2E7E515}" dt="2024-05-02T11:16:13.618" v="46"/>
        <pc:sldMkLst>
          <pc:docMk/>
          <pc:sldMk cId="0" sldId="270"/>
        </pc:sldMkLst>
      </pc:sldChg>
      <pc:sldChg chg="add">
        <pc:chgData name="Ganavi M" userId="aa0847465628f3dc" providerId="Windows Live" clId="Web-{549768FF-9B6B-4701-9C8F-1E14C2E7E515}" dt="2024-05-02T11:16:13.634" v="49"/>
        <pc:sldMkLst>
          <pc:docMk/>
          <pc:sldMk cId="0" sldId="271"/>
        </pc:sldMkLst>
      </pc:sldChg>
      <pc:sldChg chg="add">
        <pc:chgData name="Ganavi M" userId="aa0847465628f3dc" providerId="Windows Live" clId="Web-{549768FF-9B6B-4701-9C8F-1E14C2E7E515}" dt="2024-05-02T11:16:13.587" v="41"/>
        <pc:sldMkLst>
          <pc:docMk/>
          <pc:sldMk cId="0" sldId="295"/>
        </pc:sldMkLst>
      </pc:sldChg>
      <pc:sldChg chg="add del">
        <pc:chgData name="Ganavi M" userId="aa0847465628f3dc" providerId="Windows Live" clId="Web-{549768FF-9B6B-4701-9C8F-1E14C2E7E515}" dt="2024-05-02T11:16:17.822" v="50"/>
        <pc:sldMkLst>
          <pc:docMk/>
          <pc:sldMk cId="4259797247" sldId="296"/>
        </pc:sldMkLst>
      </pc:sldChg>
      <pc:sldChg chg="modSp add del mod modClrScheme chgLayout">
        <pc:chgData name="Ganavi M" userId="aa0847465628f3dc" providerId="Windows Live" clId="Web-{549768FF-9B6B-4701-9C8F-1E14C2E7E515}" dt="2024-05-02T11:16:12.665" v="36"/>
        <pc:sldMkLst>
          <pc:docMk/>
          <pc:sldMk cId="3151377091" sldId="322"/>
        </pc:sldMkLst>
        <pc:spChg chg="mod ord">
          <ac:chgData name="Ganavi M" userId="aa0847465628f3dc" providerId="Windows Live" clId="Web-{549768FF-9B6B-4701-9C8F-1E14C2E7E515}" dt="2024-05-02T10:31:34.757" v="19"/>
          <ac:spMkLst>
            <pc:docMk/>
            <pc:sldMk cId="3151377091" sldId="322"/>
            <ac:spMk id="3" creationId="{556C2DD6-6CB5-98AA-37D0-8569A2221E29}"/>
          </ac:spMkLst>
        </pc:spChg>
      </pc:sldChg>
      <pc:sldChg chg="modSp add del mod modClrScheme chgLayout">
        <pc:chgData name="Ganavi M" userId="aa0847465628f3dc" providerId="Windows Live" clId="Web-{549768FF-9B6B-4701-9C8F-1E14C2E7E515}" dt="2024-05-02T11:16:12.665" v="37"/>
        <pc:sldMkLst>
          <pc:docMk/>
          <pc:sldMk cId="821299552" sldId="333"/>
        </pc:sldMkLst>
        <pc:spChg chg="mod ord">
          <ac:chgData name="Ganavi M" userId="aa0847465628f3dc" providerId="Windows Live" clId="Web-{549768FF-9B6B-4701-9C8F-1E14C2E7E515}" dt="2024-05-02T10:31:34.757" v="19"/>
          <ac:spMkLst>
            <pc:docMk/>
            <pc:sldMk cId="821299552" sldId="333"/>
            <ac:spMk id="3" creationId="{556C2DD6-6CB5-98AA-37D0-8569A2221E29}"/>
          </ac:spMkLst>
        </pc:spChg>
      </pc:sldChg>
      <pc:sldChg chg="modSp add mod modClrScheme chgLayout">
        <pc:chgData name="Ganavi M" userId="aa0847465628f3dc" providerId="Windows Live" clId="Web-{549768FF-9B6B-4701-9C8F-1E14C2E7E515}" dt="2024-05-02T10:31:34.757" v="19"/>
        <pc:sldMkLst>
          <pc:docMk/>
          <pc:sldMk cId="4214518819" sldId="348"/>
        </pc:sldMkLst>
        <pc:spChg chg="mod ord">
          <ac:chgData name="Ganavi M" userId="aa0847465628f3dc" providerId="Windows Live" clId="Web-{549768FF-9B6B-4701-9C8F-1E14C2E7E515}" dt="2024-05-02T10:31:34.757" v="19"/>
          <ac:spMkLst>
            <pc:docMk/>
            <pc:sldMk cId="4214518819" sldId="348"/>
            <ac:spMk id="2" creationId="{A86E5542-696E-3D9C-2E69-B2BEB7962846}"/>
          </ac:spMkLst>
        </pc:spChg>
      </pc:sldChg>
      <pc:sldChg chg="modSp add del mod modClrScheme chgLayout">
        <pc:chgData name="Ganavi M" userId="aa0847465628f3dc" providerId="Windows Live" clId="Web-{549768FF-9B6B-4701-9C8F-1E14C2E7E515}" dt="2024-05-02T11:16:12.665" v="35"/>
        <pc:sldMkLst>
          <pc:docMk/>
          <pc:sldMk cId="4030397465" sldId="350"/>
        </pc:sldMkLst>
        <pc:spChg chg="mod ord">
          <ac:chgData name="Ganavi M" userId="aa0847465628f3dc" providerId="Windows Live" clId="Web-{549768FF-9B6B-4701-9C8F-1E14C2E7E515}" dt="2024-05-02T10:31:34.757" v="19"/>
          <ac:spMkLst>
            <pc:docMk/>
            <pc:sldMk cId="4030397465" sldId="350"/>
            <ac:spMk id="3" creationId="{556C2DD6-6CB5-98AA-37D0-8569A2221E29}"/>
          </ac:spMkLst>
        </pc:spChg>
      </pc:sldChg>
      <pc:sldChg chg="delSp modSp add del mod modClrScheme chgLayout">
        <pc:chgData name="Ganavi M" userId="aa0847465628f3dc" providerId="Windows Live" clId="Web-{549768FF-9B6B-4701-9C8F-1E14C2E7E515}" dt="2024-05-02T11:16:12.665" v="38"/>
        <pc:sldMkLst>
          <pc:docMk/>
          <pc:sldMk cId="2687661582" sldId="353"/>
        </pc:sldMkLst>
        <pc:spChg chg="mod ord">
          <ac:chgData name="Ganavi M" userId="aa0847465628f3dc" providerId="Windows Live" clId="Web-{549768FF-9B6B-4701-9C8F-1E14C2E7E515}" dt="2024-05-02T10:31:34.757" v="19"/>
          <ac:spMkLst>
            <pc:docMk/>
            <pc:sldMk cId="2687661582" sldId="353"/>
            <ac:spMk id="3" creationId="{556C2DD6-6CB5-98AA-37D0-8569A2221E29}"/>
          </ac:spMkLst>
        </pc:spChg>
        <pc:spChg chg="mod">
          <ac:chgData name="Ganavi M" userId="aa0847465628f3dc" providerId="Windows Live" clId="Web-{549768FF-9B6B-4701-9C8F-1E14C2E7E515}" dt="2024-05-02T11:00:09.247" v="31" actId="20577"/>
          <ac:spMkLst>
            <pc:docMk/>
            <pc:sldMk cId="2687661582" sldId="353"/>
            <ac:spMk id="4" creationId="{58BB6D1A-0C0E-F0E0-97DD-BFB537158662}"/>
          </ac:spMkLst>
        </pc:spChg>
        <pc:spChg chg="del mod">
          <ac:chgData name="Ganavi M" userId="aa0847465628f3dc" providerId="Windows Live" clId="Web-{549768FF-9B6B-4701-9C8F-1E14C2E7E515}" dt="2024-05-02T11:00:07.216" v="30"/>
          <ac:spMkLst>
            <pc:docMk/>
            <pc:sldMk cId="2687661582" sldId="353"/>
            <ac:spMk id="5" creationId="{FA0CF068-0017-A535-4651-A5BD9D740518}"/>
          </ac:spMkLst>
        </pc:spChg>
      </pc:sldChg>
      <pc:sldChg chg="modSp add del mod modClrScheme chgLayout">
        <pc:chgData name="Ganavi M" userId="aa0847465628f3dc" providerId="Windows Live" clId="Web-{549768FF-9B6B-4701-9C8F-1E14C2E7E515}" dt="2024-05-02T11:16:12.665" v="32"/>
        <pc:sldMkLst>
          <pc:docMk/>
          <pc:sldMk cId="1587286284" sldId="354"/>
        </pc:sldMkLst>
        <pc:spChg chg="mod ord">
          <ac:chgData name="Ganavi M" userId="aa0847465628f3dc" providerId="Windows Live" clId="Web-{549768FF-9B6B-4701-9C8F-1E14C2E7E515}" dt="2024-05-02T10:31:34.757" v="19"/>
          <ac:spMkLst>
            <pc:docMk/>
            <pc:sldMk cId="1587286284" sldId="354"/>
            <ac:spMk id="3" creationId="{556C2DD6-6CB5-98AA-37D0-8569A2221E29}"/>
          </ac:spMkLst>
        </pc:spChg>
      </pc:sldChg>
      <pc:sldChg chg="modSp add del mod modClrScheme chgLayout">
        <pc:chgData name="Ganavi M" userId="aa0847465628f3dc" providerId="Windows Live" clId="Web-{549768FF-9B6B-4701-9C8F-1E14C2E7E515}" dt="2024-05-02T11:16:12.665" v="34"/>
        <pc:sldMkLst>
          <pc:docMk/>
          <pc:sldMk cId="2286418078" sldId="360"/>
        </pc:sldMkLst>
        <pc:spChg chg="mod ord">
          <ac:chgData name="Ganavi M" userId="aa0847465628f3dc" providerId="Windows Live" clId="Web-{549768FF-9B6B-4701-9C8F-1E14C2E7E515}" dt="2024-05-02T10:31:34.757" v="19"/>
          <ac:spMkLst>
            <pc:docMk/>
            <pc:sldMk cId="2286418078" sldId="360"/>
            <ac:spMk id="3" creationId="{556C2DD6-6CB5-98AA-37D0-8569A2221E29}"/>
          </ac:spMkLst>
        </pc:spChg>
      </pc:sldChg>
      <pc:sldChg chg="modSp add del mod modClrScheme chgLayout">
        <pc:chgData name="Ganavi M" userId="aa0847465628f3dc" providerId="Windows Live" clId="Web-{549768FF-9B6B-4701-9C8F-1E14C2E7E515}" dt="2024-05-02T11:16:12.665" v="33"/>
        <pc:sldMkLst>
          <pc:docMk/>
          <pc:sldMk cId="3318693980" sldId="361"/>
        </pc:sldMkLst>
        <pc:spChg chg="mod ord">
          <ac:chgData name="Ganavi M" userId="aa0847465628f3dc" providerId="Windows Live" clId="Web-{549768FF-9B6B-4701-9C8F-1E14C2E7E515}" dt="2024-05-02T10:31:34.757" v="19"/>
          <ac:spMkLst>
            <pc:docMk/>
            <pc:sldMk cId="3318693980" sldId="361"/>
            <ac:spMk id="3" creationId="{556C2DD6-6CB5-98AA-37D0-8569A2221E29}"/>
          </ac:spMkLst>
        </pc:spChg>
      </pc:sldChg>
      <pc:sldMasterChg chg="del addSldLayout delSldLayout">
        <pc:chgData name="Ganavi M" userId="aa0847465628f3dc" providerId="Windows Live" clId="Web-{549768FF-9B6B-4701-9C8F-1E14C2E7E515}" dt="2024-05-02T10:31:23.210" v="18"/>
        <pc:sldMasterMkLst>
          <pc:docMk/>
          <pc:sldMasterMk cId="2460954070" sldId="2147483660"/>
        </pc:sldMasterMkLst>
        <pc:sldLayoutChg chg="del">
          <pc:chgData name="Ganavi M" userId="aa0847465628f3dc" providerId="Windows Live" clId="Web-{549768FF-9B6B-4701-9C8F-1E14C2E7E515}" dt="2024-05-02T10:31:23.210" v="18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Ganavi M" userId="aa0847465628f3dc" providerId="Windows Live" clId="Web-{549768FF-9B6B-4701-9C8F-1E14C2E7E515}" dt="2024-05-02T10:31:23.210" v="18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Ganavi M" userId="aa0847465628f3dc" providerId="Windows Live" clId="Web-{549768FF-9B6B-4701-9C8F-1E14C2E7E515}" dt="2024-05-02T10:31:23.210" v="18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Ganavi M" userId="aa0847465628f3dc" providerId="Windows Live" clId="Web-{549768FF-9B6B-4701-9C8F-1E14C2E7E515}" dt="2024-05-02T10:31:23.210" v="18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Ganavi M" userId="aa0847465628f3dc" providerId="Windows Live" clId="Web-{549768FF-9B6B-4701-9C8F-1E14C2E7E515}" dt="2024-05-02T10:31:23.210" v="18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Ganavi M" userId="aa0847465628f3dc" providerId="Windows Live" clId="Web-{549768FF-9B6B-4701-9C8F-1E14C2E7E515}" dt="2024-05-02T10:31:23.210" v="18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Ganavi M" userId="aa0847465628f3dc" providerId="Windows Live" clId="Web-{549768FF-9B6B-4701-9C8F-1E14C2E7E515}" dt="2024-05-02T10:31:23.210" v="18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Ganavi M" userId="aa0847465628f3dc" providerId="Windows Live" clId="Web-{549768FF-9B6B-4701-9C8F-1E14C2E7E515}" dt="2024-05-02T10:31:23.210" v="18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Ganavi M" userId="aa0847465628f3dc" providerId="Windows Live" clId="Web-{549768FF-9B6B-4701-9C8F-1E14C2E7E515}" dt="2024-05-02T10:31:23.210" v="18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Ganavi M" userId="aa0847465628f3dc" providerId="Windows Live" clId="Web-{549768FF-9B6B-4701-9C8F-1E14C2E7E515}" dt="2024-05-02T10:31:23.210" v="18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Ganavi M" userId="aa0847465628f3dc" providerId="Windows Live" clId="Web-{549768FF-9B6B-4701-9C8F-1E14C2E7E515}" dt="2024-05-02T10:31:23.210" v="18"/>
          <pc:sldLayoutMkLst>
            <pc:docMk/>
            <pc:sldMasterMk cId="2460954070" sldId="2147483660"/>
            <pc:sldLayoutMk cId="3479445657" sldId="2147483671"/>
          </pc:sldLayoutMkLst>
        </pc:sldLayoutChg>
        <pc:sldLayoutChg chg="add del">
          <pc:chgData name="Ganavi M" userId="aa0847465628f3dc" providerId="Windows Live" clId="Web-{549768FF-9B6B-4701-9C8F-1E14C2E7E515}" dt="2024-05-02T10:31:23.210" v="18"/>
          <pc:sldLayoutMkLst>
            <pc:docMk/>
            <pc:sldMasterMk cId="2460954070" sldId="2147483660"/>
            <pc:sldLayoutMk cId="4197627600" sldId="2147483672"/>
          </pc:sldLayoutMkLst>
        </pc:sldLayoutChg>
      </pc:sldMasterChg>
      <pc:sldMasterChg chg="add del addSldLayout delSldLayout modSldLayout">
        <pc:chgData name="Ganavi M" userId="aa0847465628f3dc" providerId="Windows Live" clId="Web-{549768FF-9B6B-4701-9C8F-1E14C2E7E515}" dt="2024-05-02T10:31:34.757" v="19"/>
        <pc:sldMasterMkLst>
          <pc:docMk/>
          <pc:sldMasterMk cId="2671881108" sldId="2147483673"/>
        </pc:sldMasterMkLst>
        <pc:sldLayoutChg chg="add del mod replId">
          <pc:chgData name="Ganavi M" userId="aa0847465628f3dc" providerId="Windows Live" clId="Web-{549768FF-9B6B-4701-9C8F-1E14C2E7E515}" dt="2024-05-02T10:31:34.757" v="19"/>
          <pc:sldLayoutMkLst>
            <pc:docMk/>
            <pc:sldMasterMk cId="2671881108" sldId="2147483673"/>
            <pc:sldLayoutMk cId="98971610" sldId="2147483674"/>
          </pc:sldLayoutMkLst>
        </pc:sldLayoutChg>
        <pc:sldLayoutChg chg="add del mod replId">
          <pc:chgData name="Ganavi M" userId="aa0847465628f3dc" providerId="Windows Live" clId="Web-{549768FF-9B6B-4701-9C8F-1E14C2E7E515}" dt="2024-05-02T10:31:34.757" v="19"/>
          <pc:sldLayoutMkLst>
            <pc:docMk/>
            <pc:sldMasterMk cId="2671881108" sldId="2147483673"/>
            <pc:sldLayoutMk cId="1230118700" sldId="2147483675"/>
          </pc:sldLayoutMkLst>
        </pc:sldLayoutChg>
        <pc:sldLayoutChg chg="add del mod replId">
          <pc:chgData name="Ganavi M" userId="aa0847465628f3dc" providerId="Windows Live" clId="Web-{549768FF-9B6B-4701-9C8F-1E14C2E7E515}" dt="2024-05-02T10:31:34.757" v="19"/>
          <pc:sldLayoutMkLst>
            <pc:docMk/>
            <pc:sldMasterMk cId="2671881108" sldId="2147483673"/>
            <pc:sldLayoutMk cId="505852371" sldId="2147483676"/>
          </pc:sldLayoutMkLst>
        </pc:sldLayoutChg>
        <pc:sldLayoutChg chg="add del mod replId">
          <pc:chgData name="Ganavi M" userId="aa0847465628f3dc" providerId="Windows Live" clId="Web-{549768FF-9B6B-4701-9C8F-1E14C2E7E515}" dt="2024-05-02T10:31:34.757" v="19"/>
          <pc:sldLayoutMkLst>
            <pc:docMk/>
            <pc:sldMasterMk cId="2671881108" sldId="2147483673"/>
            <pc:sldLayoutMk cId="2484576368" sldId="2147483677"/>
          </pc:sldLayoutMkLst>
        </pc:sldLayoutChg>
        <pc:sldLayoutChg chg="add del mod replId">
          <pc:chgData name="Ganavi M" userId="aa0847465628f3dc" providerId="Windows Live" clId="Web-{549768FF-9B6B-4701-9C8F-1E14C2E7E515}" dt="2024-05-02T10:31:34.757" v="19"/>
          <pc:sldLayoutMkLst>
            <pc:docMk/>
            <pc:sldMasterMk cId="2671881108" sldId="2147483673"/>
            <pc:sldLayoutMk cId="847445441" sldId="2147483678"/>
          </pc:sldLayoutMkLst>
        </pc:sldLayoutChg>
        <pc:sldLayoutChg chg="add del mod replId">
          <pc:chgData name="Ganavi M" userId="aa0847465628f3dc" providerId="Windows Live" clId="Web-{549768FF-9B6B-4701-9C8F-1E14C2E7E515}" dt="2024-05-02T10:31:34.757" v="19"/>
          <pc:sldLayoutMkLst>
            <pc:docMk/>
            <pc:sldMasterMk cId="2671881108" sldId="2147483673"/>
            <pc:sldLayoutMk cId="3375287249" sldId="2147483679"/>
          </pc:sldLayoutMkLst>
        </pc:sldLayoutChg>
        <pc:sldLayoutChg chg="add del mod replId">
          <pc:chgData name="Ganavi M" userId="aa0847465628f3dc" providerId="Windows Live" clId="Web-{549768FF-9B6B-4701-9C8F-1E14C2E7E515}" dt="2024-05-02T10:31:34.757" v="19"/>
          <pc:sldLayoutMkLst>
            <pc:docMk/>
            <pc:sldMasterMk cId="2671881108" sldId="2147483673"/>
            <pc:sldLayoutMk cId="3118608975" sldId="2147483680"/>
          </pc:sldLayoutMkLst>
        </pc:sldLayoutChg>
        <pc:sldLayoutChg chg="add del mod replId">
          <pc:chgData name="Ganavi M" userId="aa0847465628f3dc" providerId="Windows Live" clId="Web-{549768FF-9B6B-4701-9C8F-1E14C2E7E515}" dt="2024-05-02T10:31:34.757" v="19"/>
          <pc:sldLayoutMkLst>
            <pc:docMk/>
            <pc:sldMasterMk cId="2671881108" sldId="2147483673"/>
            <pc:sldLayoutMk cId="1613955406" sldId="2147483681"/>
          </pc:sldLayoutMkLst>
        </pc:sldLayoutChg>
        <pc:sldLayoutChg chg="add del mod replId">
          <pc:chgData name="Ganavi M" userId="aa0847465628f3dc" providerId="Windows Live" clId="Web-{549768FF-9B6B-4701-9C8F-1E14C2E7E515}" dt="2024-05-02T10:31:34.757" v="19"/>
          <pc:sldLayoutMkLst>
            <pc:docMk/>
            <pc:sldMasterMk cId="2671881108" sldId="2147483673"/>
            <pc:sldLayoutMk cId="248663531" sldId="2147483682"/>
          </pc:sldLayoutMkLst>
        </pc:sldLayoutChg>
        <pc:sldLayoutChg chg="add del mod replId">
          <pc:chgData name="Ganavi M" userId="aa0847465628f3dc" providerId="Windows Live" clId="Web-{549768FF-9B6B-4701-9C8F-1E14C2E7E515}" dt="2024-05-02T10:31:34.757" v="19"/>
          <pc:sldLayoutMkLst>
            <pc:docMk/>
            <pc:sldMasterMk cId="2671881108" sldId="2147483673"/>
            <pc:sldLayoutMk cId="522101835" sldId="2147483683"/>
          </pc:sldLayoutMkLst>
        </pc:sldLayoutChg>
        <pc:sldLayoutChg chg="add del mod replId">
          <pc:chgData name="Ganavi M" userId="aa0847465628f3dc" providerId="Windows Live" clId="Web-{549768FF-9B6B-4701-9C8F-1E14C2E7E515}" dt="2024-05-02T10:31:34.757" v="19"/>
          <pc:sldLayoutMkLst>
            <pc:docMk/>
            <pc:sldMasterMk cId="2671881108" sldId="2147483673"/>
            <pc:sldLayoutMk cId="4269606496" sldId="2147483684"/>
          </pc:sldLayoutMkLst>
        </pc:sldLayoutChg>
        <pc:sldLayoutChg chg="add del mod replId">
          <pc:chgData name="Ganavi M" userId="aa0847465628f3dc" providerId="Windows Live" clId="Web-{549768FF-9B6B-4701-9C8F-1E14C2E7E515}" dt="2024-05-02T10:31:34.757" v="19"/>
          <pc:sldLayoutMkLst>
            <pc:docMk/>
            <pc:sldMasterMk cId="2671881108" sldId="2147483673"/>
            <pc:sldLayoutMk cId="3020004290" sldId="2147483685"/>
          </pc:sldLayoutMkLst>
        </pc:sldLayoutChg>
        <pc:sldLayoutChg chg="add del mod replId">
          <pc:chgData name="Ganavi M" userId="aa0847465628f3dc" providerId="Windows Live" clId="Web-{549768FF-9B6B-4701-9C8F-1E14C2E7E515}" dt="2024-05-02T10:31:34.757" v="19"/>
          <pc:sldLayoutMkLst>
            <pc:docMk/>
            <pc:sldMasterMk cId="2671881108" sldId="2147483673"/>
            <pc:sldLayoutMk cId="1935675019" sldId="2147483686"/>
          </pc:sldLayoutMkLst>
        </pc:sldLayoutChg>
        <pc:sldLayoutChg chg="add del mod replId">
          <pc:chgData name="Ganavi M" userId="aa0847465628f3dc" providerId="Windows Live" clId="Web-{549768FF-9B6B-4701-9C8F-1E14C2E7E515}" dt="2024-05-02T10:31:34.757" v="19"/>
          <pc:sldLayoutMkLst>
            <pc:docMk/>
            <pc:sldMasterMk cId="2671881108" sldId="2147483673"/>
            <pc:sldLayoutMk cId="3633053604" sldId="2147483687"/>
          </pc:sldLayoutMkLst>
        </pc:sldLayoutChg>
        <pc:sldLayoutChg chg="add del mod replId">
          <pc:chgData name="Ganavi M" userId="aa0847465628f3dc" providerId="Windows Live" clId="Web-{549768FF-9B6B-4701-9C8F-1E14C2E7E515}" dt="2024-05-02T10:31:34.757" v="19"/>
          <pc:sldLayoutMkLst>
            <pc:docMk/>
            <pc:sldMasterMk cId="2671881108" sldId="2147483673"/>
            <pc:sldLayoutMk cId="2966945921" sldId="2147483688"/>
          </pc:sldLayoutMkLst>
        </pc:sldLayoutChg>
        <pc:sldLayoutChg chg="add del mod replId">
          <pc:chgData name="Ganavi M" userId="aa0847465628f3dc" providerId="Windows Live" clId="Web-{549768FF-9B6B-4701-9C8F-1E14C2E7E515}" dt="2024-05-02T10:31:34.757" v="19"/>
          <pc:sldLayoutMkLst>
            <pc:docMk/>
            <pc:sldMasterMk cId="2671881108" sldId="2147483673"/>
            <pc:sldLayoutMk cId="1132867714" sldId="2147483689"/>
          </pc:sldLayoutMkLst>
        </pc:sldLayoutChg>
        <pc:sldLayoutChg chg="add del mod replId">
          <pc:chgData name="Ganavi M" userId="aa0847465628f3dc" providerId="Windows Live" clId="Web-{549768FF-9B6B-4701-9C8F-1E14C2E7E515}" dt="2024-05-02T10:31:34.757" v="19"/>
          <pc:sldLayoutMkLst>
            <pc:docMk/>
            <pc:sldMasterMk cId="2671881108" sldId="2147483673"/>
            <pc:sldLayoutMk cId="2205265601" sldId="2147483690"/>
          </pc:sldLayoutMkLst>
        </pc:sldLayoutChg>
      </pc:sldMasterChg>
      <pc:sldMasterChg chg="add addSldLayout modSldLayout">
        <pc:chgData name="Ganavi M" userId="aa0847465628f3dc" providerId="Windows Live" clId="Web-{549768FF-9B6B-4701-9C8F-1E14C2E7E515}" dt="2024-05-02T10:31:34.757" v="19"/>
        <pc:sldMasterMkLst>
          <pc:docMk/>
          <pc:sldMasterMk cId="1885155144" sldId="2147483691"/>
        </pc:sldMasterMkLst>
        <pc:sldLayoutChg chg="add mod replId">
          <pc:chgData name="Ganavi M" userId="aa0847465628f3dc" providerId="Windows Live" clId="Web-{549768FF-9B6B-4701-9C8F-1E14C2E7E515}" dt="2024-05-02T10:31:34.757" v="19"/>
          <pc:sldLayoutMkLst>
            <pc:docMk/>
            <pc:sldMasterMk cId="1885155144" sldId="2147483691"/>
            <pc:sldLayoutMk cId="2204734798" sldId="2147483692"/>
          </pc:sldLayoutMkLst>
        </pc:sldLayoutChg>
        <pc:sldLayoutChg chg="add mod replId">
          <pc:chgData name="Ganavi M" userId="aa0847465628f3dc" providerId="Windows Live" clId="Web-{549768FF-9B6B-4701-9C8F-1E14C2E7E515}" dt="2024-05-02T10:31:34.757" v="19"/>
          <pc:sldLayoutMkLst>
            <pc:docMk/>
            <pc:sldMasterMk cId="1885155144" sldId="2147483691"/>
            <pc:sldLayoutMk cId="1314483422" sldId="2147483693"/>
          </pc:sldLayoutMkLst>
        </pc:sldLayoutChg>
        <pc:sldLayoutChg chg="add mod replId">
          <pc:chgData name="Ganavi M" userId="aa0847465628f3dc" providerId="Windows Live" clId="Web-{549768FF-9B6B-4701-9C8F-1E14C2E7E515}" dt="2024-05-02T10:31:34.757" v="19"/>
          <pc:sldLayoutMkLst>
            <pc:docMk/>
            <pc:sldMasterMk cId="1885155144" sldId="2147483691"/>
            <pc:sldLayoutMk cId="4020078278" sldId="2147483694"/>
          </pc:sldLayoutMkLst>
        </pc:sldLayoutChg>
        <pc:sldLayoutChg chg="add mod replId">
          <pc:chgData name="Ganavi M" userId="aa0847465628f3dc" providerId="Windows Live" clId="Web-{549768FF-9B6B-4701-9C8F-1E14C2E7E515}" dt="2024-05-02T10:31:34.757" v="19"/>
          <pc:sldLayoutMkLst>
            <pc:docMk/>
            <pc:sldMasterMk cId="1885155144" sldId="2147483691"/>
            <pc:sldLayoutMk cId="3354404631" sldId="2147483695"/>
          </pc:sldLayoutMkLst>
        </pc:sldLayoutChg>
        <pc:sldLayoutChg chg="add mod replId">
          <pc:chgData name="Ganavi M" userId="aa0847465628f3dc" providerId="Windows Live" clId="Web-{549768FF-9B6B-4701-9C8F-1E14C2E7E515}" dt="2024-05-02T10:31:34.757" v="19"/>
          <pc:sldLayoutMkLst>
            <pc:docMk/>
            <pc:sldMasterMk cId="1885155144" sldId="2147483691"/>
            <pc:sldLayoutMk cId="1310479587" sldId="2147483696"/>
          </pc:sldLayoutMkLst>
        </pc:sldLayoutChg>
        <pc:sldLayoutChg chg="add mod replId">
          <pc:chgData name="Ganavi M" userId="aa0847465628f3dc" providerId="Windows Live" clId="Web-{549768FF-9B6B-4701-9C8F-1E14C2E7E515}" dt="2024-05-02T10:31:34.757" v="19"/>
          <pc:sldLayoutMkLst>
            <pc:docMk/>
            <pc:sldMasterMk cId="1885155144" sldId="2147483691"/>
            <pc:sldLayoutMk cId="1822586759" sldId="2147483697"/>
          </pc:sldLayoutMkLst>
        </pc:sldLayoutChg>
        <pc:sldLayoutChg chg="add mod replId">
          <pc:chgData name="Ganavi M" userId="aa0847465628f3dc" providerId="Windows Live" clId="Web-{549768FF-9B6B-4701-9C8F-1E14C2E7E515}" dt="2024-05-02T10:31:34.757" v="19"/>
          <pc:sldLayoutMkLst>
            <pc:docMk/>
            <pc:sldMasterMk cId="1885155144" sldId="2147483691"/>
            <pc:sldLayoutMk cId="1239581018" sldId="2147483698"/>
          </pc:sldLayoutMkLst>
        </pc:sldLayoutChg>
        <pc:sldLayoutChg chg="add mod replId">
          <pc:chgData name="Ganavi M" userId="aa0847465628f3dc" providerId="Windows Live" clId="Web-{549768FF-9B6B-4701-9C8F-1E14C2E7E515}" dt="2024-05-02T10:31:34.757" v="19"/>
          <pc:sldLayoutMkLst>
            <pc:docMk/>
            <pc:sldMasterMk cId="1885155144" sldId="2147483691"/>
            <pc:sldLayoutMk cId="2529986205" sldId="2147483699"/>
          </pc:sldLayoutMkLst>
        </pc:sldLayoutChg>
        <pc:sldLayoutChg chg="add mod replId">
          <pc:chgData name="Ganavi M" userId="aa0847465628f3dc" providerId="Windows Live" clId="Web-{549768FF-9B6B-4701-9C8F-1E14C2E7E515}" dt="2024-05-02T10:31:34.757" v="19"/>
          <pc:sldLayoutMkLst>
            <pc:docMk/>
            <pc:sldMasterMk cId="1885155144" sldId="2147483691"/>
            <pc:sldLayoutMk cId="3696957921" sldId="2147483700"/>
          </pc:sldLayoutMkLst>
        </pc:sldLayoutChg>
        <pc:sldLayoutChg chg="add mod replId">
          <pc:chgData name="Ganavi M" userId="aa0847465628f3dc" providerId="Windows Live" clId="Web-{549768FF-9B6B-4701-9C8F-1E14C2E7E515}" dt="2024-05-02T10:31:34.757" v="19"/>
          <pc:sldLayoutMkLst>
            <pc:docMk/>
            <pc:sldMasterMk cId="1885155144" sldId="2147483691"/>
            <pc:sldLayoutMk cId="855852567" sldId="2147483701"/>
          </pc:sldLayoutMkLst>
        </pc:sldLayoutChg>
        <pc:sldLayoutChg chg="add mod replId">
          <pc:chgData name="Ganavi M" userId="aa0847465628f3dc" providerId="Windows Live" clId="Web-{549768FF-9B6B-4701-9C8F-1E14C2E7E515}" dt="2024-05-02T10:31:34.757" v="19"/>
          <pc:sldLayoutMkLst>
            <pc:docMk/>
            <pc:sldMasterMk cId="1885155144" sldId="2147483691"/>
            <pc:sldLayoutMk cId="979030049" sldId="2147483702"/>
          </pc:sldLayoutMkLst>
        </pc:sldLayoutChg>
        <pc:sldLayoutChg chg="add mod replId">
          <pc:chgData name="Ganavi M" userId="aa0847465628f3dc" providerId="Windows Live" clId="Web-{549768FF-9B6B-4701-9C8F-1E14C2E7E515}" dt="2024-05-02T10:31:34.757" v="19"/>
          <pc:sldLayoutMkLst>
            <pc:docMk/>
            <pc:sldMasterMk cId="1885155144" sldId="2147483691"/>
            <pc:sldLayoutMk cId="1093432811" sldId="2147483703"/>
          </pc:sldLayoutMkLst>
        </pc:sldLayoutChg>
        <pc:sldLayoutChg chg="add mod replId">
          <pc:chgData name="Ganavi M" userId="aa0847465628f3dc" providerId="Windows Live" clId="Web-{549768FF-9B6B-4701-9C8F-1E14C2E7E515}" dt="2024-05-02T10:31:34.757" v="19"/>
          <pc:sldLayoutMkLst>
            <pc:docMk/>
            <pc:sldMasterMk cId="1885155144" sldId="2147483691"/>
            <pc:sldLayoutMk cId="967257457" sldId="2147483704"/>
          </pc:sldLayoutMkLst>
        </pc:sldLayoutChg>
        <pc:sldLayoutChg chg="add mod replId">
          <pc:chgData name="Ganavi M" userId="aa0847465628f3dc" providerId="Windows Live" clId="Web-{549768FF-9B6B-4701-9C8F-1E14C2E7E515}" dt="2024-05-02T10:31:34.757" v="19"/>
          <pc:sldLayoutMkLst>
            <pc:docMk/>
            <pc:sldMasterMk cId="1885155144" sldId="2147483691"/>
            <pc:sldLayoutMk cId="3183924068" sldId="2147483705"/>
          </pc:sldLayoutMkLst>
        </pc:sldLayoutChg>
        <pc:sldLayoutChg chg="add mod replId">
          <pc:chgData name="Ganavi M" userId="aa0847465628f3dc" providerId="Windows Live" clId="Web-{549768FF-9B6B-4701-9C8F-1E14C2E7E515}" dt="2024-05-02T10:31:34.757" v="19"/>
          <pc:sldLayoutMkLst>
            <pc:docMk/>
            <pc:sldMasterMk cId="1885155144" sldId="2147483691"/>
            <pc:sldLayoutMk cId="1518886845" sldId="2147483706"/>
          </pc:sldLayoutMkLst>
        </pc:sldLayoutChg>
        <pc:sldLayoutChg chg="add mod replId">
          <pc:chgData name="Ganavi M" userId="aa0847465628f3dc" providerId="Windows Live" clId="Web-{549768FF-9B6B-4701-9C8F-1E14C2E7E515}" dt="2024-05-02T10:31:34.757" v="19"/>
          <pc:sldLayoutMkLst>
            <pc:docMk/>
            <pc:sldMasterMk cId="1885155144" sldId="2147483691"/>
            <pc:sldLayoutMk cId="608963" sldId="2147483707"/>
          </pc:sldLayoutMkLst>
        </pc:sldLayoutChg>
        <pc:sldLayoutChg chg="add mod replId">
          <pc:chgData name="Ganavi M" userId="aa0847465628f3dc" providerId="Windows Live" clId="Web-{549768FF-9B6B-4701-9C8F-1E14C2E7E515}" dt="2024-05-02T10:31:34.757" v="19"/>
          <pc:sldLayoutMkLst>
            <pc:docMk/>
            <pc:sldMasterMk cId="1885155144" sldId="2147483691"/>
            <pc:sldLayoutMk cId="566931005" sldId="2147483708"/>
          </pc:sldLayoutMkLst>
        </pc:sldLayoutChg>
      </pc:sldMasterChg>
    </pc:docChg>
  </pc:docChgLst>
  <pc:docChgLst>
    <pc:chgData name="Ganavi M" userId="aa0847465628f3dc" providerId="Windows Live" clId="Web-{8477C855-C27A-4758-913E-0C9A4444FB0B}"/>
    <pc:docChg chg="delSld modSld">
      <pc:chgData name="Ganavi M" userId="aa0847465628f3dc" providerId="Windows Live" clId="Web-{8477C855-C27A-4758-913E-0C9A4444FB0B}" dt="2024-05-02T11:18:43.786" v="2" actId="1076"/>
      <pc:docMkLst>
        <pc:docMk/>
      </pc:docMkLst>
      <pc:sldChg chg="modSp">
        <pc:chgData name="Ganavi M" userId="aa0847465628f3dc" providerId="Windows Live" clId="Web-{8477C855-C27A-4758-913E-0C9A4444FB0B}" dt="2024-05-02T11:18:43.786" v="2" actId="1076"/>
        <pc:sldMkLst>
          <pc:docMk/>
          <pc:sldMk cId="0" sldId="267"/>
        </pc:sldMkLst>
        <pc:spChg chg="mod">
          <ac:chgData name="Ganavi M" userId="aa0847465628f3dc" providerId="Windows Live" clId="Web-{8477C855-C27A-4758-913E-0C9A4444FB0B}" dt="2024-05-02T11:18:43.786" v="2" actId="1076"/>
          <ac:spMkLst>
            <pc:docMk/>
            <pc:sldMk cId="0" sldId="267"/>
            <ac:spMk id="13315" creationId="{D5BCA388-826E-3563-7A05-61F7D27F7AD5}"/>
          </ac:spMkLst>
        </pc:spChg>
      </pc:sldChg>
      <pc:sldChg chg="del">
        <pc:chgData name="Ganavi M" userId="aa0847465628f3dc" providerId="Windows Live" clId="Web-{8477C855-C27A-4758-913E-0C9A4444FB0B}" dt="2024-05-02T11:18:32.050" v="0"/>
        <pc:sldMkLst>
          <pc:docMk/>
          <pc:sldMk cId="0" sldId="269"/>
        </pc:sldMkLst>
      </pc:sldChg>
      <pc:sldChg chg="del">
        <pc:chgData name="Ganavi M" userId="aa0847465628f3dc" providerId="Windows Live" clId="Web-{8477C855-C27A-4758-913E-0C9A4444FB0B}" dt="2024-05-02T11:18:34.785" v="1"/>
        <pc:sldMkLst>
          <pc:docMk/>
          <pc:sldMk cId="0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3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5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30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32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257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24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86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93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48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7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40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47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8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58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98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5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5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anavigowda512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3B4B10-953E-CBD1-9601-51A457AE9A56}"/>
              </a:ext>
            </a:extLst>
          </p:cNvPr>
          <p:cNvSpPr txBox="1"/>
          <p:nvPr/>
        </p:nvSpPr>
        <p:spPr>
          <a:xfrm>
            <a:off x="2245383" y="862696"/>
            <a:ext cx="9948359" cy="36163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500" b="1" dirty="0">
                <a:latin typeface="Bookman Old Style"/>
                <a:cs typeface="Calibri"/>
              </a:rPr>
              <a:t>                 Day 21</a:t>
            </a:r>
            <a:endParaRPr lang="en-US" sz="4800" b="1" dirty="0">
              <a:latin typeface="Bookman Old Style"/>
              <a:cs typeface="Calibri"/>
            </a:endParaRPr>
          </a:p>
          <a:p>
            <a:endParaRPr lang="en-US" sz="4800" b="1" dirty="0">
              <a:latin typeface="Bookman Old Style"/>
              <a:cs typeface="Calibri"/>
            </a:endParaRPr>
          </a:p>
          <a:p>
            <a:r>
              <a:rPr lang="en-US" sz="3800" b="1" dirty="0">
                <a:latin typeface="Bookman Old Style"/>
                <a:cs typeface="Calibri"/>
              </a:rPr>
              <a:t>       Linux Device Driver Training</a:t>
            </a:r>
            <a:endParaRPr lang="en-US" sz="3800" dirty="0">
              <a:latin typeface="Bookman Old Style"/>
              <a:cs typeface="Calibri"/>
            </a:endParaRPr>
          </a:p>
          <a:p>
            <a:endParaRPr lang="en-US" sz="3500" b="1" dirty="0">
              <a:latin typeface="Bookman Old Style"/>
              <a:cs typeface="Calibri"/>
            </a:endParaRPr>
          </a:p>
          <a:p>
            <a:r>
              <a:rPr lang="en-US" sz="3500" b="1" dirty="0"/>
              <a:t>                         GRAPHS AND TREES</a:t>
            </a:r>
          </a:p>
          <a:p>
            <a:endParaRPr lang="en-US" sz="3800" b="1" dirty="0">
              <a:latin typeface="Bookman Old Style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D15A3-DE62-52A5-CD5A-10BB62B31704}"/>
              </a:ext>
            </a:extLst>
          </p:cNvPr>
          <p:cNvSpPr txBox="1"/>
          <p:nvPr/>
        </p:nvSpPr>
        <p:spPr>
          <a:xfrm>
            <a:off x="8366977" y="4973653"/>
            <a:ext cx="347642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ookman Old Style"/>
                <a:cs typeface="Calibri"/>
              </a:rPr>
              <a:t>Presented by,</a:t>
            </a:r>
          </a:p>
          <a:p>
            <a:r>
              <a:rPr lang="en-US" dirty="0">
                <a:latin typeface="Bookman Old Style"/>
                <a:cs typeface="Calibri"/>
              </a:rPr>
              <a:t>Ganavi M </a:t>
            </a:r>
            <a:endParaRPr lang="en-US">
              <a:latin typeface="Bookman Old Style"/>
            </a:endParaRPr>
          </a:p>
          <a:p>
            <a:r>
              <a:rPr lang="en-US" dirty="0">
                <a:latin typeface="Bookman Old Style"/>
                <a:cs typeface="Calibri"/>
                <a:hlinkClick r:id="rId2"/>
              </a:rPr>
              <a:t>Ganavigowda512@gmail.com</a:t>
            </a:r>
            <a:endParaRPr lang="en-US" dirty="0">
              <a:latin typeface="Bookman Old Style"/>
              <a:cs typeface="Calibri"/>
            </a:endParaRPr>
          </a:p>
          <a:p>
            <a:endParaRPr lang="en-US" dirty="0">
              <a:latin typeface="Bookman Old Style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9797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5542-696E-3D9C-2E69-B2BEB79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773" y="2361533"/>
            <a:ext cx="5808335" cy="1468800"/>
          </a:xfrm>
        </p:spPr>
        <p:txBody>
          <a:bodyPr>
            <a:noAutofit/>
          </a:bodyPr>
          <a:lstStyle/>
          <a:p>
            <a:r>
              <a:rPr lang="en-US" sz="8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1451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CA8EF9C-985F-0C54-C6E9-A683BF94E0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533400"/>
          </a:xfrm>
        </p:spPr>
        <p:txBody>
          <a:bodyPr>
            <a:normAutofit/>
          </a:bodyPr>
          <a:lstStyle/>
          <a:p>
            <a:r>
              <a:rPr lang="en-US" altLang="en-US" sz="2200" b="1" dirty="0">
                <a:ea typeface="MS Mincho"/>
              </a:rPr>
              <a:t>What is a graph?</a:t>
            </a:r>
            <a:endParaRPr lang="en-US" altLang="en-US" sz="2200" b="1" dirty="0">
              <a:latin typeface="Courier New" panose="02070309020205020404" pitchFamily="49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0499B2B-9111-E74A-7AE0-BE303D274A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8876" y="613741"/>
            <a:ext cx="7772400" cy="2362200"/>
          </a:xfrm>
        </p:spPr>
        <p:txBody>
          <a:bodyPr>
            <a:normAutofit/>
          </a:bodyPr>
          <a:lstStyle/>
          <a:p>
            <a:r>
              <a:rPr lang="en-US" altLang="en-US" sz="1600">
                <a:cs typeface="Times New Roman"/>
              </a:rPr>
              <a:t>A data structure that consists of a set of nodes </a:t>
            </a:r>
            <a:r>
              <a:rPr lang="en-US" altLang="en-US" sz="1600" dirty="0">
                <a:cs typeface="Times New Roman"/>
              </a:rPr>
              <a:t>(</a:t>
            </a:r>
            <a:r>
              <a:rPr lang="en-US" altLang="en-US" sz="1600" i="1" dirty="0">
                <a:cs typeface="Times New Roman"/>
              </a:rPr>
              <a:t>vertices</a:t>
            </a:r>
            <a:r>
              <a:rPr lang="en-US" altLang="en-US" sz="1600" dirty="0">
                <a:cs typeface="Times New Roman"/>
              </a:rPr>
              <a:t>) and a set of edges that relate the nodes to each other</a:t>
            </a:r>
            <a:endParaRPr lang="en-US" altLang="en-US" sz="1600">
              <a:latin typeface="Courier New" panose="02070309020205020404" pitchFamily="49" charset="0"/>
              <a:cs typeface="Times New Roman"/>
            </a:endParaRPr>
          </a:p>
          <a:p>
            <a:r>
              <a:rPr lang="en-US" altLang="en-US" sz="1600">
                <a:ea typeface="MS Mincho"/>
              </a:rPr>
              <a:t>The set of edges describes relationships among the vertices</a:t>
            </a:r>
            <a:r>
              <a:rPr lang="en-US" altLang="en-US" sz="1600" dirty="0"/>
              <a:t> 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D0B7F84-19FA-E61F-A766-49867485E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988368"/>
            <a:ext cx="6866282" cy="286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E35A251-AA93-B105-D557-7FA07897D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6133" y="208723"/>
            <a:ext cx="4188700" cy="651842"/>
          </a:xfrm>
        </p:spPr>
        <p:txBody>
          <a:bodyPr>
            <a:normAutofit/>
          </a:bodyPr>
          <a:lstStyle/>
          <a:p>
            <a:r>
              <a:rPr lang="en-US" altLang="en-US" sz="2200" b="1" dirty="0">
                <a:cs typeface="Times New Roman"/>
              </a:rPr>
              <a:t>Formal definition of graphs</a:t>
            </a:r>
            <a:endParaRPr lang="en-US" altLang="en-US" sz="2200" b="1" dirty="0">
              <a:latin typeface="Courier New" panose="02070309020205020404" pitchFamily="49" charset="0"/>
              <a:cs typeface="Times New Roman"/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914F3BE-B818-F8E0-E7AE-3377E5A7D8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41580" y="853109"/>
            <a:ext cx="7704667" cy="2127697"/>
          </a:xfrm>
        </p:spPr>
        <p:txBody>
          <a:bodyPr/>
          <a:lstStyle/>
          <a:p>
            <a:r>
              <a:rPr lang="en-US" altLang="en-US" sz="1600" dirty="0">
                <a:cs typeface="Times New Roman"/>
              </a:rPr>
              <a:t>A graph </a:t>
            </a:r>
            <a:r>
              <a:rPr lang="en-US" altLang="en-US" sz="1600" i="1" dirty="0">
                <a:cs typeface="Times New Roman"/>
              </a:rPr>
              <a:t>G</a:t>
            </a:r>
            <a:r>
              <a:rPr lang="en-US" altLang="en-US" sz="1600" dirty="0">
                <a:cs typeface="Times New Roman"/>
              </a:rPr>
              <a:t> is defined as follows:</a:t>
            </a:r>
            <a:endParaRPr lang="en-US" altLang="en-US" sz="1600" dirty="0">
              <a:latin typeface="Courier New" panose="02070309020205020404" pitchFamily="49" charset="0"/>
              <a:cs typeface="Times New Roman"/>
            </a:endParaRPr>
          </a:p>
          <a:p>
            <a:pPr>
              <a:buFontTx/>
              <a:buNone/>
            </a:pPr>
            <a:r>
              <a:rPr lang="es-ES_tradnl" altLang="en-US" sz="1600" dirty="0">
                <a:cs typeface="Times New Roman"/>
              </a:rPr>
              <a:t>				</a:t>
            </a:r>
            <a:r>
              <a:rPr lang="es-ES_tradnl" altLang="en-US" sz="1600" i="1" dirty="0">
                <a:cs typeface="Times New Roman"/>
              </a:rPr>
              <a:t>G=(V,E)</a:t>
            </a:r>
            <a:endParaRPr lang="en-US" altLang="en-US" sz="1600" dirty="0">
              <a:latin typeface="Courier New" panose="02070309020205020404" pitchFamily="49" charset="0"/>
              <a:cs typeface="Times New Roman"/>
            </a:endParaRPr>
          </a:p>
          <a:p>
            <a:pPr>
              <a:buFontTx/>
              <a:buNone/>
            </a:pPr>
            <a:r>
              <a:rPr lang="en-US" altLang="en-US" sz="1600" dirty="0">
                <a:cs typeface="Times New Roman"/>
              </a:rPr>
              <a:t>		</a:t>
            </a:r>
            <a:r>
              <a:rPr lang="en-US" altLang="en-US" sz="1600" i="1" dirty="0">
                <a:cs typeface="Times New Roman"/>
              </a:rPr>
              <a:t>V(G):</a:t>
            </a:r>
            <a:r>
              <a:rPr lang="en-US" altLang="en-US" sz="1600" dirty="0">
                <a:cs typeface="Times New Roman"/>
              </a:rPr>
              <a:t> a finite, nonempty set of vertices</a:t>
            </a:r>
            <a:endParaRPr lang="en-US" altLang="en-US" sz="1600" dirty="0">
              <a:latin typeface="Courier New" panose="02070309020205020404" pitchFamily="49" charset="0"/>
              <a:cs typeface="Times New Roman"/>
            </a:endParaRPr>
          </a:p>
          <a:p>
            <a:pPr>
              <a:buFontTx/>
              <a:buNone/>
            </a:pPr>
            <a:r>
              <a:rPr lang="en-US" altLang="en-US" sz="1600" dirty="0">
                <a:cs typeface="Times New Roman"/>
              </a:rPr>
              <a:t>		</a:t>
            </a:r>
            <a:r>
              <a:rPr lang="en-US" altLang="en-US" sz="1600" i="1" dirty="0">
                <a:cs typeface="Times New Roman"/>
              </a:rPr>
              <a:t>E(G):</a:t>
            </a:r>
            <a:r>
              <a:rPr lang="en-US" altLang="en-US" sz="1600" dirty="0">
                <a:cs typeface="Times New Roman"/>
              </a:rPr>
              <a:t> a set of edges (pairs of vertices)</a:t>
            </a:r>
            <a:endParaRPr lang="en-US" altLang="en-US" sz="1600" dirty="0">
              <a:latin typeface="Courier New" panose="02070309020205020404" pitchFamily="49" charset="0"/>
              <a:cs typeface="Times New Roman"/>
            </a:endParaRPr>
          </a:p>
          <a:p>
            <a:endParaRPr lang="en-US" altLang="en-US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E81736-E5A7-4D22-70EF-45BBDF7D7859}"/>
              </a:ext>
            </a:extLst>
          </p:cNvPr>
          <p:cNvSpPr>
            <a:spLocks noGrp="1" noChangeArrowheads="1"/>
          </p:cNvSpPr>
          <p:nvPr/>
        </p:nvSpPr>
        <p:spPr>
          <a:xfrm>
            <a:off x="754362" y="223382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2200" b="1" dirty="0">
                <a:ea typeface="MS Mincho"/>
              </a:rPr>
              <a:t>Directed vs. undirected graphs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DAC171-0668-6113-85CB-8C41277D64D6}"/>
              </a:ext>
            </a:extLst>
          </p:cNvPr>
          <p:cNvSpPr>
            <a:spLocks noGrp="1" noChangeArrowheads="1"/>
          </p:cNvSpPr>
          <p:nvPr/>
        </p:nvSpPr>
        <p:spPr>
          <a:xfrm>
            <a:off x="2073137" y="3670853"/>
            <a:ext cx="3871293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600" dirty="0">
                <a:ea typeface="MS Mincho"/>
              </a:rPr>
              <a:t>When the edges in a graph have no direction, the graph is called </a:t>
            </a:r>
            <a:r>
              <a:rPr lang="en-US" altLang="en-US" sz="1600" i="1" dirty="0">
                <a:ea typeface="MS Mincho"/>
              </a:rPr>
              <a:t>undirected</a:t>
            </a:r>
            <a:endParaRPr lang="en-US" altLang="en-US" sz="1600" dirty="0">
              <a:ea typeface="MS Minch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199456-4873-87A0-3F05-D40F9AAB6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43" b="71895"/>
          <a:stretch>
            <a:fillRect/>
          </a:stretch>
        </p:blipFill>
        <p:spPr bwMode="auto">
          <a:xfrm>
            <a:off x="6698974" y="2976771"/>
            <a:ext cx="3886200" cy="319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>
            <a:extLst>
              <a:ext uri="{FF2B5EF4-FFF2-40B4-BE49-F238E27FC236}">
                <a16:creationId xmlns:a16="http://schemas.microsoft.com/office/drawing/2014/main" id="{25AA0E15-0E51-E8BE-119C-D7BB1BF30F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68862" y="183876"/>
            <a:ext cx="7704667" cy="713961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2200" b="1" dirty="0">
                <a:latin typeface="Calibri"/>
                <a:ea typeface="MS Mincho" panose="02020609040205080304" pitchFamily="49" charset="-128"/>
                <a:cs typeface="Calibri"/>
              </a:rPr>
              <a:t>Directed vs. undirected graphs (cont.)</a:t>
            </a:r>
            <a:endParaRPr lang="en-US" altLang="en-US" sz="2200" b="1" dirty="0">
              <a:latin typeface="Calibri"/>
              <a:cs typeface="Calibri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7EBC2CA-22A3-DAAC-F762-70A5392787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57061" y="887896"/>
            <a:ext cx="7772400" cy="1219200"/>
          </a:xfrm>
        </p:spPr>
        <p:txBody>
          <a:bodyPr>
            <a:normAutofit/>
          </a:bodyPr>
          <a:lstStyle/>
          <a:p>
            <a:r>
              <a:rPr lang="en-US" altLang="en-US" sz="1600" dirty="0">
                <a:latin typeface="Calibri"/>
                <a:ea typeface="MS Mincho" panose="02020609040205080304" pitchFamily="49" charset="-128"/>
                <a:cs typeface="Calibri"/>
              </a:rPr>
              <a:t>When the edges in a graph have a direction, the graph is called </a:t>
            </a:r>
            <a:r>
              <a:rPr lang="en-US" altLang="en-US" sz="1600" i="1" dirty="0">
                <a:latin typeface="Calibri"/>
                <a:ea typeface="MS Mincho" panose="02020609040205080304" pitchFamily="49" charset="-128"/>
                <a:cs typeface="Calibri"/>
              </a:rPr>
              <a:t>directed</a:t>
            </a:r>
            <a:r>
              <a:rPr lang="en-US" altLang="en-US" sz="1600" dirty="0">
                <a:latin typeface="Calibri"/>
                <a:ea typeface="MS Mincho" panose="02020609040205080304" pitchFamily="49" charset="-128"/>
                <a:cs typeface="Calibri"/>
              </a:rPr>
              <a:t> (or </a:t>
            </a:r>
            <a:r>
              <a:rPr lang="en-US" altLang="en-US" sz="1600" i="1" dirty="0">
                <a:latin typeface="Calibri"/>
                <a:ea typeface="MS Mincho" panose="02020609040205080304" pitchFamily="49" charset="-128"/>
                <a:cs typeface="Calibri"/>
              </a:rPr>
              <a:t>digraph</a:t>
            </a:r>
            <a:r>
              <a:rPr lang="en-US" altLang="en-US" sz="1600" dirty="0">
                <a:latin typeface="Calibri"/>
                <a:ea typeface="MS Mincho" panose="02020609040205080304" pitchFamily="49" charset="-128"/>
                <a:cs typeface="Calibri"/>
              </a:rPr>
              <a:t>)</a:t>
            </a:r>
            <a:r>
              <a:rPr lang="en-US" altLang="en-US" sz="1600" dirty="0">
                <a:latin typeface="Calibri"/>
                <a:cs typeface="Calibri"/>
              </a:rPr>
              <a:t> 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CF35B2F0-D069-8F6A-0976-C59E6ECB9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27" r="13568" b="34114"/>
          <a:stretch>
            <a:fillRect/>
          </a:stretch>
        </p:blipFill>
        <p:spPr bwMode="auto">
          <a:xfrm>
            <a:off x="2433430" y="2119520"/>
            <a:ext cx="4114800" cy="325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6" name="Text Box 6">
            <a:extLst>
              <a:ext uri="{FF2B5EF4-FFF2-40B4-BE49-F238E27FC236}">
                <a16:creationId xmlns:a16="http://schemas.microsoft.com/office/drawing/2014/main" id="{DE261612-5961-7A78-9555-3504DA366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2936" y="5476461"/>
            <a:ext cx="2938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200" dirty="0">
                <a:latin typeface="Calibri"/>
                <a:cs typeface="Calibri"/>
              </a:rPr>
              <a:t>E(Graph2) = {(1,3) (3,1) (5,9) (9,11) (5,7)</a:t>
            </a:r>
            <a:endParaRPr lang="en-US" altLang="en-US" sz="1400" dirty="0">
              <a:latin typeface="Calibri"/>
              <a:cs typeface="Calibri"/>
            </a:endParaRP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0872D9AC-822F-98E4-89D6-2C76C31E3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8365" y="3429828"/>
            <a:ext cx="3479524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en-US" sz="1500" i="1" dirty="0">
                <a:latin typeface="Calibri"/>
                <a:ea typeface="MS Mincho"/>
                <a:cs typeface="Calibri"/>
              </a:rPr>
              <a:t>Warning</a:t>
            </a:r>
            <a:r>
              <a:rPr lang="en-US" altLang="en-US" sz="1500" dirty="0">
                <a:latin typeface="Calibri"/>
                <a:ea typeface="MS Mincho"/>
                <a:cs typeface="Calibri"/>
              </a:rPr>
              <a:t>: if the graph is directed, the order of the vertices in each edge is important !!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>
            <a:extLst>
              <a:ext uri="{FF2B5EF4-FFF2-40B4-BE49-F238E27FC236}">
                <a16:creationId xmlns:a16="http://schemas.microsoft.com/office/drawing/2014/main" id="{F87AA2D2-1FF7-35D5-248D-BD0D0C1E41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4004" y="9940"/>
            <a:ext cx="7704667" cy="1981200"/>
          </a:xfrm>
          <a:noFill/>
          <a:ln/>
        </p:spPr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Trees vs graphs</a:t>
            </a: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3D0C525-7204-9B22-BFDC-68F08CF8F6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7772400" cy="685800"/>
          </a:xfrm>
        </p:spPr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Trees are special cases of graphs!!</a:t>
            </a:r>
            <a:r>
              <a:rPr lang="en-US" altLang="en-US"/>
              <a:t> 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4A42C0CD-E188-20E3-0161-572267409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08"/>
          <a:stretch>
            <a:fillRect/>
          </a:stretch>
        </p:blipFill>
        <p:spPr bwMode="auto">
          <a:xfrm>
            <a:off x="3770243" y="2682738"/>
            <a:ext cx="5867400" cy="359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C7296EC-F0A3-6B21-796C-FEC829EDA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685800"/>
            <a:ext cx="7772400" cy="381000"/>
          </a:xfrm>
        </p:spPr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Graph terminology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70D7483-3AB4-95A8-DACB-2533EAC85C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1524000"/>
            <a:ext cx="7772400" cy="3886200"/>
          </a:xfrm>
        </p:spPr>
        <p:txBody>
          <a:bodyPr/>
          <a:lstStyle/>
          <a:p>
            <a:r>
              <a:rPr lang="en-US" altLang="en-US" u="sng" dirty="0">
                <a:cs typeface="Times New Roman" panose="02020603050405020304" pitchFamily="18" charset="0"/>
              </a:rPr>
              <a:t>Adjacent nodes</a:t>
            </a:r>
            <a:r>
              <a:rPr lang="en-US" altLang="en-US" dirty="0">
                <a:cs typeface="Times New Roman" panose="02020603050405020304" pitchFamily="18" charset="0"/>
              </a:rPr>
              <a:t>: two nodes are adjacent if they are connected by an edge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u="sng">
              <a:cs typeface="Times New Roman" panose="02020603050405020304" pitchFamily="18" charset="0"/>
            </a:endParaRPr>
          </a:p>
          <a:p>
            <a:endParaRPr lang="en-US" altLang="en-US" u="sng">
              <a:cs typeface="Times New Roman" panose="02020603050405020304" pitchFamily="18" charset="0"/>
            </a:endParaRPr>
          </a:p>
          <a:p>
            <a:r>
              <a:rPr lang="en-US" altLang="en-US" u="sng" dirty="0">
                <a:cs typeface="Times New Roman" panose="02020603050405020304" pitchFamily="18" charset="0"/>
              </a:rPr>
              <a:t>Path</a:t>
            </a:r>
            <a:r>
              <a:rPr lang="en-US" altLang="en-US" dirty="0">
                <a:cs typeface="Times New Roman" panose="02020603050405020304" pitchFamily="18" charset="0"/>
              </a:rPr>
              <a:t>: a sequence of vertices that connect two nodes in a graph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u="sng" dirty="0">
                <a:cs typeface="Times New Roman" panose="02020603050405020304" pitchFamily="18" charset="0"/>
              </a:rPr>
              <a:t>Complete graph</a:t>
            </a:r>
            <a:r>
              <a:rPr lang="en-US" altLang="en-US" dirty="0">
                <a:cs typeface="Times New Roman" panose="02020603050405020304" pitchFamily="18" charset="0"/>
              </a:rPr>
              <a:t>: a graph in which every vertex is directly connected to every other vertex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F6C66727-D1CF-84C4-0D3F-D4F330E68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5" t="41249" r="13568" b="49304"/>
          <a:stretch>
            <a:fillRect/>
          </a:stretch>
        </p:blipFill>
        <p:spPr bwMode="auto">
          <a:xfrm>
            <a:off x="3657600" y="2743201"/>
            <a:ext cx="2438400" cy="92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7" name="Text Box 5">
            <a:extLst>
              <a:ext uri="{FF2B5EF4-FFF2-40B4-BE49-F238E27FC236}">
                <a16:creationId xmlns:a16="http://schemas.microsoft.com/office/drawing/2014/main" id="{5A66C45D-B99B-AEA3-27C9-1579A89FD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1" y="2895601"/>
            <a:ext cx="2397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en-US" sz="2000" dirty="0">
                <a:latin typeface="Arial"/>
                <a:cs typeface="Arial"/>
              </a:rPr>
              <a:t>5 is adjacent to 7</a:t>
            </a:r>
          </a:p>
          <a:p>
            <a:r>
              <a:rPr lang="en-US" altLang="en-US" sz="2000" dirty="0">
                <a:latin typeface="Arial"/>
                <a:cs typeface="Arial"/>
              </a:rPr>
              <a:t>7 is adjacent from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F01D724-78D5-FAF5-096F-6CC769B343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 altLang="en-US" b="1" dirty="0">
                <a:cs typeface="Times New Roman"/>
              </a:rPr>
              <a:t>Graph implementation</a:t>
            </a:r>
            <a:endParaRPr lang="en-US" altLang="en-US" b="1">
              <a:latin typeface="Courier New" panose="02070309020205020404" pitchFamily="49" charset="0"/>
              <a:cs typeface="Times New Roman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0B4EBB4-3450-9DE5-8E91-2836DA128E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524000"/>
            <a:ext cx="7772400" cy="1903344"/>
          </a:xfrm>
        </p:spPr>
        <p:txBody>
          <a:bodyPr/>
          <a:lstStyle/>
          <a:p>
            <a:r>
              <a:rPr lang="en-US" altLang="en-US" u="sng">
                <a:cs typeface="Times New Roman" panose="02020603050405020304" pitchFamily="18" charset="0"/>
              </a:rPr>
              <a:t>Array-based implementation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A 1D array is used to represent the vertices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>
                <a:ea typeface="MS Mincho" panose="02020609040205080304" pitchFamily="49" charset="-128"/>
              </a:rPr>
              <a:t>A 2D array (adjacency matrix) is used to represent the edges</a:t>
            </a:r>
            <a:r>
              <a:rPr lang="en-US" altLang="en-US"/>
              <a:t> 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BE4B185F-3C4C-9BC4-E2D8-53B1A7BED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733801"/>
            <a:ext cx="4876800" cy="278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CE1E078-08CC-AEF4-2EE7-1B722BF2E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Graph implementation</a:t>
            </a:r>
            <a:r>
              <a:rPr lang="en-US" altLang="en-US"/>
              <a:t>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5BCA388-826E-3563-7A05-61F7D27F7A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533400"/>
            <a:ext cx="7772400" cy="3505200"/>
          </a:xfrm>
        </p:spPr>
        <p:txBody>
          <a:bodyPr/>
          <a:lstStyle/>
          <a:p>
            <a:r>
              <a:rPr lang="en-US" altLang="en-US" u="sng">
                <a:cs typeface="Times New Roman" panose="02020603050405020304" pitchFamily="18" charset="0"/>
              </a:rPr>
              <a:t>Linked-list implementation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z="2600">
                <a:cs typeface="Times New Roman" panose="02020603050405020304" pitchFamily="18" charset="0"/>
              </a:rPr>
              <a:t>A 1D array is used to represent the vertices </a:t>
            </a:r>
          </a:p>
          <a:p>
            <a:pPr lvl="1"/>
            <a:r>
              <a:rPr lang="en-US" altLang="en-US" sz="2600">
                <a:cs typeface="Times New Roman" panose="02020603050405020304" pitchFamily="18" charset="0"/>
              </a:rPr>
              <a:t>A list is used for each vertex </a:t>
            </a:r>
            <a:r>
              <a:rPr lang="en-US" altLang="en-US" sz="2600" i="1">
                <a:ea typeface="MS Mincho" panose="02020609040205080304" pitchFamily="49" charset="-128"/>
              </a:rPr>
              <a:t>v</a:t>
            </a:r>
            <a:r>
              <a:rPr lang="en-US" altLang="en-US" sz="2600">
                <a:ea typeface="MS Mincho" panose="02020609040205080304" pitchFamily="49" charset="-128"/>
              </a:rPr>
              <a:t> which contains the vertices which are adjacent from </a:t>
            </a:r>
            <a:r>
              <a:rPr lang="en-US" altLang="en-US" sz="2600" i="1">
                <a:ea typeface="MS Mincho" panose="02020609040205080304" pitchFamily="49" charset="-128"/>
              </a:rPr>
              <a:t>v </a:t>
            </a:r>
            <a:r>
              <a:rPr lang="en-US" altLang="en-US" sz="2600">
                <a:ea typeface="MS Mincho" panose="02020609040205080304" pitchFamily="49" charset="-128"/>
              </a:rPr>
              <a:t>(adjacency list)</a:t>
            </a:r>
            <a:r>
              <a:rPr lang="en-US" altLang="en-US"/>
              <a:t> 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26F57DAC-D901-399D-D371-36C4C3BA3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657600"/>
            <a:ext cx="4953000" cy="28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F5CFF1E-5E19-150A-BDD4-25528D068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>
                <a:ea typeface="MS Mincho" panose="02020609040205080304" pitchFamily="49" charset="-128"/>
              </a:rPr>
              <a:t>Adjacency matrix vs. adjacency list representation</a:t>
            </a:r>
            <a:r>
              <a:rPr lang="en-US" altLang="en-US" sz="4000"/>
              <a:t> 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448E46B-B85D-D389-BBAD-D657016113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8001000" cy="4495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b="1">
                <a:solidFill>
                  <a:srgbClr val="FF9933"/>
                </a:solidFill>
                <a:ea typeface="MS Mincho" panose="02020609040205080304" pitchFamily="49" charset="-128"/>
              </a:rPr>
              <a:t>Adjacency matrix</a:t>
            </a:r>
            <a:endParaRPr lang="en-US" altLang="en-US" b="1">
              <a:solidFill>
                <a:srgbClr val="FF9933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>
              <a:lnSpc>
                <a:spcPct val="85000"/>
              </a:lnSpc>
            </a:pPr>
            <a:r>
              <a:rPr lang="en-US" altLang="en-US">
                <a:ea typeface="MS Mincho" panose="02020609040205080304" pitchFamily="49" charset="-128"/>
              </a:rPr>
              <a:t>Good for dense graphs --|</a:t>
            </a:r>
            <a:r>
              <a:rPr lang="en-US" altLang="en-US" i="1">
                <a:ea typeface="MS Mincho" panose="02020609040205080304" pitchFamily="49" charset="-128"/>
              </a:rPr>
              <a:t>E</a:t>
            </a:r>
            <a:r>
              <a:rPr lang="en-US" altLang="en-US">
                <a:ea typeface="MS Mincho" panose="02020609040205080304" pitchFamily="49" charset="-128"/>
              </a:rPr>
              <a:t>|~</a:t>
            </a:r>
            <a:r>
              <a:rPr lang="en-US" altLang="en-US" i="1">
                <a:ea typeface="MS Mincho" panose="02020609040205080304" pitchFamily="49" charset="-128"/>
              </a:rPr>
              <a:t>O</a:t>
            </a:r>
            <a:r>
              <a:rPr lang="en-US" altLang="en-US">
                <a:ea typeface="MS Mincho" panose="02020609040205080304" pitchFamily="49" charset="-128"/>
              </a:rPr>
              <a:t>(|</a:t>
            </a:r>
            <a:r>
              <a:rPr lang="en-US" altLang="en-US" i="1">
                <a:ea typeface="MS Mincho" panose="02020609040205080304" pitchFamily="49" charset="-128"/>
              </a:rPr>
              <a:t>V</a:t>
            </a:r>
            <a:r>
              <a:rPr lang="en-US" altLang="en-US">
                <a:ea typeface="MS Mincho" panose="02020609040205080304" pitchFamily="49" charset="-128"/>
              </a:rPr>
              <a:t>|</a:t>
            </a:r>
            <a:r>
              <a:rPr lang="en-US" altLang="en-US" baseline="30000">
                <a:ea typeface="MS Mincho" panose="02020609040205080304" pitchFamily="49" charset="-128"/>
              </a:rPr>
              <a:t>2</a:t>
            </a:r>
            <a:r>
              <a:rPr lang="en-US" altLang="en-US">
                <a:ea typeface="MS Mincho" panose="02020609040205080304" pitchFamily="49" charset="-128"/>
              </a:rPr>
              <a:t>)</a:t>
            </a:r>
            <a:endParaRPr lang="en-US" altLang="en-US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>
              <a:lnSpc>
                <a:spcPct val="85000"/>
              </a:lnSpc>
            </a:pPr>
            <a:r>
              <a:rPr lang="en-US" altLang="en-US">
                <a:ea typeface="MS Mincho" panose="02020609040205080304" pitchFamily="49" charset="-128"/>
              </a:rPr>
              <a:t>Memory requirements: </a:t>
            </a:r>
            <a:r>
              <a:rPr lang="en-US" altLang="en-US" i="1">
                <a:ea typeface="MS Mincho" panose="02020609040205080304" pitchFamily="49" charset="-128"/>
              </a:rPr>
              <a:t>O</a:t>
            </a:r>
            <a:r>
              <a:rPr lang="en-US" altLang="en-US">
                <a:ea typeface="MS Mincho" panose="02020609040205080304" pitchFamily="49" charset="-128"/>
              </a:rPr>
              <a:t>(|V| + |</a:t>
            </a:r>
            <a:r>
              <a:rPr lang="en-US" altLang="en-US" i="1">
                <a:ea typeface="MS Mincho" panose="02020609040205080304" pitchFamily="49" charset="-128"/>
              </a:rPr>
              <a:t>E|</a:t>
            </a:r>
            <a:r>
              <a:rPr lang="en-US" altLang="en-US" baseline="30000">
                <a:ea typeface="MS Mincho" panose="02020609040205080304" pitchFamily="49" charset="-128"/>
              </a:rPr>
              <a:t> </a:t>
            </a:r>
            <a:r>
              <a:rPr lang="en-US" altLang="en-US">
                <a:ea typeface="MS Mincho" panose="02020609040205080304" pitchFamily="49" charset="-128"/>
              </a:rPr>
              <a:t>) = O(|</a:t>
            </a:r>
            <a:r>
              <a:rPr lang="en-US" altLang="en-US" i="1">
                <a:ea typeface="MS Mincho" panose="02020609040205080304" pitchFamily="49" charset="-128"/>
              </a:rPr>
              <a:t>V</a:t>
            </a:r>
            <a:r>
              <a:rPr lang="en-US" altLang="en-US">
                <a:ea typeface="MS Mincho" panose="02020609040205080304" pitchFamily="49" charset="-128"/>
              </a:rPr>
              <a:t>|</a:t>
            </a:r>
            <a:r>
              <a:rPr lang="en-US" altLang="en-US" baseline="30000">
                <a:ea typeface="MS Mincho" panose="02020609040205080304" pitchFamily="49" charset="-128"/>
              </a:rPr>
              <a:t>2 </a:t>
            </a:r>
            <a:r>
              <a:rPr lang="en-US" altLang="en-US">
                <a:ea typeface="MS Mincho" panose="02020609040205080304" pitchFamily="49" charset="-128"/>
              </a:rPr>
              <a:t>)</a:t>
            </a:r>
          </a:p>
          <a:p>
            <a:pPr lvl="1">
              <a:lnSpc>
                <a:spcPct val="85000"/>
              </a:lnSpc>
            </a:pPr>
            <a:r>
              <a:rPr lang="en-US" altLang="en-US">
                <a:ea typeface="MS Mincho" panose="02020609040205080304" pitchFamily="49" charset="-128"/>
              </a:rPr>
              <a:t>Connectivity between two vertices can be tested quickly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solidFill>
                  <a:srgbClr val="FF9933"/>
                </a:solidFill>
                <a:ea typeface="MS Mincho" panose="02020609040205080304" pitchFamily="49" charset="-128"/>
              </a:rPr>
              <a:t>Adjacency list</a:t>
            </a:r>
            <a:endParaRPr lang="en-US" altLang="en-US" b="1">
              <a:solidFill>
                <a:srgbClr val="FF9933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>
              <a:lnSpc>
                <a:spcPct val="85000"/>
              </a:lnSpc>
            </a:pPr>
            <a:r>
              <a:rPr lang="en-US" altLang="en-US">
                <a:ea typeface="MS Mincho" panose="02020609040205080304" pitchFamily="49" charset="-128"/>
              </a:rPr>
              <a:t>Good for sparse graphs -- |</a:t>
            </a:r>
            <a:r>
              <a:rPr lang="en-US" altLang="en-US" i="1">
                <a:ea typeface="MS Mincho" panose="02020609040205080304" pitchFamily="49" charset="-128"/>
              </a:rPr>
              <a:t>E</a:t>
            </a:r>
            <a:r>
              <a:rPr lang="en-US" altLang="en-US">
                <a:ea typeface="MS Mincho" panose="02020609040205080304" pitchFamily="49" charset="-128"/>
              </a:rPr>
              <a:t>|~</a:t>
            </a:r>
            <a:r>
              <a:rPr lang="en-US" altLang="en-US" i="1">
                <a:ea typeface="MS Mincho" panose="02020609040205080304" pitchFamily="49" charset="-128"/>
              </a:rPr>
              <a:t>O</a:t>
            </a:r>
            <a:r>
              <a:rPr lang="en-US" altLang="en-US">
                <a:ea typeface="MS Mincho" panose="02020609040205080304" pitchFamily="49" charset="-128"/>
              </a:rPr>
              <a:t>(|</a:t>
            </a:r>
            <a:r>
              <a:rPr lang="en-US" altLang="en-US" i="1">
                <a:ea typeface="MS Mincho" panose="02020609040205080304" pitchFamily="49" charset="-128"/>
              </a:rPr>
              <a:t>V</a:t>
            </a:r>
            <a:r>
              <a:rPr lang="en-US" altLang="en-US">
                <a:ea typeface="MS Mincho" panose="02020609040205080304" pitchFamily="49" charset="-128"/>
              </a:rPr>
              <a:t>|)</a:t>
            </a:r>
            <a:endParaRPr lang="en-US" altLang="en-US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>
              <a:lnSpc>
                <a:spcPct val="85000"/>
              </a:lnSpc>
            </a:pPr>
            <a:r>
              <a:rPr lang="en-US" altLang="en-US">
                <a:ea typeface="MS Mincho" panose="02020609040205080304" pitchFamily="49" charset="-128"/>
              </a:rPr>
              <a:t>Memory requirements: </a:t>
            </a:r>
            <a:r>
              <a:rPr lang="en-US" altLang="en-US" i="1">
                <a:ea typeface="MS Mincho" panose="02020609040205080304" pitchFamily="49" charset="-128"/>
              </a:rPr>
              <a:t>O(|V| + |E|)=O(|V|) </a:t>
            </a:r>
          </a:p>
          <a:p>
            <a:pPr lvl="1">
              <a:lnSpc>
                <a:spcPct val="85000"/>
              </a:lnSpc>
            </a:pPr>
            <a:r>
              <a:rPr lang="en-US" altLang="en-US">
                <a:ea typeface="MS Mincho" panose="02020609040205080304" pitchFamily="49" charset="-128"/>
              </a:rPr>
              <a:t>Vertices adjacent to another vertex can be found quickly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Parallax</vt:lpstr>
      <vt:lpstr>PowerPoint Presentation</vt:lpstr>
      <vt:lpstr>What is a graph?</vt:lpstr>
      <vt:lpstr>Formal definition of graphs</vt:lpstr>
      <vt:lpstr>Directed vs. undirected graphs (cont.)</vt:lpstr>
      <vt:lpstr>Trees vs graphs</vt:lpstr>
      <vt:lpstr>Graph terminology</vt:lpstr>
      <vt:lpstr>Graph implementation</vt:lpstr>
      <vt:lpstr>Graph implementation (cont.)</vt:lpstr>
      <vt:lpstr>Adjacency matrix vs. adjacency list representation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31</cp:revision>
  <dcterms:created xsi:type="dcterms:W3CDTF">2013-07-15T20:26:40Z</dcterms:created>
  <dcterms:modified xsi:type="dcterms:W3CDTF">2024-05-02T11:18:47Z</dcterms:modified>
</cp:coreProperties>
</file>