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64" r:id="rId2"/>
    <p:sldId id="257" r:id="rId3"/>
    <p:sldId id="262" r:id="rId4"/>
    <p:sldId id="265" r:id="rId5"/>
    <p:sldId id="370" r:id="rId6"/>
    <p:sldId id="271" r:id="rId7"/>
    <p:sldId id="349" r:id="rId8"/>
    <p:sldId id="350" r:id="rId9"/>
    <p:sldId id="351" r:id="rId10"/>
    <p:sldId id="352" r:id="rId11"/>
    <p:sldId id="353" r:id="rId12"/>
    <p:sldId id="354" r:id="rId13"/>
    <p:sldId id="356" r:id="rId14"/>
    <p:sldId id="355" r:id="rId15"/>
    <p:sldId id="363" r:id="rId16"/>
    <p:sldId id="357" r:id="rId17"/>
    <p:sldId id="358" r:id="rId18"/>
    <p:sldId id="359" r:id="rId19"/>
    <p:sldId id="360" r:id="rId20"/>
    <p:sldId id="361" r:id="rId21"/>
    <p:sldId id="362" r:id="rId22"/>
    <p:sldId id="364" r:id="rId23"/>
    <p:sldId id="365" r:id="rId24"/>
    <p:sldId id="366" r:id="rId25"/>
    <p:sldId id="367" r:id="rId26"/>
    <p:sldId id="369" r:id="rId27"/>
    <p:sldId id="368" r:id="rId28"/>
    <p:sldId id="34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ABF697-B54C-4C6F-A024-2F8C743131C3}" v="1576" dt="2024-05-06T16:23:05.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A1ABF697-B54C-4C6F-A024-2F8C743131C3}"/>
    <pc:docChg chg="addSld delSld modSld sldOrd addMainMaster delMainMaster">
      <pc:chgData name="Ganavi M" userId="aa0847465628f3dc" providerId="Windows Live" clId="Web-{A1ABF697-B54C-4C6F-A024-2F8C743131C3}" dt="2024-05-06T16:23:05.330" v="1326" actId="1076"/>
      <pc:docMkLst>
        <pc:docMk/>
      </pc:docMkLst>
      <pc:sldChg chg="del">
        <pc:chgData name="Ganavi M" userId="aa0847465628f3dc" providerId="Windows Live" clId="Web-{A1ABF697-B54C-4C6F-A024-2F8C743131C3}" dt="2024-05-06T04:27:18.920" v="7"/>
        <pc:sldMkLst>
          <pc:docMk/>
          <pc:sldMk cId="109857222" sldId="256"/>
        </pc:sldMkLst>
      </pc:sldChg>
      <pc:sldChg chg="addSp delSp modSp add mod modClrScheme chgLayout">
        <pc:chgData name="Ganavi M" userId="aa0847465628f3dc" providerId="Windows Live" clId="Web-{A1ABF697-B54C-4C6F-A024-2F8C743131C3}" dt="2024-05-06T16:01:04.903" v="1076" actId="14100"/>
        <pc:sldMkLst>
          <pc:docMk/>
          <pc:sldMk cId="0" sldId="257"/>
        </pc:sldMkLst>
        <pc:spChg chg="mod ord">
          <ac:chgData name="Ganavi M" userId="aa0847465628f3dc" providerId="Windows Live" clId="Web-{A1ABF697-B54C-4C6F-A024-2F8C743131C3}" dt="2024-05-06T16:00:54.231" v="1071" actId="1076"/>
          <ac:spMkLst>
            <pc:docMk/>
            <pc:sldMk cId="0" sldId="257"/>
            <ac:spMk id="4098" creationId="{0CA8EF9C-985F-0C54-C6E9-A683BF94E005}"/>
          </ac:spMkLst>
        </pc:spChg>
        <pc:spChg chg="mod ord">
          <ac:chgData name="Ganavi M" userId="aa0847465628f3dc" providerId="Windows Live" clId="Web-{A1ABF697-B54C-4C6F-A024-2F8C743131C3}" dt="2024-05-06T16:00:49.762" v="1070" actId="1076"/>
          <ac:spMkLst>
            <pc:docMk/>
            <pc:sldMk cId="0" sldId="257"/>
            <ac:spMk id="4099" creationId="{70499B2B-9111-E74A-7AE0-BE303D274AF0}"/>
          </ac:spMkLst>
        </pc:spChg>
        <pc:picChg chg="add mod">
          <ac:chgData name="Ganavi M" userId="aa0847465628f3dc" providerId="Windows Live" clId="Web-{A1ABF697-B54C-4C6F-A024-2F8C743131C3}" dt="2024-05-06T16:01:04.903" v="1076" actId="14100"/>
          <ac:picMkLst>
            <pc:docMk/>
            <pc:sldMk cId="0" sldId="257"/>
            <ac:picMk id="2" creationId="{B23C41D6-30D8-5988-0ECD-177BD795F932}"/>
          </ac:picMkLst>
        </pc:picChg>
        <pc:picChg chg="del">
          <ac:chgData name="Ganavi M" userId="aa0847465628f3dc" providerId="Windows Live" clId="Web-{A1ABF697-B54C-4C6F-A024-2F8C743131C3}" dt="2024-05-06T14:08:35.263" v="35"/>
          <ac:picMkLst>
            <pc:docMk/>
            <pc:sldMk cId="0" sldId="257"/>
            <ac:picMk id="4100" creationId="{5D0B7F84-19FA-E61F-A766-49867485E8E7}"/>
          </ac:picMkLst>
        </pc:picChg>
      </pc:sldChg>
      <pc:sldChg chg="addSp delSp modSp add mod modClrScheme chgLayout">
        <pc:chgData name="Ganavi M" userId="aa0847465628f3dc" providerId="Windows Live" clId="Web-{A1ABF697-B54C-4C6F-A024-2F8C743131C3}" dt="2024-05-06T16:03:35.014" v="1087" actId="14100"/>
        <pc:sldMkLst>
          <pc:docMk/>
          <pc:sldMk cId="0" sldId="262"/>
        </pc:sldMkLst>
        <pc:spChg chg="mod ord">
          <ac:chgData name="Ganavi M" userId="aa0847465628f3dc" providerId="Windows Live" clId="Web-{A1ABF697-B54C-4C6F-A024-2F8C743131C3}" dt="2024-05-06T16:03:05.295" v="1078" actId="1076"/>
          <ac:spMkLst>
            <pc:docMk/>
            <pc:sldMk cId="0" sldId="262"/>
            <ac:spMk id="8194" creationId="{DC7296EC-F0A3-6B21-796C-FEC829EDA612}"/>
          </ac:spMkLst>
        </pc:spChg>
        <pc:spChg chg="mod ord">
          <ac:chgData name="Ganavi M" userId="aa0847465628f3dc" providerId="Windows Live" clId="Web-{A1ABF697-B54C-4C6F-A024-2F8C743131C3}" dt="2024-05-06T16:03:18.311" v="1081" actId="14100"/>
          <ac:spMkLst>
            <pc:docMk/>
            <pc:sldMk cId="0" sldId="262"/>
            <ac:spMk id="8195" creationId="{C70D7483-3AB4-95A8-DACB-2533EAC85CCD}"/>
          </ac:spMkLst>
        </pc:spChg>
        <pc:spChg chg="del mod">
          <ac:chgData name="Ganavi M" userId="aa0847465628f3dc" providerId="Windows Live" clId="Web-{A1ABF697-B54C-4C6F-A024-2F8C743131C3}" dt="2024-05-06T14:10:07.186" v="50"/>
          <ac:spMkLst>
            <pc:docMk/>
            <pc:sldMk cId="0" sldId="262"/>
            <ac:spMk id="8197" creationId="{5A66C45D-B99B-AEA3-27C9-1579A89FD528}"/>
          </ac:spMkLst>
        </pc:spChg>
        <pc:picChg chg="add mod">
          <ac:chgData name="Ganavi M" userId="aa0847465628f3dc" providerId="Windows Live" clId="Web-{A1ABF697-B54C-4C6F-A024-2F8C743131C3}" dt="2024-05-06T16:03:35.014" v="1087" actId="14100"/>
          <ac:picMkLst>
            <pc:docMk/>
            <pc:sldMk cId="0" sldId="262"/>
            <ac:picMk id="2" creationId="{88829B60-574A-1CFF-2DF2-439EAF6C3FB2}"/>
          </ac:picMkLst>
        </pc:picChg>
        <pc:picChg chg="del">
          <ac:chgData name="Ganavi M" userId="aa0847465628f3dc" providerId="Windows Live" clId="Web-{A1ABF697-B54C-4C6F-A024-2F8C743131C3}" dt="2024-05-06T14:09:59.733" v="47"/>
          <ac:picMkLst>
            <pc:docMk/>
            <pc:sldMk cId="0" sldId="262"/>
            <ac:picMk id="8196" creationId="{F6C66727-D1CF-84C4-0D3F-D4F330E6894A}"/>
          </ac:picMkLst>
        </pc:picChg>
      </pc:sldChg>
      <pc:sldChg chg="modSp add mod modClrScheme chgLayout">
        <pc:chgData name="Ganavi M" userId="aa0847465628f3dc" providerId="Windows Live" clId="Web-{A1ABF697-B54C-4C6F-A024-2F8C743131C3}" dt="2024-05-06T14:08:06.466" v="24" actId="20577"/>
        <pc:sldMkLst>
          <pc:docMk/>
          <pc:sldMk cId="4259797247" sldId="264"/>
        </pc:sldMkLst>
        <pc:spChg chg="mod">
          <ac:chgData name="Ganavi M" userId="aa0847465628f3dc" providerId="Windows Live" clId="Web-{A1ABF697-B54C-4C6F-A024-2F8C743131C3}" dt="2024-05-06T14:08:06.466" v="24" actId="20577"/>
          <ac:spMkLst>
            <pc:docMk/>
            <pc:sldMk cId="4259797247" sldId="264"/>
            <ac:spMk id="4" creationId="{103B4B10-953E-CBD1-9601-51A457AE9A56}"/>
          </ac:spMkLst>
        </pc:spChg>
      </pc:sldChg>
      <pc:sldChg chg="addSp delSp modSp add mod setBg modClrScheme chgLayout">
        <pc:chgData name="Ganavi M" userId="aa0847465628f3dc" providerId="Windows Live" clId="Web-{A1ABF697-B54C-4C6F-A024-2F8C743131C3}" dt="2024-05-06T16:09:11.848" v="1117"/>
        <pc:sldMkLst>
          <pc:docMk/>
          <pc:sldMk cId="0" sldId="265"/>
        </pc:sldMkLst>
        <pc:spChg chg="add del mod">
          <ac:chgData name="Ganavi M" userId="aa0847465628f3dc" providerId="Windows Live" clId="Web-{A1ABF697-B54C-4C6F-A024-2F8C743131C3}" dt="2024-05-06T16:09:06.551" v="1115"/>
          <ac:spMkLst>
            <pc:docMk/>
            <pc:sldMk cId="0" sldId="265"/>
            <ac:spMk id="4" creationId="{55A3875D-3481-E3EC-875D-8FFFC2F6A369}"/>
          </ac:spMkLst>
        </pc:spChg>
        <pc:spChg chg="add del mod">
          <ac:chgData name="Ganavi M" userId="aa0847465628f3dc" providerId="Windows Live" clId="Web-{A1ABF697-B54C-4C6F-A024-2F8C743131C3}" dt="2024-05-06T16:09:03.207" v="1114"/>
          <ac:spMkLst>
            <pc:docMk/>
            <pc:sldMk cId="0" sldId="265"/>
            <ac:spMk id="6" creationId="{B67BAB7E-89DB-BD70-0936-ECEE77E08656}"/>
          </ac:spMkLst>
        </pc:spChg>
        <pc:spChg chg="add">
          <ac:chgData name="Ganavi M" userId="aa0847465628f3dc" providerId="Windows Live" clId="Web-{A1ABF697-B54C-4C6F-A024-2F8C743131C3}" dt="2024-05-06T16:09:11.848" v="1117"/>
          <ac:spMkLst>
            <pc:docMk/>
            <pc:sldMk cId="0" sldId="265"/>
            <ac:spMk id="15" creationId="{7F11F4AC-3D7E-4C40-B7F7-E8A886B87308}"/>
          </ac:spMkLst>
        </pc:spChg>
        <pc:spChg chg="add">
          <ac:chgData name="Ganavi M" userId="aa0847465628f3dc" providerId="Windows Live" clId="Web-{A1ABF697-B54C-4C6F-A024-2F8C743131C3}" dt="2024-05-06T16:09:11.848" v="1117"/>
          <ac:spMkLst>
            <pc:docMk/>
            <pc:sldMk cId="0" sldId="265"/>
            <ac:spMk id="17" creationId="{E89D6A18-6500-435D-BC1F-5806F02240CA}"/>
          </ac:spMkLst>
        </pc:spChg>
        <pc:spChg chg="add">
          <ac:chgData name="Ganavi M" userId="aa0847465628f3dc" providerId="Windows Live" clId="Web-{A1ABF697-B54C-4C6F-A024-2F8C743131C3}" dt="2024-05-06T16:09:11.848" v="1117"/>
          <ac:spMkLst>
            <pc:docMk/>
            <pc:sldMk cId="0" sldId="265"/>
            <ac:spMk id="19" creationId="{02A8EBD6-A0EF-4CC7-A9F3-5A472D718177}"/>
          </ac:spMkLst>
        </pc:spChg>
        <pc:spChg chg="del mod ord">
          <ac:chgData name="Ganavi M" userId="aa0847465628f3dc" providerId="Windows Live" clId="Web-{A1ABF697-B54C-4C6F-A024-2F8C743131C3}" dt="2024-05-06T16:08:50.129" v="1113"/>
          <ac:spMkLst>
            <pc:docMk/>
            <pc:sldMk cId="0" sldId="265"/>
            <ac:spMk id="11266" creationId="{FF01D724-78D5-FAF5-096F-6CC769B343B6}"/>
          </ac:spMkLst>
        </pc:spChg>
        <pc:spChg chg="del mod ord">
          <ac:chgData name="Ganavi M" userId="aa0847465628f3dc" providerId="Windows Live" clId="Web-{A1ABF697-B54C-4C6F-A024-2F8C743131C3}" dt="2024-05-06T16:08:47.957" v="1112"/>
          <ac:spMkLst>
            <pc:docMk/>
            <pc:sldMk cId="0" sldId="265"/>
            <ac:spMk id="11267" creationId="{60B4EBB4-3450-9DE5-8E91-2836DA128E1C}"/>
          </ac:spMkLst>
        </pc:spChg>
        <pc:grpChg chg="add">
          <ac:chgData name="Ganavi M" userId="aa0847465628f3dc" providerId="Windows Live" clId="Web-{A1ABF697-B54C-4C6F-A024-2F8C743131C3}" dt="2024-05-06T16:09:11.848" v="1117"/>
          <ac:grpSpMkLst>
            <pc:docMk/>
            <pc:sldMk cId="0" sldId="265"/>
            <ac:grpSpMk id="7" creationId="{089D35B1-0ED5-4358-8CAE-A9E49412AAA1}"/>
          </ac:grpSpMkLst>
        </pc:grpChg>
        <pc:picChg chg="add mod">
          <ac:chgData name="Ganavi M" userId="aa0847465628f3dc" providerId="Windows Live" clId="Web-{A1ABF697-B54C-4C6F-A024-2F8C743131C3}" dt="2024-05-06T16:09:11.848" v="1117"/>
          <ac:picMkLst>
            <pc:docMk/>
            <pc:sldMk cId="0" sldId="265"/>
            <ac:picMk id="2" creationId="{8E88DFDC-AA59-30EE-7C81-B308A9DD41F8}"/>
          </ac:picMkLst>
        </pc:picChg>
        <pc:picChg chg="del">
          <ac:chgData name="Ganavi M" userId="aa0847465628f3dc" providerId="Windows Live" clId="Web-{A1ABF697-B54C-4C6F-A024-2F8C743131C3}" dt="2024-05-06T14:11:09.797" v="77"/>
          <ac:picMkLst>
            <pc:docMk/>
            <pc:sldMk cId="0" sldId="265"/>
            <ac:picMk id="11268" creationId="{BE4B185F-3C4C-9BC4-E2D8-53B1A7BED954}"/>
          </ac:picMkLst>
        </pc:picChg>
      </pc:sldChg>
      <pc:sldChg chg="delSp modSp add del mod modClrScheme chgLayout">
        <pc:chgData name="Ganavi M" userId="aa0847465628f3dc" providerId="Windows Live" clId="Web-{A1ABF697-B54C-4C6F-A024-2F8C743131C3}" dt="2024-05-06T16:12:26.085" v="1157"/>
        <pc:sldMkLst>
          <pc:docMk/>
          <pc:sldMk cId="0" sldId="267"/>
        </pc:sldMkLst>
        <pc:spChg chg="del mod ord">
          <ac:chgData name="Ganavi M" userId="aa0847465628f3dc" providerId="Windows Live" clId="Web-{A1ABF697-B54C-4C6F-A024-2F8C743131C3}" dt="2024-05-06T14:12:45.939" v="108"/>
          <ac:spMkLst>
            <pc:docMk/>
            <pc:sldMk cId="0" sldId="267"/>
            <ac:spMk id="13314" creationId="{8CE1E078-08CC-AEF4-2EE7-1B722BF2EA97}"/>
          </ac:spMkLst>
        </pc:spChg>
        <pc:spChg chg="mod ord">
          <ac:chgData name="Ganavi M" userId="aa0847465628f3dc" providerId="Windows Live" clId="Web-{A1ABF697-B54C-4C6F-A024-2F8C743131C3}" dt="2024-05-06T16:11:24.615" v="1137" actId="20577"/>
          <ac:spMkLst>
            <pc:docMk/>
            <pc:sldMk cId="0" sldId="267"/>
            <ac:spMk id="13315" creationId="{D5BCA388-826E-3563-7A05-61F7D27F7AD5}"/>
          </ac:spMkLst>
        </pc:spChg>
        <pc:picChg chg="del">
          <ac:chgData name="Ganavi M" userId="aa0847465628f3dc" providerId="Windows Live" clId="Web-{A1ABF697-B54C-4C6F-A024-2F8C743131C3}" dt="2024-05-06T14:12:45.970" v="109"/>
          <ac:picMkLst>
            <pc:docMk/>
            <pc:sldMk cId="0" sldId="267"/>
            <ac:picMk id="13316" creationId="{26F57DAC-D901-399D-D371-36C4C3BA36DA}"/>
          </ac:picMkLst>
        </pc:picChg>
      </pc:sldChg>
      <pc:sldChg chg="modSp add mod modClrScheme chgLayout">
        <pc:chgData name="Ganavi M" userId="aa0847465628f3dc" providerId="Windows Live" clId="Web-{A1ABF697-B54C-4C6F-A024-2F8C743131C3}" dt="2024-05-06T16:14:37.509" v="1210" actId="20577"/>
        <pc:sldMkLst>
          <pc:docMk/>
          <pc:sldMk cId="0" sldId="271"/>
        </pc:sldMkLst>
        <pc:spChg chg="mod ord">
          <ac:chgData name="Ganavi M" userId="aa0847465628f3dc" providerId="Windows Live" clId="Web-{A1ABF697-B54C-4C6F-A024-2F8C743131C3}" dt="2024-05-06T16:13:09.414" v="1175" actId="20577"/>
          <ac:spMkLst>
            <pc:docMk/>
            <pc:sldMk cId="0" sldId="271"/>
            <ac:spMk id="17410" creationId="{0F5CFF1E-5E19-150A-BDD4-25528D06882C}"/>
          </ac:spMkLst>
        </pc:spChg>
        <pc:spChg chg="mod ord">
          <ac:chgData name="Ganavi M" userId="aa0847465628f3dc" providerId="Windows Live" clId="Web-{A1ABF697-B54C-4C6F-A024-2F8C743131C3}" dt="2024-05-06T16:14:37.509" v="1210" actId="20577"/>
          <ac:spMkLst>
            <pc:docMk/>
            <pc:sldMk cId="0" sldId="271"/>
            <ac:spMk id="17411" creationId="{6448E46B-B85D-D389-BBAD-D65701611321}"/>
          </ac:spMkLst>
        </pc:spChg>
      </pc:sldChg>
      <pc:sldChg chg="modSp add mod modClrScheme chgLayout">
        <pc:chgData name="Ganavi M" userId="aa0847465628f3dc" providerId="Windows Live" clId="Web-{A1ABF697-B54C-4C6F-A024-2F8C743131C3}" dt="2024-05-06T04:27:59.452" v="13"/>
        <pc:sldMkLst>
          <pc:docMk/>
          <pc:sldMk cId="4214518819" sldId="348"/>
        </pc:sldMkLst>
        <pc:spChg chg="mod ord">
          <ac:chgData name="Ganavi M" userId="aa0847465628f3dc" providerId="Windows Live" clId="Web-{A1ABF697-B54C-4C6F-A024-2F8C743131C3}" dt="2024-05-06T04:27:59.452" v="13"/>
          <ac:spMkLst>
            <pc:docMk/>
            <pc:sldMk cId="4214518819" sldId="348"/>
            <ac:spMk id="2" creationId="{A86E5542-696E-3D9C-2E69-B2BEB7962846}"/>
          </ac:spMkLst>
        </pc:spChg>
      </pc:sldChg>
      <pc:sldChg chg="add del replId">
        <pc:chgData name="Ganavi M" userId="aa0847465628f3dc" providerId="Windows Live" clId="Web-{A1ABF697-B54C-4C6F-A024-2F8C743131C3}" dt="2024-05-06T14:19:36.055" v="172"/>
        <pc:sldMkLst>
          <pc:docMk/>
          <pc:sldMk cId="2187207621" sldId="349"/>
        </pc:sldMkLst>
      </pc:sldChg>
      <pc:sldChg chg="addSp delSp modSp add replId">
        <pc:chgData name="Ganavi M" userId="aa0847465628f3dc" providerId="Windows Live" clId="Web-{A1ABF697-B54C-4C6F-A024-2F8C743131C3}" dt="2024-05-06T14:22:52.589" v="224" actId="1076"/>
        <pc:sldMkLst>
          <pc:docMk/>
          <pc:sldMk cId="3488426516" sldId="349"/>
        </pc:sldMkLst>
        <pc:spChg chg="add mod">
          <ac:chgData name="Ganavi M" userId="aa0847465628f3dc" providerId="Windows Live" clId="Web-{A1ABF697-B54C-4C6F-A024-2F8C743131C3}" dt="2024-05-06T14:20:43.962" v="191"/>
          <ac:spMkLst>
            <pc:docMk/>
            <pc:sldMk cId="3488426516" sldId="349"/>
            <ac:spMk id="3" creationId="{39C9BA97-6871-CAE0-777C-02CD221D1372}"/>
          </ac:spMkLst>
        </pc:spChg>
        <pc:spChg chg="del">
          <ac:chgData name="Ganavi M" userId="aa0847465628f3dc" providerId="Windows Live" clId="Web-{A1ABF697-B54C-4C6F-A024-2F8C743131C3}" dt="2024-05-06T14:20:43.962" v="191"/>
          <ac:spMkLst>
            <pc:docMk/>
            <pc:sldMk cId="3488426516" sldId="349"/>
            <ac:spMk id="17410" creationId="{0F5CFF1E-5E19-150A-BDD4-25528D06882C}"/>
          </ac:spMkLst>
        </pc:spChg>
        <pc:spChg chg="mod">
          <ac:chgData name="Ganavi M" userId="aa0847465628f3dc" providerId="Windows Live" clId="Web-{A1ABF697-B54C-4C6F-A024-2F8C743131C3}" dt="2024-05-06T14:22:52.589" v="224" actId="1076"/>
          <ac:spMkLst>
            <pc:docMk/>
            <pc:sldMk cId="3488426516" sldId="349"/>
            <ac:spMk id="17411" creationId="{6448E46B-B85D-D389-BBAD-D65701611321}"/>
          </ac:spMkLst>
        </pc:spChg>
      </pc:sldChg>
      <pc:sldChg chg="addSp modSp add replId">
        <pc:chgData name="Ganavi M" userId="aa0847465628f3dc" providerId="Windows Live" clId="Web-{A1ABF697-B54C-4C6F-A024-2F8C743131C3}" dt="2024-05-06T16:15:53.932" v="1222" actId="1076"/>
        <pc:sldMkLst>
          <pc:docMk/>
          <pc:sldMk cId="884823390" sldId="350"/>
        </pc:sldMkLst>
        <pc:spChg chg="mod">
          <ac:chgData name="Ganavi M" userId="aa0847465628f3dc" providerId="Windows Live" clId="Web-{A1ABF697-B54C-4C6F-A024-2F8C743131C3}" dt="2024-05-06T16:15:45.760" v="1220" actId="1076"/>
          <ac:spMkLst>
            <pc:docMk/>
            <pc:sldMk cId="884823390" sldId="350"/>
            <ac:spMk id="17410" creationId="{0F5CFF1E-5E19-150A-BDD4-25528D06882C}"/>
          </ac:spMkLst>
        </pc:spChg>
        <pc:spChg chg="mod">
          <ac:chgData name="Ganavi M" userId="aa0847465628f3dc" providerId="Windows Live" clId="Web-{A1ABF697-B54C-4C6F-A024-2F8C743131C3}" dt="2024-05-06T16:15:30.479" v="1216" actId="14100"/>
          <ac:spMkLst>
            <pc:docMk/>
            <pc:sldMk cId="884823390" sldId="350"/>
            <ac:spMk id="17411" creationId="{6448E46B-B85D-D389-BBAD-D65701611321}"/>
          </ac:spMkLst>
        </pc:spChg>
        <pc:picChg chg="add mod">
          <ac:chgData name="Ganavi M" userId="aa0847465628f3dc" providerId="Windows Live" clId="Web-{A1ABF697-B54C-4C6F-A024-2F8C743131C3}" dt="2024-05-06T16:15:53.932" v="1222" actId="1076"/>
          <ac:picMkLst>
            <pc:docMk/>
            <pc:sldMk cId="884823390" sldId="350"/>
            <ac:picMk id="2" creationId="{4F692370-F09C-15ED-F57F-0D7FDF561D76}"/>
          </ac:picMkLst>
        </pc:picChg>
      </pc:sldChg>
      <pc:sldChg chg="add del replId">
        <pc:chgData name="Ganavi M" userId="aa0847465628f3dc" providerId="Windows Live" clId="Web-{A1ABF697-B54C-4C6F-A024-2F8C743131C3}" dt="2024-05-06T14:19:36.055" v="171"/>
        <pc:sldMkLst>
          <pc:docMk/>
          <pc:sldMk cId="1640908772" sldId="350"/>
        </pc:sldMkLst>
      </pc:sldChg>
      <pc:sldChg chg="delSp modSp add replId">
        <pc:chgData name="Ganavi M" userId="aa0847465628f3dc" providerId="Windows Live" clId="Web-{A1ABF697-B54C-4C6F-A024-2F8C743131C3}" dt="2024-05-06T16:16:04.042" v="1223" actId="20577"/>
        <pc:sldMkLst>
          <pc:docMk/>
          <pc:sldMk cId="516555389" sldId="351"/>
        </pc:sldMkLst>
        <pc:spChg chg="del mod">
          <ac:chgData name="Ganavi M" userId="aa0847465628f3dc" providerId="Windows Live" clId="Web-{A1ABF697-B54C-4C6F-A024-2F8C743131C3}" dt="2024-05-06T14:27:15.765" v="264"/>
          <ac:spMkLst>
            <pc:docMk/>
            <pc:sldMk cId="516555389" sldId="351"/>
            <ac:spMk id="17410" creationId="{0F5CFF1E-5E19-150A-BDD4-25528D06882C}"/>
          </ac:spMkLst>
        </pc:spChg>
        <pc:spChg chg="mod">
          <ac:chgData name="Ganavi M" userId="aa0847465628f3dc" providerId="Windows Live" clId="Web-{A1ABF697-B54C-4C6F-A024-2F8C743131C3}" dt="2024-05-06T16:16:04.042" v="1223" actId="20577"/>
          <ac:spMkLst>
            <pc:docMk/>
            <pc:sldMk cId="516555389" sldId="351"/>
            <ac:spMk id="17411" creationId="{6448E46B-B85D-D389-BBAD-D65701611321}"/>
          </ac:spMkLst>
        </pc:spChg>
      </pc:sldChg>
      <pc:sldChg chg="add del replId">
        <pc:chgData name="Ganavi M" userId="aa0847465628f3dc" providerId="Windows Live" clId="Web-{A1ABF697-B54C-4C6F-A024-2F8C743131C3}" dt="2024-05-06T14:19:36.055" v="170"/>
        <pc:sldMkLst>
          <pc:docMk/>
          <pc:sldMk cId="1995950481" sldId="351"/>
        </pc:sldMkLst>
      </pc:sldChg>
      <pc:sldChg chg="add del replId">
        <pc:chgData name="Ganavi M" userId="aa0847465628f3dc" providerId="Windows Live" clId="Web-{A1ABF697-B54C-4C6F-A024-2F8C743131C3}" dt="2024-05-06T14:19:36.055" v="169"/>
        <pc:sldMkLst>
          <pc:docMk/>
          <pc:sldMk cId="587260155" sldId="352"/>
        </pc:sldMkLst>
      </pc:sldChg>
      <pc:sldChg chg="addSp delSp modSp add replId">
        <pc:chgData name="Ganavi M" userId="aa0847465628f3dc" providerId="Windows Live" clId="Web-{A1ABF697-B54C-4C6F-A024-2F8C743131C3}" dt="2024-05-06T14:29:05.236" v="298" actId="14100"/>
        <pc:sldMkLst>
          <pc:docMk/>
          <pc:sldMk cId="3367910724" sldId="352"/>
        </pc:sldMkLst>
        <pc:spChg chg="add del mod">
          <ac:chgData name="Ganavi M" userId="aa0847465628f3dc" providerId="Windows Live" clId="Web-{A1ABF697-B54C-4C6F-A024-2F8C743131C3}" dt="2024-05-06T14:28:52.985" v="295"/>
          <ac:spMkLst>
            <pc:docMk/>
            <pc:sldMk cId="3367910724" sldId="352"/>
            <ac:spMk id="3" creationId="{34D7786B-BF42-14C3-0EF1-75D7C7066ED0}"/>
          </ac:spMkLst>
        </pc:spChg>
        <pc:spChg chg="del">
          <ac:chgData name="Ganavi M" userId="aa0847465628f3dc" providerId="Windows Live" clId="Web-{A1ABF697-B54C-4C6F-A024-2F8C743131C3}" dt="2024-05-06T14:28:46.641" v="294"/>
          <ac:spMkLst>
            <pc:docMk/>
            <pc:sldMk cId="3367910724" sldId="352"/>
            <ac:spMk id="17410" creationId="{0F5CFF1E-5E19-150A-BDD4-25528D06882C}"/>
          </ac:spMkLst>
        </pc:spChg>
        <pc:spChg chg="mod">
          <ac:chgData name="Ganavi M" userId="aa0847465628f3dc" providerId="Windows Live" clId="Web-{A1ABF697-B54C-4C6F-A024-2F8C743131C3}" dt="2024-05-06T14:29:05.236" v="298" actId="14100"/>
          <ac:spMkLst>
            <pc:docMk/>
            <pc:sldMk cId="3367910724" sldId="352"/>
            <ac:spMk id="17411" creationId="{6448E46B-B85D-D389-BBAD-D65701611321}"/>
          </ac:spMkLst>
        </pc:spChg>
      </pc:sldChg>
      <pc:sldChg chg="add del replId">
        <pc:chgData name="Ganavi M" userId="aa0847465628f3dc" providerId="Windows Live" clId="Web-{A1ABF697-B54C-4C6F-A024-2F8C743131C3}" dt="2024-05-06T14:19:36.055" v="168"/>
        <pc:sldMkLst>
          <pc:docMk/>
          <pc:sldMk cId="1770678285" sldId="353"/>
        </pc:sldMkLst>
      </pc:sldChg>
      <pc:sldChg chg="modSp add replId">
        <pc:chgData name="Ganavi M" userId="aa0847465628f3dc" providerId="Windows Live" clId="Web-{A1ABF697-B54C-4C6F-A024-2F8C743131C3}" dt="2024-05-06T16:16:24.339" v="1225" actId="1076"/>
        <pc:sldMkLst>
          <pc:docMk/>
          <pc:sldMk cId="2037524348" sldId="353"/>
        </pc:sldMkLst>
        <pc:spChg chg="mod">
          <ac:chgData name="Ganavi M" userId="aa0847465628f3dc" providerId="Windows Live" clId="Web-{A1ABF697-B54C-4C6F-A024-2F8C743131C3}" dt="2024-05-06T14:35:38.367" v="344" actId="20577"/>
          <ac:spMkLst>
            <pc:docMk/>
            <pc:sldMk cId="2037524348" sldId="353"/>
            <ac:spMk id="17410" creationId="{0F5CFF1E-5E19-150A-BDD4-25528D06882C}"/>
          </ac:spMkLst>
        </pc:spChg>
        <pc:spChg chg="mod">
          <ac:chgData name="Ganavi M" userId="aa0847465628f3dc" providerId="Windows Live" clId="Web-{A1ABF697-B54C-4C6F-A024-2F8C743131C3}" dt="2024-05-06T16:16:24.339" v="1225" actId="1076"/>
          <ac:spMkLst>
            <pc:docMk/>
            <pc:sldMk cId="2037524348" sldId="353"/>
            <ac:spMk id="17411" creationId="{6448E46B-B85D-D389-BBAD-D65701611321}"/>
          </ac:spMkLst>
        </pc:spChg>
      </pc:sldChg>
      <pc:sldChg chg="add del replId">
        <pc:chgData name="Ganavi M" userId="aa0847465628f3dc" providerId="Windows Live" clId="Web-{A1ABF697-B54C-4C6F-A024-2F8C743131C3}" dt="2024-05-06T14:19:36.055" v="167"/>
        <pc:sldMkLst>
          <pc:docMk/>
          <pc:sldMk cId="2717088585" sldId="354"/>
        </pc:sldMkLst>
      </pc:sldChg>
      <pc:sldChg chg="addSp delSp modSp add replId">
        <pc:chgData name="Ganavi M" userId="aa0847465628f3dc" providerId="Windows Live" clId="Web-{A1ABF697-B54C-4C6F-A024-2F8C743131C3}" dt="2024-05-06T16:16:59.918" v="1236" actId="20577"/>
        <pc:sldMkLst>
          <pc:docMk/>
          <pc:sldMk cId="4070275117" sldId="354"/>
        </pc:sldMkLst>
        <pc:spChg chg="add del mod">
          <ac:chgData name="Ganavi M" userId="aa0847465628f3dc" providerId="Windows Live" clId="Web-{A1ABF697-B54C-4C6F-A024-2F8C743131C3}" dt="2024-05-06T16:16:46.574" v="1230"/>
          <ac:spMkLst>
            <pc:docMk/>
            <pc:sldMk cId="4070275117" sldId="354"/>
            <ac:spMk id="3" creationId="{C655B9D1-FC35-3D85-3FD3-40C678A5F849}"/>
          </ac:spMkLst>
        </pc:spChg>
        <pc:spChg chg="del">
          <ac:chgData name="Ganavi M" userId="aa0847465628f3dc" providerId="Windows Live" clId="Web-{A1ABF697-B54C-4C6F-A024-2F8C743131C3}" dt="2024-05-06T14:34:20.350" v="321"/>
          <ac:spMkLst>
            <pc:docMk/>
            <pc:sldMk cId="4070275117" sldId="354"/>
            <ac:spMk id="17410" creationId="{0F5CFF1E-5E19-150A-BDD4-25528D06882C}"/>
          </ac:spMkLst>
        </pc:spChg>
        <pc:spChg chg="mod">
          <ac:chgData name="Ganavi M" userId="aa0847465628f3dc" providerId="Windows Live" clId="Web-{A1ABF697-B54C-4C6F-A024-2F8C743131C3}" dt="2024-05-06T16:16:59.918" v="1236" actId="20577"/>
          <ac:spMkLst>
            <pc:docMk/>
            <pc:sldMk cId="4070275117" sldId="354"/>
            <ac:spMk id="17411" creationId="{6448E46B-B85D-D389-BBAD-D65701611321}"/>
          </ac:spMkLst>
        </pc:spChg>
      </pc:sldChg>
      <pc:sldChg chg="addSp delSp modSp add replId">
        <pc:chgData name="Ganavi M" userId="aa0847465628f3dc" providerId="Windows Live" clId="Web-{A1ABF697-B54C-4C6F-A024-2F8C743131C3}" dt="2024-05-06T14:48:09.504" v="536" actId="20577"/>
        <pc:sldMkLst>
          <pc:docMk/>
          <pc:sldMk cId="3528212614" sldId="355"/>
        </pc:sldMkLst>
        <pc:spChg chg="add del mod">
          <ac:chgData name="Ganavi M" userId="aa0847465628f3dc" providerId="Windows Live" clId="Web-{A1ABF697-B54C-4C6F-A024-2F8C743131C3}" dt="2024-05-06T14:38:51.823" v="390"/>
          <ac:spMkLst>
            <pc:docMk/>
            <pc:sldMk cId="3528212614" sldId="355"/>
            <ac:spMk id="3" creationId="{C5FE95C2-C51F-B658-070F-A05ED0B37821}"/>
          </ac:spMkLst>
        </pc:spChg>
        <pc:spChg chg="add del mod">
          <ac:chgData name="Ganavi M" userId="aa0847465628f3dc" providerId="Windows Live" clId="Web-{A1ABF697-B54C-4C6F-A024-2F8C743131C3}" dt="2024-05-06T14:43:50.531" v="501"/>
          <ac:spMkLst>
            <pc:docMk/>
            <pc:sldMk cId="3528212614" sldId="355"/>
            <ac:spMk id="5" creationId="{D9D2903A-F404-BFD2-88DF-C84514B01EE6}"/>
          </ac:spMkLst>
        </pc:spChg>
        <pc:spChg chg="add mod">
          <ac:chgData name="Ganavi M" userId="aa0847465628f3dc" providerId="Windows Live" clId="Web-{A1ABF697-B54C-4C6F-A024-2F8C743131C3}" dt="2024-05-06T14:48:09.504" v="536" actId="20577"/>
          <ac:spMkLst>
            <pc:docMk/>
            <pc:sldMk cId="3528212614" sldId="355"/>
            <ac:spMk id="6" creationId="{DBA485BF-33CA-2A8B-B788-65BAA7964357}"/>
          </ac:spMkLst>
        </pc:spChg>
        <pc:spChg chg="add del">
          <ac:chgData name="Ganavi M" userId="aa0847465628f3dc" providerId="Windows Live" clId="Web-{A1ABF697-B54C-4C6F-A024-2F8C743131C3}" dt="2024-05-06T14:43:45.999" v="500"/>
          <ac:spMkLst>
            <pc:docMk/>
            <pc:sldMk cId="3528212614" sldId="355"/>
            <ac:spMk id="17410" creationId="{0F5CFF1E-5E19-150A-BDD4-25528D06882C}"/>
          </ac:spMkLst>
        </pc:spChg>
        <pc:spChg chg="mod">
          <ac:chgData name="Ganavi M" userId="aa0847465628f3dc" providerId="Windows Live" clId="Web-{A1ABF697-B54C-4C6F-A024-2F8C743131C3}" dt="2024-05-06T14:44:28.484" v="504" actId="20577"/>
          <ac:spMkLst>
            <pc:docMk/>
            <pc:sldMk cId="3528212614" sldId="355"/>
            <ac:spMk id="17411" creationId="{6448E46B-B85D-D389-BBAD-D65701611321}"/>
          </ac:spMkLst>
        </pc:spChg>
      </pc:sldChg>
      <pc:sldChg chg="add del replId">
        <pc:chgData name="Ganavi M" userId="aa0847465628f3dc" providerId="Windows Live" clId="Web-{A1ABF697-B54C-4C6F-A024-2F8C743131C3}" dt="2024-05-06T14:19:36.055" v="166"/>
        <pc:sldMkLst>
          <pc:docMk/>
          <pc:sldMk cId="3634426736" sldId="355"/>
        </pc:sldMkLst>
      </pc:sldChg>
      <pc:sldChg chg="add del replId">
        <pc:chgData name="Ganavi M" userId="aa0847465628f3dc" providerId="Windows Live" clId="Web-{A1ABF697-B54C-4C6F-A024-2F8C743131C3}" dt="2024-05-06T14:19:36.055" v="165"/>
        <pc:sldMkLst>
          <pc:docMk/>
          <pc:sldMk cId="3567324894" sldId="356"/>
        </pc:sldMkLst>
      </pc:sldChg>
      <pc:sldChg chg="addSp modSp add ord replId">
        <pc:chgData name="Ganavi M" userId="aa0847465628f3dc" providerId="Windows Live" clId="Web-{A1ABF697-B54C-4C6F-A024-2F8C743131C3}" dt="2024-05-06T16:17:27.684" v="1240" actId="20577"/>
        <pc:sldMkLst>
          <pc:docMk/>
          <pc:sldMk cId="4259028693" sldId="356"/>
        </pc:sldMkLst>
        <pc:spChg chg="add mod">
          <ac:chgData name="Ganavi M" userId="aa0847465628f3dc" providerId="Windows Live" clId="Web-{A1ABF697-B54C-4C6F-A024-2F8C743131C3}" dt="2024-05-06T16:17:27.684" v="1240" actId="20577"/>
          <ac:spMkLst>
            <pc:docMk/>
            <pc:sldMk cId="4259028693" sldId="356"/>
            <ac:spMk id="2" creationId="{E72262A4-3F7A-001C-744A-E170A7BDEBA4}"/>
          </ac:spMkLst>
        </pc:spChg>
        <pc:spChg chg="mod">
          <ac:chgData name="Ganavi M" userId="aa0847465628f3dc" providerId="Windows Live" clId="Web-{A1ABF697-B54C-4C6F-A024-2F8C743131C3}" dt="2024-05-06T14:40:18.262" v="453" actId="20577"/>
          <ac:spMkLst>
            <pc:docMk/>
            <pc:sldMk cId="4259028693" sldId="356"/>
            <ac:spMk id="17410" creationId="{0F5CFF1E-5E19-150A-BDD4-25528D06882C}"/>
          </ac:spMkLst>
        </pc:spChg>
        <pc:spChg chg="mod">
          <ac:chgData name="Ganavi M" userId="aa0847465628f3dc" providerId="Windows Live" clId="Web-{A1ABF697-B54C-4C6F-A024-2F8C743131C3}" dt="2024-05-06T16:17:18.152" v="1238" actId="20577"/>
          <ac:spMkLst>
            <pc:docMk/>
            <pc:sldMk cId="4259028693" sldId="356"/>
            <ac:spMk id="17411" creationId="{6448E46B-B85D-D389-BBAD-D65701611321}"/>
          </ac:spMkLst>
        </pc:spChg>
      </pc:sldChg>
      <pc:sldChg chg="add del replId">
        <pc:chgData name="Ganavi M" userId="aa0847465628f3dc" providerId="Windows Live" clId="Web-{A1ABF697-B54C-4C6F-A024-2F8C743131C3}" dt="2024-05-06T14:19:36.055" v="164"/>
        <pc:sldMkLst>
          <pc:docMk/>
          <pc:sldMk cId="1267110064" sldId="357"/>
        </pc:sldMkLst>
      </pc:sldChg>
      <pc:sldChg chg="addSp delSp modSp add replId">
        <pc:chgData name="Ganavi M" userId="aa0847465628f3dc" providerId="Windows Live" clId="Web-{A1ABF697-B54C-4C6F-A024-2F8C743131C3}" dt="2024-05-06T16:17:51.840" v="1243" actId="1076"/>
        <pc:sldMkLst>
          <pc:docMk/>
          <pc:sldMk cId="3585623162" sldId="357"/>
        </pc:sldMkLst>
        <pc:spChg chg="add del mod">
          <ac:chgData name="Ganavi M" userId="aa0847465628f3dc" providerId="Windows Live" clId="Web-{A1ABF697-B54C-4C6F-A024-2F8C743131C3}" dt="2024-05-06T16:17:48.246" v="1242"/>
          <ac:spMkLst>
            <pc:docMk/>
            <pc:sldMk cId="3585623162" sldId="357"/>
            <ac:spMk id="3" creationId="{DC96B862-6E64-FBE8-850E-DFC4E54EAA15}"/>
          </ac:spMkLst>
        </pc:spChg>
        <pc:spChg chg="del">
          <ac:chgData name="Ganavi M" userId="aa0847465628f3dc" providerId="Windows Live" clId="Web-{A1ABF697-B54C-4C6F-A024-2F8C743131C3}" dt="2024-05-06T14:51:38.616" v="585"/>
          <ac:spMkLst>
            <pc:docMk/>
            <pc:sldMk cId="3585623162" sldId="357"/>
            <ac:spMk id="17410" creationId="{0F5CFF1E-5E19-150A-BDD4-25528D06882C}"/>
          </ac:spMkLst>
        </pc:spChg>
        <pc:spChg chg="mod">
          <ac:chgData name="Ganavi M" userId="aa0847465628f3dc" providerId="Windows Live" clId="Web-{A1ABF697-B54C-4C6F-A024-2F8C743131C3}" dt="2024-05-06T16:17:51.840" v="1243" actId="1076"/>
          <ac:spMkLst>
            <pc:docMk/>
            <pc:sldMk cId="3585623162" sldId="357"/>
            <ac:spMk id="17411" creationId="{6448E46B-B85D-D389-BBAD-D65701611321}"/>
          </ac:spMkLst>
        </pc:spChg>
      </pc:sldChg>
      <pc:sldChg chg="add del replId">
        <pc:chgData name="Ganavi M" userId="aa0847465628f3dc" providerId="Windows Live" clId="Web-{A1ABF697-B54C-4C6F-A024-2F8C743131C3}" dt="2024-05-06T14:19:36.055" v="163"/>
        <pc:sldMkLst>
          <pc:docMk/>
          <pc:sldMk cId="1790948026" sldId="358"/>
        </pc:sldMkLst>
      </pc:sldChg>
      <pc:sldChg chg="modSp add replId">
        <pc:chgData name="Ganavi M" userId="aa0847465628f3dc" providerId="Windows Live" clId="Web-{A1ABF697-B54C-4C6F-A024-2F8C743131C3}" dt="2024-05-06T15:03:37.237" v="678" actId="20577"/>
        <pc:sldMkLst>
          <pc:docMk/>
          <pc:sldMk cId="3966436338" sldId="358"/>
        </pc:sldMkLst>
        <pc:spChg chg="mod">
          <ac:chgData name="Ganavi M" userId="aa0847465628f3dc" providerId="Windows Live" clId="Web-{A1ABF697-B54C-4C6F-A024-2F8C743131C3}" dt="2024-05-06T15:00:44.078" v="640" actId="20577"/>
          <ac:spMkLst>
            <pc:docMk/>
            <pc:sldMk cId="3966436338" sldId="358"/>
            <ac:spMk id="17410" creationId="{0F5CFF1E-5E19-150A-BDD4-25528D06882C}"/>
          </ac:spMkLst>
        </pc:spChg>
        <pc:spChg chg="mod">
          <ac:chgData name="Ganavi M" userId="aa0847465628f3dc" providerId="Windows Live" clId="Web-{A1ABF697-B54C-4C6F-A024-2F8C743131C3}" dt="2024-05-06T15:03:37.237" v="678" actId="20577"/>
          <ac:spMkLst>
            <pc:docMk/>
            <pc:sldMk cId="3966436338" sldId="358"/>
            <ac:spMk id="17411" creationId="{6448E46B-B85D-D389-BBAD-D65701611321}"/>
          </ac:spMkLst>
        </pc:spChg>
      </pc:sldChg>
      <pc:sldChg chg="addSp delSp modSp add replId">
        <pc:chgData name="Ganavi M" userId="aa0847465628f3dc" providerId="Windows Live" clId="Web-{A1ABF697-B54C-4C6F-A024-2F8C743131C3}" dt="2024-05-06T16:19:03.935" v="1250" actId="1076"/>
        <pc:sldMkLst>
          <pc:docMk/>
          <pc:sldMk cId="3076096949" sldId="359"/>
        </pc:sldMkLst>
        <pc:spChg chg="add del mod">
          <ac:chgData name="Ganavi M" userId="aa0847465628f3dc" providerId="Windows Live" clId="Web-{A1ABF697-B54C-4C6F-A024-2F8C743131C3}" dt="2024-05-06T16:18:37.997" v="1244"/>
          <ac:spMkLst>
            <pc:docMk/>
            <pc:sldMk cId="3076096949" sldId="359"/>
            <ac:spMk id="3" creationId="{184EFACC-AD36-CFEB-C011-EE8D0BDDFE73}"/>
          </ac:spMkLst>
        </pc:spChg>
        <pc:spChg chg="del">
          <ac:chgData name="Ganavi M" userId="aa0847465628f3dc" providerId="Windows Live" clId="Web-{A1ABF697-B54C-4C6F-A024-2F8C743131C3}" dt="2024-05-06T15:01:33.813" v="648"/>
          <ac:spMkLst>
            <pc:docMk/>
            <pc:sldMk cId="3076096949" sldId="359"/>
            <ac:spMk id="17410" creationId="{0F5CFF1E-5E19-150A-BDD4-25528D06882C}"/>
          </ac:spMkLst>
        </pc:spChg>
        <pc:spChg chg="mod">
          <ac:chgData name="Ganavi M" userId="aa0847465628f3dc" providerId="Windows Live" clId="Web-{A1ABF697-B54C-4C6F-A024-2F8C743131C3}" dt="2024-05-06T16:19:03.935" v="1250" actId="1076"/>
          <ac:spMkLst>
            <pc:docMk/>
            <pc:sldMk cId="3076096949" sldId="359"/>
            <ac:spMk id="17411" creationId="{6448E46B-B85D-D389-BBAD-D65701611321}"/>
          </ac:spMkLst>
        </pc:spChg>
      </pc:sldChg>
      <pc:sldChg chg="addSp delSp modSp add replId">
        <pc:chgData name="Ganavi M" userId="aa0847465628f3dc" providerId="Windows Live" clId="Web-{A1ABF697-B54C-4C6F-A024-2F8C743131C3}" dt="2024-05-06T16:21:01.312" v="1263" actId="20577"/>
        <pc:sldMkLst>
          <pc:docMk/>
          <pc:sldMk cId="3416131060" sldId="360"/>
        </pc:sldMkLst>
        <pc:spChg chg="add del mod">
          <ac:chgData name="Ganavi M" userId="aa0847465628f3dc" providerId="Windows Live" clId="Web-{A1ABF697-B54C-4C6F-A024-2F8C743131C3}" dt="2024-05-06T16:19:14.060" v="1251"/>
          <ac:spMkLst>
            <pc:docMk/>
            <pc:sldMk cId="3416131060" sldId="360"/>
            <ac:spMk id="3" creationId="{FD519F0C-D633-EE67-D908-CA0B1303C47C}"/>
          </ac:spMkLst>
        </pc:spChg>
        <pc:spChg chg="del">
          <ac:chgData name="Ganavi M" userId="aa0847465628f3dc" providerId="Windows Live" clId="Web-{A1ABF697-B54C-4C6F-A024-2F8C743131C3}" dt="2024-05-06T15:18:41.204" v="683"/>
          <ac:spMkLst>
            <pc:docMk/>
            <pc:sldMk cId="3416131060" sldId="360"/>
            <ac:spMk id="17410" creationId="{0F5CFF1E-5E19-150A-BDD4-25528D06882C}"/>
          </ac:spMkLst>
        </pc:spChg>
        <pc:spChg chg="mod">
          <ac:chgData name="Ganavi M" userId="aa0847465628f3dc" providerId="Windows Live" clId="Web-{A1ABF697-B54C-4C6F-A024-2F8C743131C3}" dt="2024-05-06T16:21:01.312" v="1263" actId="20577"/>
          <ac:spMkLst>
            <pc:docMk/>
            <pc:sldMk cId="3416131060" sldId="360"/>
            <ac:spMk id="17411" creationId="{6448E46B-B85D-D389-BBAD-D65701611321}"/>
          </ac:spMkLst>
        </pc:spChg>
      </pc:sldChg>
      <pc:sldChg chg="modSp add replId">
        <pc:chgData name="Ganavi M" userId="aa0847465628f3dc" providerId="Windows Live" clId="Web-{A1ABF697-B54C-4C6F-A024-2F8C743131C3}" dt="2024-05-06T16:20:48.968" v="1260" actId="20577"/>
        <pc:sldMkLst>
          <pc:docMk/>
          <pc:sldMk cId="345923952" sldId="361"/>
        </pc:sldMkLst>
        <pc:spChg chg="mod">
          <ac:chgData name="Ganavi M" userId="aa0847465628f3dc" providerId="Windows Live" clId="Web-{A1ABF697-B54C-4C6F-A024-2F8C743131C3}" dt="2024-05-06T16:20:10.999" v="1255" actId="1076"/>
          <ac:spMkLst>
            <pc:docMk/>
            <pc:sldMk cId="345923952" sldId="361"/>
            <ac:spMk id="17410" creationId="{0F5CFF1E-5E19-150A-BDD4-25528D06882C}"/>
          </ac:spMkLst>
        </pc:spChg>
        <pc:spChg chg="mod">
          <ac:chgData name="Ganavi M" userId="aa0847465628f3dc" providerId="Windows Live" clId="Web-{A1ABF697-B54C-4C6F-A024-2F8C743131C3}" dt="2024-05-06T16:20:48.968" v="1260" actId="20577"/>
          <ac:spMkLst>
            <pc:docMk/>
            <pc:sldMk cId="345923952" sldId="361"/>
            <ac:spMk id="17411" creationId="{6448E46B-B85D-D389-BBAD-D65701611321}"/>
          </ac:spMkLst>
        </pc:spChg>
      </pc:sldChg>
      <pc:sldChg chg="addSp delSp modSp add replId">
        <pc:chgData name="Ganavi M" userId="aa0847465628f3dc" providerId="Windows Live" clId="Web-{A1ABF697-B54C-4C6F-A024-2F8C743131C3}" dt="2024-05-06T15:43:07.468" v="832" actId="20577"/>
        <pc:sldMkLst>
          <pc:docMk/>
          <pc:sldMk cId="2717568464" sldId="362"/>
        </pc:sldMkLst>
        <pc:spChg chg="add del mod">
          <ac:chgData name="Ganavi M" userId="aa0847465628f3dc" providerId="Windows Live" clId="Web-{A1ABF697-B54C-4C6F-A024-2F8C743131C3}" dt="2024-05-06T15:37:08.931" v="772"/>
          <ac:spMkLst>
            <pc:docMk/>
            <pc:sldMk cId="2717568464" sldId="362"/>
            <ac:spMk id="2" creationId="{9AE46D05-019E-8B97-C3B3-48CB00174AE6}"/>
          </ac:spMkLst>
        </pc:spChg>
        <pc:spChg chg="add del mod">
          <ac:chgData name="Ganavi M" userId="aa0847465628f3dc" providerId="Windows Live" clId="Web-{A1ABF697-B54C-4C6F-A024-2F8C743131C3}" dt="2024-05-06T15:37:39.197" v="787"/>
          <ac:spMkLst>
            <pc:docMk/>
            <pc:sldMk cId="2717568464" sldId="362"/>
            <ac:spMk id="3" creationId="{8FC0083F-67E3-64BB-213D-0AAFB6BF07D8}"/>
          </ac:spMkLst>
        </pc:spChg>
        <pc:spChg chg="add mod">
          <ac:chgData name="Ganavi M" userId="aa0847465628f3dc" providerId="Windows Live" clId="Web-{A1ABF697-B54C-4C6F-A024-2F8C743131C3}" dt="2024-05-06T15:43:07.468" v="832" actId="20577"/>
          <ac:spMkLst>
            <pc:docMk/>
            <pc:sldMk cId="2717568464" sldId="362"/>
            <ac:spMk id="4" creationId="{CCD57A63-E079-34DB-9A57-F4B57937B4BE}"/>
          </ac:spMkLst>
        </pc:spChg>
        <pc:spChg chg="add del mod">
          <ac:chgData name="Ganavi M" userId="aa0847465628f3dc" providerId="Windows Live" clId="Web-{A1ABF697-B54C-4C6F-A024-2F8C743131C3}" dt="2024-05-06T15:42:32.108" v="821"/>
          <ac:spMkLst>
            <pc:docMk/>
            <pc:sldMk cId="2717568464" sldId="362"/>
            <ac:spMk id="6" creationId="{7ABCD01F-6671-F029-6128-2DD0F3643B26}"/>
          </ac:spMkLst>
        </pc:spChg>
        <pc:spChg chg="del">
          <ac:chgData name="Ganavi M" userId="aa0847465628f3dc" providerId="Windows Live" clId="Web-{A1ABF697-B54C-4C6F-A024-2F8C743131C3}" dt="2024-05-06T15:42:28.780" v="820"/>
          <ac:spMkLst>
            <pc:docMk/>
            <pc:sldMk cId="2717568464" sldId="362"/>
            <ac:spMk id="17410" creationId="{0F5CFF1E-5E19-150A-BDD4-25528D06882C}"/>
          </ac:spMkLst>
        </pc:spChg>
        <pc:spChg chg="del mod">
          <ac:chgData name="Ganavi M" userId="aa0847465628f3dc" providerId="Windows Live" clId="Web-{A1ABF697-B54C-4C6F-A024-2F8C743131C3}" dt="2024-05-06T15:39:16.980" v="792"/>
          <ac:spMkLst>
            <pc:docMk/>
            <pc:sldMk cId="2717568464" sldId="362"/>
            <ac:spMk id="17411" creationId="{6448E46B-B85D-D389-BBAD-D65701611321}"/>
          </ac:spMkLst>
        </pc:spChg>
      </pc:sldChg>
      <pc:sldChg chg="addSp delSp modSp add replId">
        <pc:chgData name="Ganavi M" userId="aa0847465628f3dc" providerId="Windows Live" clId="Web-{A1ABF697-B54C-4C6F-A024-2F8C743131C3}" dt="2024-05-06T14:54:10.353" v="618" actId="1076"/>
        <pc:sldMkLst>
          <pc:docMk/>
          <pc:sldMk cId="1175890102" sldId="363"/>
        </pc:sldMkLst>
        <pc:spChg chg="add mod">
          <ac:chgData name="Ganavi M" userId="aa0847465628f3dc" providerId="Windows Live" clId="Web-{A1ABF697-B54C-4C6F-A024-2F8C743131C3}" dt="2024-05-06T14:54:06.103" v="617" actId="1076"/>
          <ac:spMkLst>
            <pc:docMk/>
            <pc:sldMk cId="1175890102" sldId="363"/>
            <ac:spMk id="2" creationId="{BBD75400-B81B-32D0-8B39-0A38A0E5552E}"/>
          </ac:spMkLst>
        </pc:spChg>
        <pc:spChg chg="mod">
          <ac:chgData name="Ganavi M" userId="aa0847465628f3dc" providerId="Windows Live" clId="Web-{A1ABF697-B54C-4C6F-A024-2F8C743131C3}" dt="2024-05-06T14:54:10.353" v="618" actId="1076"/>
          <ac:spMkLst>
            <pc:docMk/>
            <pc:sldMk cId="1175890102" sldId="363"/>
            <ac:spMk id="17410" creationId="{0F5CFF1E-5E19-150A-BDD4-25528D06882C}"/>
          </ac:spMkLst>
        </pc:spChg>
        <pc:spChg chg="del mod">
          <ac:chgData name="Ganavi M" userId="aa0847465628f3dc" providerId="Windows Live" clId="Web-{A1ABF697-B54C-4C6F-A024-2F8C743131C3}" dt="2024-05-06T14:50:17.584" v="542"/>
          <ac:spMkLst>
            <pc:docMk/>
            <pc:sldMk cId="1175890102" sldId="363"/>
            <ac:spMk id="17411" creationId="{6448E46B-B85D-D389-BBAD-D65701611321}"/>
          </ac:spMkLst>
        </pc:spChg>
      </pc:sldChg>
      <pc:sldChg chg="modSp add replId">
        <pc:chgData name="Ganavi M" userId="aa0847465628f3dc" providerId="Windows Live" clId="Web-{A1ABF697-B54C-4C6F-A024-2F8C743131C3}" dt="2024-05-06T16:21:24.656" v="1281" actId="20577"/>
        <pc:sldMkLst>
          <pc:docMk/>
          <pc:sldMk cId="386699088" sldId="364"/>
        </pc:sldMkLst>
        <pc:spChg chg="mod">
          <ac:chgData name="Ganavi M" userId="aa0847465628f3dc" providerId="Windows Live" clId="Web-{A1ABF697-B54C-4C6F-A024-2F8C743131C3}" dt="2024-05-06T16:21:24.656" v="1281" actId="20577"/>
          <ac:spMkLst>
            <pc:docMk/>
            <pc:sldMk cId="386699088" sldId="364"/>
            <ac:spMk id="4" creationId="{CCD57A63-E079-34DB-9A57-F4B57937B4BE}"/>
          </ac:spMkLst>
        </pc:spChg>
      </pc:sldChg>
      <pc:sldChg chg="addSp delSp modSp add del replId">
        <pc:chgData name="Ganavi M" userId="aa0847465628f3dc" providerId="Windows Live" clId="Web-{A1ABF697-B54C-4C6F-A024-2F8C743131C3}" dt="2024-05-06T15:37:08.931" v="773"/>
        <pc:sldMkLst>
          <pc:docMk/>
          <pc:sldMk cId="1223973067" sldId="364"/>
        </pc:sldMkLst>
        <pc:spChg chg="add del mod">
          <ac:chgData name="Ganavi M" userId="aa0847465628f3dc" providerId="Windows Live" clId="Web-{A1ABF697-B54C-4C6F-A024-2F8C743131C3}" dt="2024-05-06T15:37:06.118" v="770"/>
          <ac:spMkLst>
            <pc:docMk/>
            <pc:sldMk cId="1223973067" sldId="364"/>
            <ac:spMk id="2" creationId="{BFC96FB5-6631-D1B0-E229-0E1AC9599611}"/>
          </ac:spMkLst>
        </pc:spChg>
      </pc:sldChg>
      <pc:sldChg chg="addSp modSp add replId">
        <pc:chgData name="Ganavi M" userId="aa0847465628f3dc" providerId="Windows Live" clId="Web-{A1ABF697-B54C-4C6F-A024-2F8C743131C3}" dt="2024-05-06T16:22:43.017" v="1323" actId="1076"/>
        <pc:sldMkLst>
          <pc:docMk/>
          <pc:sldMk cId="68092625" sldId="365"/>
        </pc:sldMkLst>
        <pc:spChg chg="add mod">
          <ac:chgData name="Ganavi M" userId="aa0847465628f3dc" providerId="Windows Live" clId="Web-{A1ABF697-B54C-4C6F-A024-2F8C743131C3}" dt="2024-05-06T16:22:38.673" v="1322" actId="1076"/>
          <ac:spMkLst>
            <pc:docMk/>
            <pc:sldMk cId="68092625" sldId="365"/>
            <ac:spMk id="2" creationId="{EA891086-85E1-30E1-2316-92707DC43C4C}"/>
          </ac:spMkLst>
        </pc:spChg>
        <pc:spChg chg="mod">
          <ac:chgData name="Ganavi M" userId="aa0847465628f3dc" providerId="Windows Live" clId="Web-{A1ABF697-B54C-4C6F-A024-2F8C743131C3}" dt="2024-05-06T16:22:43.017" v="1323" actId="1076"/>
          <ac:spMkLst>
            <pc:docMk/>
            <pc:sldMk cId="68092625" sldId="365"/>
            <ac:spMk id="4" creationId="{CCD57A63-E079-34DB-9A57-F4B57937B4BE}"/>
          </ac:spMkLst>
        </pc:spChg>
      </pc:sldChg>
      <pc:sldChg chg="addSp delSp modSp add mod replId setBg">
        <pc:chgData name="Ganavi M" userId="aa0847465628f3dc" providerId="Windows Live" clId="Web-{A1ABF697-B54C-4C6F-A024-2F8C743131C3}" dt="2024-05-06T15:53:55.458" v="980" actId="14100"/>
        <pc:sldMkLst>
          <pc:docMk/>
          <pc:sldMk cId="1809239265" sldId="366"/>
        </pc:sldMkLst>
        <pc:spChg chg="del mod ord">
          <ac:chgData name="Ganavi M" userId="aa0847465628f3dc" providerId="Windows Live" clId="Web-{A1ABF697-B54C-4C6F-A024-2F8C743131C3}" dt="2024-05-06T15:53:40.880" v="976"/>
          <ac:spMkLst>
            <pc:docMk/>
            <pc:sldMk cId="1809239265" sldId="366"/>
            <ac:spMk id="4" creationId="{CCD57A63-E079-34DB-9A57-F4B57937B4BE}"/>
          </ac:spMkLst>
        </pc:spChg>
        <pc:spChg chg="add">
          <ac:chgData name="Ganavi M" userId="aa0847465628f3dc" providerId="Windows Live" clId="Web-{A1ABF697-B54C-4C6F-A024-2F8C743131C3}" dt="2024-05-06T15:53:38.317" v="975"/>
          <ac:spMkLst>
            <pc:docMk/>
            <pc:sldMk cId="1809239265" sldId="366"/>
            <ac:spMk id="17" creationId="{7E123AAE-7C5D-4EC5-B570-7141C9405CE2}"/>
          </ac:spMkLst>
        </pc:spChg>
        <pc:spChg chg="add">
          <ac:chgData name="Ganavi M" userId="aa0847465628f3dc" providerId="Windows Live" clId="Web-{A1ABF697-B54C-4C6F-A024-2F8C743131C3}" dt="2024-05-06T15:53:38.317" v="975"/>
          <ac:spMkLst>
            <pc:docMk/>
            <pc:sldMk cId="1809239265" sldId="366"/>
            <ac:spMk id="19" creationId="{EBE68FE8-33EE-42EC-8894-049237550257}"/>
          </ac:spMkLst>
        </pc:spChg>
        <pc:grpChg chg="add">
          <ac:chgData name="Ganavi M" userId="aa0847465628f3dc" providerId="Windows Live" clId="Web-{A1ABF697-B54C-4C6F-A024-2F8C743131C3}" dt="2024-05-06T15:53:38.317" v="975"/>
          <ac:grpSpMkLst>
            <pc:docMk/>
            <pc:sldMk cId="1809239265" sldId="366"/>
            <ac:grpSpMk id="9" creationId="{089D35B1-0ED5-4358-8CAE-A9E49412AAA1}"/>
          </ac:grpSpMkLst>
        </pc:grpChg>
        <pc:picChg chg="add mod">
          <ac:chgData name="Ganavi M" userId="aa0847465628f3dc" providerId="Windows Live" clId="Web-{A1ABF697-B54C-4C6F-A024-2F8C743131C3}" dt="2024-05-06T15:53:55.458" v="980" actId="14100"/>
          <ac:picMkLst>
            <pc:docMk/>
            <pc:sldMk cId="1809239265" sldId="366"/>
            <ac:picMk id="2" creationId="{9B2C162A-FC08-FDF0-1914-D7082CDAE7BD}"/>
          </ac:picMkLst>
        </pc:picChg>
      </pc:sldChg>
      <pc:sldChg chg="addSp modSp add replId">
        <pc:chgData name="Ganavi M" userId="aa0847465628f3dc" providerId="Windows Live" clId="Web-{A1ABF697-B54C-4C6F-A024-2F8C743131C3}" dt="2024-05-06T15:58:13.212" v="1049" actId="20577"/>
        <pc:sldMkLst>
          <pc:docMk/>
          <pc:sldMk cId="3230347208" sldId="367"/>
        </pc:sldMkLst>
        <pc:spChg chg="add mod">
          <ac:chgData name="Ganavi M" userId="aa0847465628f3dc" providerId="Windows Live" clId="Web-{A1ABF697-B54C-4C6F-A024-2F8C743131C3}" dt="2024-05-06T15:57:26.383" v="1030" actId="14100"/>
          <ac:spMkLst>
            <pc:docMk/>
            <pc:sldMk cId="3230347208" sldId="367"/>
            <ac:spMk id="2" creationId="{A1BA6AAE-9B8E-E4CC-49A2-13F973903603}"/>
          </ac:spMkLst>
        </pc:spChg>
        <pc:spChg chg="mod">
          <ac:chgData name="Ganavi M" userId="aa0847465628f3dc" providerId="Windows Live" clId="Web-{A1ABF697-B54C-4C6F-A024-2F8C743131C3}" dt="2024-05-06T15:58:13.212" v="1049" actId="20577"/>
          <ac:spMkLst>
            <pc:docMk/>
            <pc:sldMk cId="3230347208" sldId="367"/>
            <ac:spMk id="4" creationId="{CCD57A63-E079-34DB-9A57-F4B57937B4BE}"/>
          </ac:spMkLst>
        </pc:spChg>
      </pc:sldChg>
      <pc:sldChg chg="addSp delSp modSp add mod replId setBg">
        <pc:chgData name="Ganavi M" userId="aa0847465628f3dc" providerId="Windows Live" clId="Web-{A1ABF697-B54C-4C6F-A024-2F8C743131C3}" dt="2024-05-06T16:23:05.330" v="1326" actId="1076"/>
        <pc:sldMkLst>
          <pc:docMk/>
          <pc:sldMk cId="3893023923" sldId="368"/>
        </pc:sldMkLst>
        <pc:spChg chg="del mod ord">
          <ac:chgData name="Ganavi M" userId="aa0847465628f3dc" providerId="Windows Live" clId="Web-{A1ABF697-B54C-4C6F-A024-2F8C743131C3}" dt="2024-05-06T15:58:57.697" v="1056"/>
          <ac:spMkLst>
            <pc:docMk/>
            <pc:sldMk cId="3893023923" sldId="368"/>
            <ac:spMk id="4" creationId="{CCD57A63-E079-34DB-9A57-F4B57937B4BE}"/>
          </ac:spMkLst>
        </pc:spChg>
        <pc:spChg chg="add">
          <ac:chgData name="Ganavi M" userId="aa0847465628f3dc" providerId="Windows Live" clId="Web-{A1ABF697-B54C-4C6F-A024-2F8C743131C3}" dt="2024-05-06T15:58:53.650" v="1055"/>
          <ac:spMkLst>
            <pc:docMk/>
            <pc:sldMk cId="3893023923" sldId="368"/>
            <ac:spMk id="17" creationId="{7F11F4AC-3D7E-4C40-B7F7-E8A886B87308}"/>
          </ac:spMkLst>
        </pc:spChg>
        <pc:spChg chg="add">
          <ac:chgData name="Ganavi M" userId="aa0847465628f3dc" providerId="Windows Live" clId="Web-{A1ABF697-B54C-4C6F-A024-2F8C743131C3}" dt="2024-05-06T15:58:53.650" v="1055"/>
          <ac:spMkLst>
            <pc:docMk/>
            <pc:sldMk cId="3893023923" sldId="368"/>
            <ac:spMk id="19" creationId="{E89D6A18-6500-435D-BC1F-5806F02240CA}"/>
          </ac:spMkLst>
        </pc:spChg>
        <pc:spChg chg="add">
          <ac:chgData name="Ganavi M" userId="aa0847465628f3dc" providerId="Windows Live" clId="Web-{A1ABF697-B54C-4C6F-A024-2F8C743131C3}" dt="2024-05-06T15:58:53.650" v="1055"/>
          <ac:spMkLst>
            <pc:docMk/>
            <pc:sldMk cId="3893023923" sldId="368"/>
            <ac:spMk id="21" creationId="{02A8EBD6-A0EF-4CC7-A9F3-5A472D718177}"/>
          </ac:spMkLst>
        </pc:spChg>
        <pc:grpChg chg="add">
          <ac:chgData name="Ganavi M" userId="aa0847465628f3dc" providerId="Windows Live" clId="Web-{A1ABF697-B54C-4C6F-A024-2F8C743131C3}" dt="2024-05-06T15:58:53.650" v="1055"/>
          <ac:grpSpMkLst>
            <pc:docMk/>
            <pc:sldMk cId="3893023923" sldId="368"/>
            <ac:grpSpMk id="9" creationId="{089D35B1-0ED5-4358-8CAE-A9E49412AAA1}"/>
          </ac:grpSpMkLst>
        </pc:grpChg>
        <pc:picChg chg="add del mod">
          <ac:chgData name="Ganavi M" userId="aa0847465628f3dc" providerId="Windows Live" clId="Web-{A1ABF697-B54C-4C6F-A024-2F8C743131C3}" dt="2024-05-06T15:59:44.058" v="1061"/>
          <ac:picMkLst>
            <pc:docMk/>
            <pc:sldMk cId="3893023923" sldId="368"/>
            <ac:picMk id="2" creationId="{8D1CF297-146F-B243-B785-6F11C6CFE0A8}"/>
          </ac:picMkLst>
        </pc:picChg>
        <pc:picChg chg="add mod">
          <ac:chgData name="Ganavi M" userId="aa0847465628f3dc" providerId="Windows Live" clId="Web-{A1ABF697-B54C-4C6F-A024-2F8C743131C3}" dt="2024-05-06T16:23:05.330" v="1326" actId="1076"/>
          <ac:picMkLst>
            <pc:docMk/>
            <pc:sldMk cId="3893023923" sldId="368"/>
            <ac:picMk id="3" creationId="{DC45CC4D-4CE6-94A3-83CB-58602DE32306}"/>
          </ac:picMkLst>
        </pc:picChg>
      </pc:sldChg>
      <pc:sldChg chg="modSp add replId">
        <pc:chgData name="Ganavi M" userId="aa0847465628f3dc" providerId="Windows Live" clId="Web-{A1ABF697-B54C-4C6F-A024-2F8C743131C3}" dt="2024-05-06T15:57:56.087" v="1040" actId="20577"/>
        <pc:sldMkLst>
          <pc:docMk/>
          <pc:sldMk cId="3844457991" sldId="369"/>
        </pc:sldMkLst>
        <pc:spChg chg="mod">
          <ac:chgData name="Ganavi M" userId="aa0847465628f3dc" providerId="Windows Live" clId="Web-{A1ABF697-B54C-4C6F-A024-2F8C743131C3}" dt="2024-05-06T15:57:56.087" v="1040" actId="20577"/>
          <ac:spMkLst>
            <pc:docMk/>
            <pc:sldMk cId="3844457991" sldId="369"/>
            <ac:spMk id="4" creationId="{CCD57A63-E079-34DB-9A57-F4B57937B4BE}"/>
          </ac:spMkLst>
        </pc:spChg>
      </pc:sldChg>
      <pc:sldChg chg="add del replId">
        <pc:chgData name="Ganavi M" userId="aa0847465628f3dc" providerId="Windows Live" clId="Web-{A1ABF697-B54C-4C6F-A024-2F8C743131C3}" dt="2024-05-06T15:58:19.666" v="1051"/>
        <pc:sldMkLst>
          <pc:docMk/>
          <pc:sldMk cId="909431786" sldId="370"/>
        </pc:sldMkLst>
      </pc:sldChg>
      <pc:sldChg chg="addSp delSp modSp add replId">
        <pc:chgData name="Ganavi M" userId="aa0847465628f3dc" providerId="Windows Live" clId="Web-{A1ABF697-B54C-4C6F-A024-2F8C743131C3}" dt="2024-05-06T16:12:19.694" v="1156" actId="14100"/>
        <pc:sldMkLst>
          <pc:docMk/>
          <pc:sldMk cId="1947890526" sldId="370"/>
        </pc:sldMkLst>
        <pc:spChg chg="add mod">
          <ac:chgData name="Ganavi M" userId="aa0847465628f3dc" providerId="Windows Live" clId="Web-{A1ABF697-B54C-4C6F-A024-2F8C743131C3}" dt="2024-05-06T16:12:14.179" v="1155" actId="14100"/>
          <ac:spMkLst>
            <pc:docMk/>
            <pc:sldMk cId="1947890526" sldId="370"/>
            <ac:spMk id="3" creationId="{BFC1EEB3-EEF2-4CDA-8B81-3B25B91C3A8C}"/>
          </ac:spMkLst>
        </pc:spChg>
        <pc:spChg chg="mod">
          <ac:chgData name="Ganavi M" userId="aa0847465628f3dc" providerId="Windows Live" clId="Web-{A1ABF697-B54C-4C6F-A024-2F8C743131C3}" dt="2024-05-06T16:12:00.694" v="1149" actId="1076"/>
          <ac:spMkLst>
            <pc:docMk/>
            <pc:sldMk cId="1947890526" sldId="370"/>
            <ac:spMk id="11266" creationId="{FF01D724-78D5-FAF5-096F-6CC769B343B6}"/>
          </ac:spMkLst>
        </pc:spChg>
        <pc:spChg chg="mod">
          <ac:chgData name="Ganavi M" userId="aa0847465628f3dc" providerId="Windows Live" clId="Web-{A1ABF697-B54C-4C6F-A024-2F8C743131C3}" dt="2024-05-06T16:12:19.694" v="1156" actId="14100"/>
          <ac:spMkLst>
            <pc:docMk/>
            <pc:sldMk cId="1947890526" sldId="370"/>
            <ac:spMk id="11267" creationId="{60B4EBB4-3450-9DE5-8E91-2836DA128E1C}"/>
          </ac:spMkLst>
        </pc:spChg>
        <pc:picChg chg="del">
          <ac:chgData name="Ganavi M" userId="aa0847465628f3dc" providerId="Windows Live" clId="Web-{A1ABF697-B54C-4C6F-A024-2F8C743131C3}" dt="2024-05-06T16:08:01.050" v="1107"/>
          <ac:picMkLst>
            <pc:docMk/>
            <pc:sldMk cId="1947890526" sldId="370"/>
            <ac:picMk id="2" creationId="{8E88DFDC-AA59-30EE-7C81-B308A9DD41F8}"/>
          </ac:picMkLst>
        </pc:picChg>
      </pc:sldChg>
      <pc:sldChg chg="add del replId">
        <pc:chgData name="Ganavi M" userId="aa0847465628f3dc" providerId="Windows Live" clId="Web-{A1ABF697-B54C-4C6F-A024-2F8C743131C3}" dt="2024-05-06T15:58:17.759" v="1050"/>
        <pc:sldMkLst>
          <pc:docMk/>
          <pc:sldMk cId="2351463025" sldId="371"/>
        </pc:sldMkLst>
      </pc:sldChg>
      <pc:sldMasterChg chg="del addSldLayout delSldLayout">
        <pc:chgData name="Ganavi M" userId="aa0847465628f3dc" providerId="Windows Live" clId="Web-{A1ABF697-B54C-4C6F-A024-2F8C743131C3}" dt="2024-05-06T04:27:56.764" v="12"/>
        <pc:sldMasterMkLst>
          <pc:docMk/>
          <pc:sldMasterMk cId="2460954070" sldId="2147483660"/>
        </pc:sldMasterMkLst>
        <pc:sldLayoutChg chg="del">
          <pc:chgData name="Ganavi M" userId="aa0847465628f3dc" providerId="Windows Live" clId="Web-{A1ABF697-B54C-4C6F-A024-2F8C743131C3}" dt="2024-05-06T04:27:56.764" v="12"/>
          <pc:sldLayoutMkLst>
            <pc:docMk/>
            <pc:sldMasterMk cId="2460954070" sldId="2147483660"/>
            <pc:sldLayoutMk cId="2385387890" sldId="2147483661"/>
          </pc:sldLayoutMkLst>
        </pc:sldLayoutChg>
        <pc:sldLayoutChg chg="del">
          <pc:chgData name="Ganavi M" userId="aa0847465628f3dc" providerId="Windows Live" clId="Web-{A1ABF697-B54C-4C6F-A024-2F8C743131C3}" dt="2024-05-06T04:27:56.764" v="12"/>
          <pc:sldLayoutMkLst>
            <pc:docMk/>
            <pc:sldMasterMk cId="2460954070" sldId="2147483660"/>
            <pc:sldLayoutMk cId="949138452" sldId="2147483662"/>
          </pc:sldLayoutMkLst>
        </pc:sldLayoutChg>
        <pc:sldLayoutChg chg="del">
          <pc:chgData name="Ganavi M" userId="aa0847465628f3dc" providerId="Windows Live" clId="Web-{A1ABF697-B54C-4C6F-A024-2F8C743131C3}" dt="2024-05-06T04:27:56.764" v="12"/>
          <pc:sldLayoutMkLst>
            <pc:docMk/>
            <pc:sldMasterMk cId="2460954070" sldId="2147483660"/>
            <pc:sldLayoutMk cId="2591524520" sldId="2147483663"/>
          </pc:sldLayoutMkLst>
        </pc:sldLayoutChg>
        <pc:sldLayoutChg chg="del">
          <pc:chgData name="Ganavi M" userId="aa0847465628f3dc" providerId="Windows Live" clId="Web-{A1ABF697-B54C-4C6F-A024-2F8C743131C3}" dt="2024-05-06T04:27:56.764" v="12"/>
          <pc:sldLayoutMkLst>
            <pc:docMk/>
            <pc:sldMasterMk cId="2460954070" sldId="2147483660"/>
            <pc:sldLayoutMk cId="1203092039" sldId="2147483664"/>
          </pc:sldLayoutMkLst>
        </pc:sldLayoutChg>
        <pc:sldLayoutChg chg="del">
          <pc:chgData name="Ganavi M" userId="aa0847465628f3dc" providerId="Windows Live" clId="Web-{A1ABF697-B54C-4C6F-A024-2F8C743131C3}" dt="2024-05-06T04:27:56.764" v="12"/>
          <pc:sldLayoutMkLst>
            <pc:docMk/>
            <pc:sldMasterMk cId="2460954070" sldId="2147483660"/>
            <pc:sldLayoutMk cId="3733172339" sldId="2147483665"/>
          </pc:sldLayoutMkLst>
        </pc:sldLayoutChg>
        <pc:sldLayoutChg chg="del">
          <pc:chgData name="Ganavi M" userId="aa0847465628f3dc" providerId="Windows Live" clId="Web-{A1ABF697-B54C-4C6F-A024-2F8C743131C3}" dt="2024-05-06T04:27:56.764" v="12"/>
          <pc:sldLayoutMkLst>
            <pc:docMk/>
            <pc:sldMasterMk cId="2460954070" sldId="2147483660"/>
            <pc:sldLayoutMk cId="3210312558" sldId="2147483666"/>
          </pc:sldLayoutMkLst>
        </pc:sldLayoutChg>
        <pc:sldLayoutChg chg="del">
          <pc:chgData name="Ganavi M" userId="aa0847465628f3dc" providerId="Windows Live" clId="Web-{A1ABF697-B54C-4C6F-A024-2F8C743131C3}" dt="2024-05-06T04:27:56.764" v="12"/>
          <pc:sldLayoutMkLst>
            <pc:docMk/>
            <pc:sldMasterMk cId="2460954070" sldId="2147483660"/>
            <pc:sldLayoutMk cId="3146388984" sldId="2147483667"/>
          </pc:sldLayoutMkLst>
        </pc:sldLayoutChg>
        <pc:sldLayoutChg chg="del">
          <pc:chgData name="Ganavi M" userId="aa0847465628f3dc" providerId="Windows Live" clId="Web-{A1ABF697-B54C-4C6F-A024-2F8C743131C3}" dt="2024-05-06T04:27:56.764" v="12"/>
          <pc:sldLayoutMkLst>
            <pc:docMk/>
            <pc:sldMasterMk cId="2460954070" sldId="2147483660"/>
            <pc:sldLayoutMk cId="3171841454" sldId="2147483668"/>
          </pc:sldLayoutMkLst>
        </pc:sldLayoutChg>
        <pc:sldLayoutChg chg="del">
          <pc:chgData name="Ganavi M" userId="aa0847465628f3dc" providerId="Windows Live" clId="Web-{A1ABF697-B54C-4C6F-A024-2F8C743131C3}" dt="2024-05-06T04:27:56.764" v="12"/>
          <pc:sldLayoutMkLst>
            <pc:docMk/>
            <pc:sldMasterMk cId="2460954070" sldId="2147483660"/>
            <pc:sldLayoutMk cId="1718958274" sldId="2147483669"/>
          </pc:sldLayoutMkLst>
        </pc:sldLayoutChg>
        <pc:sldLayoutChg chg="del">
          <pc:chgData name="Ganavi M" userId="aa0847465628f3dc" providerId="Windows Live" clId="Web-{A1ABF697-B54C-4C6F-A024-2F8C743131C3}" dt="2024-05-06T04:27:56.764" v="12"/>
          <pc:sldLayoutMkLst>
            <pc:docMk/>
            <pc:sldMasterMk cId="2460954070" sldId="2147483660"/>
            <pc:sldLayoutMk cId="2202905451" sldId="2147483670"/>
          </pc:sldLayoutMkLst>
        </pc:sldLayoutChg>
        <pc:sldLayoutChg chg="del">
          <pc:chgData name="Ganavi M" userId="aa0847465628f3dc" providerId="Windows Live" clId="Web-{A1ABF697-B54C-4C6F-A024-2F8C743131C3}" dt="2024-05-06T04:27:56.764" v="12"/>
          <pc:sldLayoutMkLst>
            <pc:docMk/>
            <pc:sldMasterMk cId="2460954070" sldId="2147483660"/>
            <pc:sldLayoutMk cId="3479445657" sldId="2147483671"/>
          </pc:sldLayoutMkLst>
        </pc:sldLayoutChg>
        <pc:sldLayoutChg chg="add del">
          <pc:chgData name="Ganavi M" userId="aa0847465628f3dc" providerId="Windows Live" clId="Web-{A1ABF697-B54C-4C6F-A024-2F8C743131C3}" dt="2024-05-06T04:27:56.764" v="12"/>
          <pc:sldLayoutMkLst>
            <pc:docMk/>
            <pc:sldMasterMk cId="2460954070" sldId="2147483660"/>
            <pc:sldLayoutMk cId="2841974451" sldId="2147483672"/>
          </pc:sldLayoutMkLst>
        </pc:sldLayoutChg>
      </pc:sldMasterChg>
      <pc:sldMasterChg chg="add del addSldLayout delSldLayout modSldLayout">
        <pc:chgData name="Ganavi M" userId="aa0847465628f3dc" providerId="Windows Live" clId="Web-{A1ABF697-B54C-4C6F-A024-2F8C743131C3}" dt="2024-05-06T04:27:59.452" v="13"/>
        <pc:sldMasterMkLst>
          <pc:docMk/>
          <pc:sldMasterMk cId="3112821104" sldId="2147483673"/>
        </pc:sldMasterMkLst>
        <pc:sldLayoutChg chg="add del mod replId">
          <pc:chgData name="Ganavi M" userId="aa0847465628f3dc" providerId="Windows Live" clId="Web-{A1ABF697-B54C-4C6F-A024-2F8C743131C3}" dt="2024-05-06T04:27:59.452" v="13"/>
          <pc:sldLayoutMkLst>
            <pc:docMk/>
            <pc:sldMasterMk cId="3112821104" sldId="2147483673"/>
            <pc:sldLayoutMk cId="3938286868" sldId="2147483674"/>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875166158" sldId="2147483675"/>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2641647967" sldId="2147483676"/>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2156981652" sldId="2147483677"/>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3703327874" sldId="2147483678"/>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2466667217" sldId="2147483679"/>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2452568007" sldId="2147483680"/>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3324525527" sldId="2147483681"/>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24787932" sldId="2147483682"/>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249390089" sldId="2147483683"/>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1183221625" sldId="2147483684"/>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1113943705" sldId="2147483685"/>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983547237" sldId="2147483686"/>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2289987755" sldId="2147483687"/>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3436896527" sldId="2147483688"/>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469716778" sldId="2147483689"/>
          </pc:sldLayoutMkLst>
        </pc:sldLayoutChg>
        <pc:sldLayoutChg chg="add del mod replId">
          <pc:chgData name="Ganavi M" userId="aa0847465628f3dc" providerId="Windows Live" clId="Web-{A1ABF697-B54C-4C6F-A024-2F8C743131C3}" dt="2024-05-06T04:27:59.452" v="13"/>
          <pc:sldLayoutMkLst>
            <pc:docMk/>
            <pc:sldMasterMk cId="3112821104" sldId="2147483673"/>
            <pc:sldLayoutMk cId="3323879966" sldId="2147483690"/>
          </pc:sldLayoutMkLst>
        </pc:sldLayoutChg>
      </pc:sldMasterChg>
      <pc:sldMasterChg chg="add addSldLayout modSldLayout">
        <pc:chgData name="Ganavi M" userId="aa0847465628f3dc" providerId="Windows Live" clId="Web-{A1ABF697-B54C-4C6F-A024-2F8C743131C3}" dt="2024-05-06T04:27:59.452" v="13"/>
        <pc:sldMasterMkLst>
          <pc:docMk/>
          <pc:sldMasterMk cId="3058962135" sldId="2147483691"/>
        </pc:sldMasterMkLst>
        <pc:sldLayoutChg chg="add mod replId">
          <pc:chgData name="Ganavi M" userId="aa0847465628f3dc" providerId="Windows Live" clId="Web-{A1ABF697-B54C-4C6F-A024-2F8C743131C3}" dt="2024-05-06T04:27:59.452" v="13"/>
          <pc:sldLayoutMkLst>
            <pc:docMk/>
            <pc:sldMasterMk cId="3058962135" sldId="2147483691"/>
            <pc:sldLayoutMk cId="2701102427" sldId="2147483692"/>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2710705697" sldId="2147483693"/>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2844741893" sldId="2147483694"/>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343843179" sldId="2147483695"/>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3826051422" sldId="2147483696"/>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4080260921" sldId="2147483697"/>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747323059" sldId="2147483698"/>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3067106375" sldId="2147483699"/>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1310091041" sldId="2147483700"/>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2075192924" sldId="2147483701"/>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1949732889" sldId="2147483702"/>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1626176130" sldId="2147483703"/>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1750504247" sldId="2147483704"/>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448434160" sldId="2147483705"/>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1821006945" sldId="2147483706"/>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522748695" sldId="2147483707"/>
          </pc:sldLayoutMkLst>
        </pc:sldLayoutChg>
        <pc:sldLayoutChg chg="add mod replId">
          <pc:chgData name="Ganavi M" userId="aa0847465628f3dc" providerId="Windows Live" clId="Web-{A1ABF697-B54C-4C6F-A024-2F8C743131C3}" dt="2024-05-06T04:27:59.452" v="13"/>
          <pc:sldLayoutMkLst>
            <pc:docMk/>
            <pc:sldMasterMk cId="3058962135" sldId="2147483691"/>
            <pc:sldLayoutMk cId="1050909929" sldId="214748370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1102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519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9732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6176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0504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8434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1006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2748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090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070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474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84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605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026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732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7106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009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896213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2245383" y="862696"/>
            <a:ext cx="9948359"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latin typeface="Bookman Old Style"/>
                <a:cs typeface="Calibri"/>
              </a:rPr>
              <a:t>                 Day 23</a:t>
            </a:r>
            <a:endParaRPr lang="en-US" sz="4800" b="1" dirty="0">
              <a:latin typeface="Bookman Old Style"/>
              <a:cs typeface="Calibri"/>
            </a:endParaRPr>
          </a:p>
          <a:p>
            <a:endParaRPr lang="en-US" sz="4800" b="1" dirty="0">
              <a:latin typeface="Bookman Old Style"/>
              <a:cs typeface="Calibri"/>
            </a:endParaRPr>
          </a:p>
          <a:p>
            <a:r>
              <a:rPr lang="en-US" sz="3800" b="1" dirty="0">
                <a:latin typeface="Bookman Old Style"/>
                <a:cs typeface="Calibri"/>
              </a:rPr>
              <a:t>       Linux Device Driver Training</a:t>
            </a:r>
            <a:endParaRPr lang="en-US" sz="3800" dirty="0">
              <a:latin typeface="Bookman Old Style"/>
              <a:cs typeface="Calibri"/>
            </a:endParaRPr>
          </a:p>
          <a:p>
            <a:endParaRPr lang="en-US" sz="3500" b="1" dirty="0">
              <a:latin typeface="Bookman Old Style"/>
              <a:cs typeface="Calibri"/>
            </a:endParaRPr>
          </a:p>
          <a:p>
            <a:r>
              <a:rPr lang="en-US" sz="3500" b="1" dirty="0"/>
              <a:t>                         </a:t>
            </a:r>
            <a:r>
              <a:rPr lang="en-US" sz="3800" b="1" dirty="0">
                <a:latin typeface="Bookman Old Style"/>
              </a:rPr>
              <a:t> Kernel and Device Driver</a:t>
            </a:r>
          </a:p>
          <a:p>
            <a:endParaRPr lang="en-US" sz="3800" b="1" dirty="0">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4764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Bookman Old Style"/>
                <a:cs typeface="Calibri"/>
              </a:rPr>
              <a:t>Presented by,</a:t>
            </a:r>
          </a:p>
          <a:p>
            <a:r>
              <a:rPr lang="en-US" dirty="0">
                <a:latin typeface="Bookman Old Style"/>
                <a:cs typeface="Calibri"/>
              </a:rPr>
              <a:t>Ganavi M </a:t>
            </a:r>
            <a:endParaRPr lang="en-US">
              <a:latin typeface="Bookman Old Style"/>
            </a:endParaRPr>
          </a:p>
          <a:p>
            <a:r>
              <a:rPr lang="en-US" dirty="0">
                <a:latin typeface="Bookman Old Style"/>
                <a:cs typeface="Calibri"/>
                <a:hlinkClick r:id="rId2"/>
              </a:rPr>
              <a:t>Ganavigowda512@gmail.com</a:t>
            </a:r>
            <a:endParaRPr lang="en-US" dirty="0">
              <a:latin typeface="Bookman Old Style"/>
              <a:cs typeface="Calibri"/>
            </a:endParaRPr>
          </a:p>
          <a:p>
            <a:endParaRPr lang="en-US" dirty="0">
              <a:latin typeface="Bookman Old Style"/>
              <a:cs typeface="Calibri"/>
            </a:endParaRP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2171700" y="812800"/>
            <a:ext cx="9728200" cy="4432300"/>
          </a:xfrm>
        </p:spPr>
        <p:txBody>
          <a:bodyPr vert="horz" lIns="91440" tIns="45720" rIns="91440" bIns="45720" rtlCol="0" anchor="ctr">
            <a:noAutofit/>
          </a:bodyPr>
          <a:lstStyle/>
          <a:p>
            <a:pPr>
              <a:buClr>
                <a:srgbClr val="8D1515"/>
              </a:buClr>
            </a:pPr>
            <a:r>
              <a:rPr lang="en-US" sz="1600" b="1" dirty="0">
                <a:latin typeface="Calibri"/>
                <a:ea typeface="+mn-lt"/>
                <a:cs typeface="+mn-lt"/>
              </a:rPr>
              <a:t>Device control</a:t>
            </a:r>
          </a:p>
          <a:p>
            <a:pPr marL="0" indent="0">
              <a:buClr>
                <a:srgbClr val="8D1515"/>
              </a:buClr>
              <a:buNone/>
            </a:pPr>
            <a:r>
              <a:rPr lang="en-US" sz="1600" dirty="0">
                <a:latin typeface="Calibri"/>
                <a:ea typeface="+mn-lt"/>
                <a:cs typeface="+mn-lt"/>
              </a:rPr>
              <a:t>Almost every system operation eventually maps to a physical device. With the exception of the processor, memory, and a very few other entities, any and all device control operations are performed by code that is specific to the device being addressed. That code is called a device driver. The kernel must have embedded in it a device driver for every peripheral present on a system, from the hard drive to the keyboard and the tape streamer. This aspect of the kernel’s functions is our primary interest in this book.</a:t>
            </a:r>
          </a:p>
          <a:p>
            <a:pPr>
              <a:buClr>
                <a:srgbClr val="8D1515"/>
              </a:buClr>
            </a:pPr>
            <a:r>
              <a:rPr lang="en-US" sz="1600" b="1" dirty="0">
                <a:latin typeface="Calibri"/>
                <a:ea typeface="+mn-lt"/>
                <a:cs typeface="+mn-lt"/>
              </a:rPr>
              <a:t>Networking</a:t>
            </a:r>
          </a:p>
          <a:p>
            <a:pPr marL="0" indent="0">
              <a:buClr>
                <a:srgbClr val="8D1515"/>
              </a:buClr>
              <a:buNone/>
            </a:pPr>
            <a:r>
              <a:rPr lang="en-US" sz="1600" dirty="0">
                <a:latin typeface="Calibri"/>
                <a:ea typeface="+mn-lt"/>
                <a:cs typeface="+mn-lt"/>
              </a:rPr>
              <a:t>Networking must be managed by the operating system because most network operations are not specific to a process: incoming packets are asynchronous events. The packets must be collected, identified, and dispatched before a process takes care of them. The system is in charge of delivering data packets across program and network interfaces, and it must control the execution of programs according to their network activity. Additionally, all the routing and address resolution issues are implemented within the kernel.</a:t>
            </a:r>
          </a:p>
          <a:p>
            <a:pPr marL="342900" indent="-342900">
              <a:buClr>
                <a:srgbClr val="8D1515"/>
              </a:buClr>
              <a:buAutoNum type="arabicPeriod"/>
            </a:pPr>
            <a:endParaRPr lang="en-US" sz="1600" dirty="0">
              <a:latin typeface="Calibri"/>
              <a:ea typeface="MS Mincho" panose="02020609040205080304" pitchFamily="49" charset="-128"/>
              <a:cs typeface="Calibri"/>
            </a:endParaRPr>
          </a:p>
        </p:txBody>
      </p:sp>
    </p:spTree>
    <p:extLst>
      <p:ext uri="{BB962C8B-B14F-4D97-AF65-F5344CB8AC3E}">
        <p14:creationId xmlns:p14="http://schemas.microsoft.com/office/powerpoint/2010/main" val="3367910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5CFF1E-5E19-150A-BDD4-25528D06882C}"/>
              </a:ext>
            </a:extLst>
          </p:cNvPr>
          <p:cNvSpPr>
            <a:spLocks noGrp="1" noChangeArrowheads="1"/>
          </p:cNvSpPr>
          <p:nvPr>
            <p:ph type="title"/>
          </p:nvPr>
        </p:nvSpPr>
        <p:spPr>
          <a:xfrm>
            <a:off x="1408111" y="101600"/>
            <a:ext cx="10018713" cy="723899"/>
          </a:xfrm>
        </p:spPr>
        <p:txBody>
          <a:bodyPr>
            <a:normAutofit/>
          </a:bodyPr>
          <a:lstStyle/>
          <a:p>
            <a:pPr>
              <a:lnSpc>
                <a:spcPct val="75000"/>
              </a:lnSpc>
            </a:pPr>
            <a:r>
              <a:rPr lang="en-US" altLang="en-US" sz="2200" b="1" dirty="0">
                <a:ea typeface="MS Mincho"/>
              </a:rPr>
              <a:t>DYNAMICALLY LOADABLE MODULES</a:t>
            </a:r>
          </a:p>
        </p:txBody>
      </p:sp>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2120900" y="1104900"/>
            <a:ext cx="9728200" cy="5143500"/>
          </a:xfrm>
        </p:spPr>
        <p:txBody>
          <a:bodyPr vert="horz" lIns="91440" tIns="45720" rIns="91440" bIns="45720" rtlCol="0" anchor="ctr">
            <a:noAutofit/>
          </a:bodyPr>
          <a:lstStyle/>
          <a:p>
            <a:pPr marL="0" indent="0">
              <a:buClr>
                <a:srgbClr val="8D1515"/>
              </a:buClr>
              <a:buNone/>
            </a:pPr>
            <a:r>
              <a:rPr lang="en-US" sz="1600" dirty="0">
                <a:latin typeface="Calibri"/>
                <a:ea typeface="+mn-lt"/>
                <a:cs typeface="Calibri"/>
              </a:rPr>
              <a:t>Dynamically loadable modules (also known as loadable kernel modules or LKMs) are software components that can be loaded into the kernel at runtime to extend its functionality or add support for new hardware devices. Here's an overview of dynamically loadable modules:</a:t>
            </a:r>
          </a:p>
          <a:p>
            <a:pPr marL="342900" indent="-342900">
              <a:buAutoNum type="alphaUcPeriod"/>
            </a:pPr>
            <a:r>
              <a:rPr lang="en-US" sz="1600" b="1" dirty="0">
                <a:latin typeface="Calibri"/>
                <a:ea typeface="+mn-lt"/>
                <a:cs typeface="Calibri"/>
              </a:rPr>
              <a:t>Purpose</a:t>
            </a:r>
            <a:r>
              <a:rPr lang="en-US" sz="1600" dirty="0">
                <a:latin typeface="Calibri"/>
                <a:ea typeface="+mn-lt"/>
                <a:cs typeface="Calibri"/>
              </a:rPr>
              <a:t>:</a:t>
            </a:r>
          </a:p>
          <a:p>
            <a:pPr lvl="1">
              <a:buClr>
                <a:srgbClr val="8D1515"/>
              </a:buClr>
            </a:pPr>
            <a:r>
              <a:rPr lang="en-US" sz="1600" dirty="0">
                <a:latin typeface="Calibri"/>
                <a:ea typeface="+mn-lt"/>
                <a:cs typeface="Calibri"/>
              </a:rPr>
              <a:t>Dynamically loadable modules allow kernel functionality to be added, removed, or updated without the need to recompile or reboot the entire kernel.</a:t>
            </a:r>
          </a:p>
          <a:p>
            <a:pPr lvl="1">
              <a:buClr>
                <a:srgbClr val="8D1515"/>
              </a:buClr>
            </a:pPr>
            <a:r>
              <a:rPr lang="en-US" sz="1600" dirty="0">
                <a:latin typeface="Calibri"/>
                <a:ea typeface="+mn-lt"/>
                <a:cs typeface="Calibri"/>
              </a:rPr>
              <a:t>They provide a flexible and efficient mechanism for extending the kernel's capabilities, supporting new hardware, and implementing additional features such as filesystems, network protocols, and device drivers.</a:t>
            </a:r>
          </a:p>
          <a:p>
            <a:pPr marL="342900" indent="-342900">
              <a:buAutoNum type="alphaUcPeriod"/>
            </a:pPr>
            <a:r>
              <a:rPr lang="en-US" sz="1600" b="1" dirty="0">
                <a:latin typeface="Calibri"/>
                <a:ea typeface="+mn-lt"/>
                <a:cs typeface="Calibri"/>
              </a:rPr>
              <a:t>Implementation</a:t>
            </a:r>
            <a:r>
              <a:rPr lang="en-US" sz="1600" dirty="0">
                <a:latin typeface="Calibri"/>
                <a:ea typeface="+mn-lt"/>
                <a:cs typeface="Calibri"/>
              </a:rPr>
              <a:t>:</a:t>
            </a:r>
          </a:p>
          <a:p>
            <a:pPr lvl="1">
              <a:buClr>
                <a:srgbClr val="8D1515"/>
              </a:buClr>
            </a:pPr>
            <a:r>
              <a:rPr lang="en-US" sz="1600" dirty="0">
                <a:latin typeface="Calibri"/>
                <a:ea typeface="+mn-lt"/>
                <a:cs typeface="Calibri"/>
              </a:rPr>
              <a:t>Loadable kernel modules are typically implemented as shared object files (e.g., .ko files on Linux) containing compiled kernel code.</a:t>
            </a:r>
          </a:p>
          <a:p>
            <a:pPr lvl="1">
              <a:buClr>
                <a:srgbClr val="8D1515"/>
              </a:buClr>
            </a:pPr>
            <a:r>
              <a:rPr lang="en-US" sz="1600" dirty="0">
                <a:latin typeface="Calibri"/>
                <a:ea typeface="+mn-lt"/>
                <a:cs typeface="Calibri"/>
              </a:rPr>
              <a:t>These modules can be dynamically loaded into the kernel using utilities such as </a:t>
            </a:r>
            <a:r>
              <a:rPr lang="en-US" sz="1600" b="1" dirty="0" err="1">
                <a:latin typeface="Calibri"/>
                <a:ea typeface="+mn-lt"/>
                <a:cs typeface="Calibri"/>
              </a:rPr>
              <a:t>insmod</a:t>
            </a:r>
            <a:r>
              <a:rPr lang="en-US" sz="1600" dirty="0">
                <a:latin typeface="Calibri"/>
                <a:ea typeface="+mn-lt"/>
                <a:cs typeface="Calibri"/>
              </a:rPr>
              <a:t> or </a:t>
            </a:r>
            <a:r>
              <a:rPr lang="en-US" sz="1600" b="1" dirty="0" err="1">
                <a:latin typeface="Calibri"/>
                <a:ea typeface="+mn-lt"/>
                <a:cs typeface="Calibri"/>
              </a:rPr>
              <a:t>modprobe</a:t>
            </a:r>
            <a:r>
              <a:rPr lang="en-US" sz="1600" dirty="0">
                <a:latin typeface="Calibri"/>
                <a:ea typeface="+mn-lt"/>
                <a:cs typeface="Calibri"/>
              </a:rPr>
              <a:t>, which handle the insertion and initialization of the module.</a:t>
            </a:r>
          </a:p>
          <a:p>
            <a:pPr lvl="1">
              <a:buClr>
                <a:srgbClr val="8D1515"/>
              </a:buClr>
            </a:pPr>
            <a:r>
              <a:rPr lang="en-US" sz="1600" dirty="0">
                <a:latin typeface="Calibri"/>
                <a:ea typeface="+mn-lt"/>
                <a:cs typeface="Calibri"/>
              </a:rPr>
              <a:t>Once loaded, a module becomes part of the kernel's address space and can interact with other kernel components through defined interfaces and APIs.</a:t>
            </a:r>
          </a:p>
          <a:p>
            <a:pPr marL="342900" indent="-342900">
              <a:buClr>
                <a:srgbClr val="8D1515"/>
              </a:buClr>
              <a:buAutoNum type="alphaUcPeriod"/>
            </a:pPr>
            <a:endParaRPr lang="en-US" sz="1600" dirty="0">
              <a:latin typeface="Calibri"/>
              <a:ea typeface="+mn-lt"/>
              <a:cs typeface="+mn-lt"/>
            </a:endParaRPr>
          </a:p>
        </p:txBody>
      </p:sp>
    </p:spTree>
    <p:extLst>
      <p:ext uri="{BB962C8B-B14F-4D97-AF65-F5344CB8AC3E}">
        <p14:creationId xmlns:p14="http://schemas.microsoft.com/office/powerpoint/2010/main" val="203752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2171700" y="152400"/>
            <a:ext cx="9728200" cy="5638800"/>
          </a:xfrm>
        </p:spPr>
        <p:txBody>
          <a:bodyPr vert="horz" lIns="91440" tIns="45720" rIns="91440" bIns="45720" rtlCol="0" anchor="ctr">
            <a:noAutofit/>
          </a:bodyPr>
          <a:lstStyle/>
          <a:p>
            <a:pPr marL="0" indent="0">
              <a:buClr>
                <a:srgbClr val="8D1515"/>
              </a:buClr>
              <a:buNone/>
            </a:pPr>
            <a:r>
              <a:rPr lang="en-US" sz="2200" b="1" dirty="0">
                <a:solidFill>
                  <a:schemeClr val="accent1">
                    <a:lumMod val="75000"/>
                  </a:schemeClr>
                </a:solidFill>
                <a:latin typeface="Calibri"/>
                <a:ea typeface="+mn-lt"/>
                <a:cs typeface="Calibri"/>
              </a:rPr>
              <a:t>C</a:t>
            </a:r>
            <a:r>
              <a:rPr lang="en-US" sz="1600" b="1" dirty="0">
                <a:latin typeface="Calibri"/>
                <a:ea typeface="+mn-lt"/>
                <a:cs typeface="Calibri"/>
              </a:rPr>
              <a:t>    Features:</a:t>
            </a:r>
            <a:endParaRPr lang="en-US" sz="1600" dirty="0">
              <a:latin typeface="Calibri"/>
              <a:cs typeface="Times New Roman"/>
            </a:endParaRPr>
          </a:p>
          <a:p>
            <a:pPr lvl="1">
              <a:buClr>
                <a:srgbClr val="8D1515"/>
              </a:buClr>
            </a:pPr>
            <a:r>
              <a:rPr lang="en-US" sz="1600" dirty="0">
                <a:latin typeface="Calibri"/>
                <a:ea typeface="+mn-lt"/>
                <a:cs typeface="Calibri"/>
              </a:rPr>
              <a:t>Loadable kernel modules can provide various types of functionality, including device drivers, filesystems, network protocols, security modules, and virtualization components.</a:t>
            </a:r>
            <a:endParaRPr lang="en-US" sz="1600">
              <a:latin typeface="Calibri"/>
              <a:cs typeface="Calibri"/>
            </a:endParaRPr>
          </a:p>
          <a:p>
            <a:pPr lvl="1">
              <a:buClr>
                <a:srgbClr val="8D1515"/>
              </a:buClr>
            </a:pPr>
            <a:r>
              <a:rPr lang="en-US" sz="1600" dirty="0">
                <a:latin typeface="Calibri"/>
                <a:ea typeface="+mn-lt"/>
                <a:cs typeface="Calibri"/>
              </a:rPr>
              <a:t>They can be written in languages such as C or assembly language and may access kernel data structures and functions to perform their tasks.</a:t>
            </a:r>
          </a:p>
          <a:p>
            <a:pPr lvl="1">
              <a:buClr>
                <a:srgbClr val="8D1515"/>
              </a:buClr>
            </a:pPr>
            <a:r>
              <a:rPr lang="en-US" sz="1600" dirty="0">
                <a:latin typeface="Calibri"/>
                <a:ea typeface="+mn-lt"/>
                <a:cs typeface="Calibri"/>
              </a:rPr>
              <a:t>Modules can export symbols (functions, variables) that can be used by other kernel modules or user-space applications.</a:t>
            </a:r>
            <a:endParaRPr lang="en-US" sz="1600">
              <a:latin typeface="Calibri"/>
              <a:cs typeface="Calibri"/>
            </a:endParaRPr>
          </a:p>
          <a:p>
            <a:pPr marL="0" indent="0">
              <a:buClr>
                <a:srgbClr val="8D1515"/>
              </a:buClr>
              <a:buNone/>
            </a:pPr>
            <a:r>
              <a:rPr lang="en-US" sz="2200" b="1" dirty="0">
                <a:solidFill>
                  <a:schemeClr val="accent1">
                    <a:lumMod val="75000"/>
                  </a:schemeClr>
                </a:solidFill>
                <a:latin typeface="Calibri"/>
                <a:ea typeface="+mn-lt"/>
                <a:cs typeface="Calibri"/>
              </a:rPr>
              <a:t>D  </a:t>
            </a:r>
            <a:r>
              <a:rPr lang="en-US" sz="1600" b="1" dirty="0">
                <a:latin typeface="Calibri"/>
                <a:ea typeface="+mn-lt"/>
                <a:cs typeface="Calibri"/>
              </a:rPr>
              <a:t>Dynamic Loading and Unloading:</a:t>
            </a:r>
            <a:endParaRPr lang="en-US" sz="1600" dirty="0">
              <a:latin typeface="Calibri"/>
              <a:ea typeface="+mn-lt"/>
              <a:cs typeface="Calibri"/>
            </a:endParaRPr>
          </a:p>
          <a:p>
            <a:pPr marL="800100" lvl="1" indent="-342900">
              <a:buClr>
                <a:srgbClr val="8D1515"/>
              </a:buClr>
            </a:pPr>
            <a:r>
              <a:rPr lang="en-US" sz="1600" dirty="0">
                <a:latin typeface="Calibri"/>
                <a:ea typeface="+mn-lt"/>
                <a:cs typeface="Calibri"/>
              </a:rPr>
              <a:t>Modules can be dynamically loaded into the kernel using utilities like </a:t>
            </a:r>
            <a:r>
              <a:rPr lang="en-US" sz="1600" dirty="0" err="1">
                <a:latin typeface="Calibri"/>
                <a:ea typeface="+mn-lt"/>
                <a:cs typeface="Calibri"/>
              </a:rPr>
              <a:t>insmod</a:t>
            </a:r>
            <a:r>
              <a:rPr lang="en-US" sz="1600" dirty="0">
                <a:latin typeface="Calibri"/>
                <a:ea typeface="+mn-lt"/>
                <a:cs typeface="Calibri"/>
              </a:rPr>
              <a:t> or </a:t>
            </a:r>
            <a:r>
              <a:rPr lang="en-US" sz="1600" dirty="0" err="1">
                <a:latin typeface="Calibri"/>
                <a:ea typeface="+mn-lt"/>
                <a:cs typeface="Calibri"/>
              </a:rPr>
              <a:t>modprobe</a:t>
            </a:r>
            <a:r>
              <a:rPr lang="en-US" sz="1600" dirty="0">
                <a:latin typeface="Calibri"/>
                <a:ea typeface="+mn-lt"/>
                <a:cs typeface="Calibri"/>
              </a:rPr>
              <a:t>. The kernel searches for the module file, verifies its compatibility, and loads it into memory.</a:t>
            </a:r>
            <a:endParaRPr lang="en-US" sz="1600">
              <a:latin typeface="Calibri"/>
              <a:cs typeface="Calibri"/>
            </a:endParaRPr>
          </a:p>
          <a:p>
            <a:pPr marL="800100" lvl="1" indent="-342900">
              <a:buClr>
                <a:srgbClr val="8D1515"/>
              </a:buClr>
            </a:pPr>
            <a:r>
              <a:rPr lang="en-US" sz="1600" dirty="0">
                <a:latin typeface="Calibri"/>
                <a:ea typeface="+mn-lt"/>
                <a:cs typeface="Calibri"/>
              </a:rPr>
              <a:t>Once loaded, the module's initialization function is called to perform any required setup or initialization tasks.</a:t>
            </a:r>
            <a:endParaRPr lang="en-US" sz="1600">
              <a:latin typeface="Calibri"/>
              <a:cs typeface="Calibri"/>
            </a:endParaRPr>
          </a:p>
          <a:p>
            <a:pPr marL="800100" lvl="1" indent="-342900">
              <a:buClr>
                <a:srgbClr val="8D1515"/>
              </a:buClr>
            </a:pPr>
            <a:r>
              <a:rPr lang="en-US" sz="1600" dirty="0">
                <a:latin typeface="Calibri"/>
                <a:ea typeface="+mn-lt"/>
                <a:cs typeface="Calibri"/>
              </a:rPr>
              <a:t>Modules can be dynamically unloaded from the kernel using utilities like </a:t>
            </a:r>
            <a:r>
              <a:rPr lang="en-US" sz="1600" dirty="0" err="1">
                <a:latin typeface="Calibri"/>
                <a:ea typeface="+mn-lt"/>
                <a:cs typeface="Calibri"/>
              </a:rPr>
              <a:t>rmmod</a:t>
            </a:r>
            <a:r>
              <a:rPr lang="en-US" sz="1600" dirty="0">
                <a:latin typeface="Calibri"/>
                <a:ea typeface="+mn-lt"/>
                <a:cs typeface="Calibri"/>
              </a:rPr>
              <a:t>. Before unloading, the module's cleanup function is called to release resources and perform any necessary cleanup tasks.</a:t>
            </a:r>
            <a:endParaRPr lang="en-US" sz="1600">
              <a:latin typeface="Calibri"/>
              <a:cs typeface="Calibri"/>
            </a:endParaRPr>
          </a:p>
          <a:p>
            <a:pPr marL="800100" lvl="1" indent="-342900">
              <a:buClr>
                <a:srgbClr val="8D1515"/>
              </a:buClr>
            </a:pPr>
            <a:r>
              <a:rPr lang="en-US" sz="1600" dirty="0">
                <a:latin typeface="Calibri"/>
                <a:ea typeface="+mn-lt"/>
                <a:cs typeface="Calibri"/>
              </a:rPr>
              <a:t>Dynamically loading and unloading modules allows the kernel to adapt to changing hardware configurations, system requirements, and user preferences without the need for system downtime.</a:t>
            </a:r>
            <a:endParaRPr lang="en-US" sz="1600">
              <a:latin typeface="Calibri"/>
              <a:cs typeface="Calibri"/>
            </a:endParaRPr>
          </a:p>
        </p:txBody>
      </p:sp>
    </p:spTree>
    <p:extLst>
      <p:ext uri="{BB962C8B-B14F-4D97-AF65-F5344CB8AC3E}">
        <p14:creationId xmlns:p14="http://schemas.microsoft.com/office/powerpoint/2010/main" val="4070275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5CFF1E-5E19-150A-BDD4-25528D06882C}"/>
              </a:ext>
            </a:extLst>
          </p:cNvPr>
          <p:cNvSpPr>
            <a:spLocks noGrp="1" noChangeArrowheads="1"/>
          </p:cNvSpPr>
          <p:nvPr>
            <p:ph type="title"/>
          </p:nvPr>
        </p:nvSpPr>
        <p:spPr>
          <a:xfrm>
            <a:off x="1408111" y="101600"/>
            <a:ext cx="10018713" cy="723899"/>
          </a:xfrm>
        </p:spPr>
        <p:txBody>
          <a:bodyPr>
            <a:normAutofit/>
          </a:bodyPr>
          <a:lstStyle/>
          <a:p>
            <a:pPr>
              <a:lnSpc>
                <a:spcPct val="75000"/>
              </a:lnSpc>
            </a:pPr>
            <a:r>
              <a:rPr lang="en-US" altLang="en-US" sz="2200" b="1" dirty="0">
                <a:ea typeface="MS Mincho"/>
              </a:rPr>
              <a:t>UTILITIES IN LINUX DRIVERS</a:t>
            </a:r>
            <a:endParaRPr lang="en-US" dirty="0"/>
          </a:p>
        </p:txBody>
      </p:sp>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1701800" y="977900"/>
            <a:ext cx="9728200" cy="2819400"/>
          </a:xfrm>
        </p:spPr>
        <p:txBody>
          <a:bodyPr vert="horz" lIns="91440" tIns="45720" rIns="91440" bIns="45720" rtlCol="0" anchor="ctr">
            <a:noAutofit/>
          </a:bodyPr>
          <a:lstStyle/>
          <a:p>
            <a:pPr marL="342900" indent="-342900">
              <a:buClr>
                <a:srgbClr val="8D1515"/>
              </a:buClr>
              <a:buAutoNum type="arabicPeriod"/>
            </a:pPr>
            <a:r>
              <a:rPr lang="en-US" sz="1600" b="1" err="1">
                <a:latin typeface="Calibri"/>
                <a:ea typeface="+mn-lt"/>
                <a:cs typeface="+mn-lt"/>
              </a:rPr>
              <a:t>insmod</a:t>
            </a:r>
            <a:r>
              <a:rPr lang="en-US" sz="1600" dirty="0">
                <a:latin typeface="Calibri"/>
                <a:ea typeface="+mn-lt"/>
                <a:cs typeface="+mn-lt"/>
              </a:rPr>
              <a:t>:</a:t>
            </a:r>
            <a:endParaRPr lang="en-US" altLang="en-US" sz="1600" b="1">
              <a:latin typeface="Calibri"/>
              <a:ea typeface="+mn-lt"/>
              <a:cs typeface="+mn-lt"/>
            </a:endParaRPr>
          </a:p>
          <a:p>
            <a:pPr lvl="1">
              <a:buClr>
                <a:srgbClr val="8D1515"/>
              </a:buClr>
            </a:pPr>
            <a:r>
              <a:rPr lang="en-US" sz="1600" b="1" err="1">
                <a:latin typeface="Calibri"/>
                <a:ea typeface="+mn-lt"/>
                <a:cs typeface="+mn-lt"/>
              </a:rPr>
              <a:t>insmod</a:t>
            </a:r>
            <a:r>
              <a:rPr lang="en-US" sz="1600" dirty="0">
                <a:latin typeface="Calibri"/>
                <a:ea typeface="+mn-lt"/>
                <a:cs typeface="+mn-lt"/>
              </a:rPr>
              <a:t> stands for "insert module" and is a basic command-line utility for inserting LKMs into the Linux kernel.</a:t>
            </a:r>
          </a:p>
          <a:p>
            <a:pPr lvl="1">
              <a:buClr>
                <a:srgbClr val="8D1515"/>
              </a:buClr>
            </a:pPr>
            <a:r>
              <a:rPr lang="en-US" sz="1600" dirty="0">
                <a:latin typeface="Calibri"/>
                <a:ea typeface="+mn-lt"/>
                <a:cs typeface="+mn-lt"/>
              </a:rPr>
              <a:t>When you run </a:t>
            </a:r>
            <a:r>
              <a:rPr lang="en-US" sz="1600" b="1" err="1">
                <a:latin typeface="Calibri"/>
                <a:ea typeface="+mn-lt"/>
                <a:cs typeface="+mn-lt"/>
              </a:rPr>
              <a:t>insmod</a:t>
            </a:r>
            <a:r>
              <a:rPr lang="en-US" sz="1600" dirty="0">
                <a:latin typeface="Calibri"/>
                <a:ea typeface="+mn-lt"/>
                <a:cs typeface="+mn-lt"/>
              </a:rPr>
              <a:t> followed by the path to the module file, it directly inserts the specified module into the kernel without performing dependency resolution.</a:t>
            </a:r>
          </a:p>
          <a:p>
            <a:pPr lvl="1">
              <a:buClr>
                <a:srgbClr val="8D1515"/>
              </a:buClr>
            </a:pPr>
            <a:r>
              <a:rPr lang="en-US" sz="1600" b="1" err="1">
                <a:latin typeface="Calibri"/>
                <a:ea typeface="+mn-lt"/>
                <a:cs typeface="+mn-lt"/>
              </a:rPr>
              <a:t>insmod</a:t>
            </a:r>
            <a:r>
              <a:rPr lang="en-US" sz="1600" dirty="0">
                <a:latin typeface="Calibri"/>
                <a:ea typeface="+mn-lt"/>
                <a:cs typeface="+mn-lt"/>
              </a:rPr>
              <a:t> does not handle module dependencies automatically. If the module being inserted depends on other modules, you need to ensure that those dependencies are already loaded into the kernel or manually load them beforehand.</a:t>
            </a:r>
          </a:p>
          <a:p>
            <a:pPr lvl="1">
              <a:buClr>
                <a:srgbClr val="8D1515"/>
              </a:buClr>
            </a:pPr>
            <a:r>
              <a:rPr lang="en-US" sz="1600" dirty="0">
                <a:latin typeface="Calibri"/>
                <a:ea typeface="+mn-lt"/>
                <a:cs typeface="+mn-lt"/>
              </a:rPr>
              <a:t>This utility is useful for inserting modules when you have explicit knowledge of the module's dependencies and want to insert them directly.</a:t>
            </a:r>
          </a:p>
          <a:p>
            <a:pPr marL="342900" indent="-342900">
              <a:buClr>
                <a:srgbClr val="8D1515"/>
              </a:buClr>
              <a:buAutoNum type="arabicPeriod"/>
            </a:pPr>
            <a:endParaRPr lang="en-US" sz="1600" dirty="0">
              <a:latin typeface="Calibri"/>
              <a:ea typeface="MS Mincho" panose="02020609040205080304" pitchFamily="49" charset="-128"/>
              <a:cs typeface="Calibri"/>
            </a:endParaRPr>
          </a:p>
        </p:txBody>
      </p:sp>
      <p:sp>
        <p:nvSpPr>
          <p:cNvPr id="2" name="TextBox 1">
            <a:extLst>
              <a:ext uri="{FF2B5EF4-FFF2-40B4-BE49-F238E27FC236}">
                <a16:creationId xmlns:a16="http://schemas.microsoft.com/office/drawing/2014/main" id="{E72262A4-3F7A-001C-744A-E170A7BDEBA4}"/>
              </a:ext>
            </a:extLst>
          </p:cNvPr>
          <p:cNvSpPr txBox="1"/>
          <p:nvPr/>
        </p:nvSpPr>
        <p:spPr>
          <a:xfrm>
            <a:off x="2171700" y="4254500"/>
            <a:ext cx="97282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Calibri"/>
              </a:rPr>
              <a:t>Using </a:t>
            </a:r>
            <a:r>
              <a:rPr lang="en-US" sz="1600" b="1" err="1">
                <a:latin typeface="Calibri"/>
                <a:cs typeface="Calibri"/>
              </a:rPr>
              <a:t>insmod</a:t>
            </a:r>
            <a:r>
              <a:rPr lang="en-US" sz="1600" dirty="0">
                <a:latin typeface="Calibri"/>
                <a:cs typeface="Calibri"/>
              </a:rPr>
              <a:t>:</a:t>
            </a:r>
          </a:p>
          <a:p>
            <a:pPr marL="0" lvl="1"/>
            <a:r>
              <a:rPr lang="en-US" sz="1600" dirty="0">
                <a:latin typeface="Calibri"/>
                <a:cs typeface="Calibri"/>
              </a:rPr>
              <a:t>If you want to use </a:t>
            </a:r>
            <a:r>
              <a:rPr lang="en-US" sz="1600" err="1">
                <a:latin typeface="Calibri"/>
                <a:cs typeface="Calibri"/>
              </a:rPr>
              <a:t>insmod</a:t>
            </a:r>
            <a:r>
              <a:rPr lang="en-US" sz="1600" dirty="0">
                <a:latin typeface="Calibri"/>
                <a:cs typeface="Calibri"/>
              </a:rPr>
              <a:t> to insert the module, you would execute the following command:</a:t>
            </a:r>
          </a:p>
          <a:p>
            <a:pPr marL="0" lvl="1"/>
            <a:r>
              <a:rPr lang="en-US" sz="1600" dirty="0">
                <a:latin typeface="Calibri"/>
                <a:cs typeface="Calibri"/>
              </a:rPr>
              <a:t>       </a:t>
            </a:r>
            <a:r>
              <a:rPr lang="en-US" sz="1600" err="1">
                <a:latin typeface="Calibri"/>
                <a:cs typeface="Calibri"/>
              </a:rPr>
              <a:t>sudo</a:t>
            </a:r>
            <a:r>
              <a:rPr lang="en-US" sz="1600" dirty="0">
                <a:latin typeface="Calibri"/>
                <a:cs typeface="Calibri"/>
              </a:rPr>
              <a:t> </a:t>
            </a:r>
            <a:r>
              <a:rPr lang="en-US" sz="1600" err="1">
                <a:latin typeface="Calibri"/>
                <a:cs typeface="Calibri"/>
              </a:rPr>
              <a:t>insmod</a:t>
            </a:r>
            <a:r>
              <a:rPr lang="en-US" sz="1600" dirty="0">
                <a:latin typeface="Calibri"/>
                <a:cs typeface="Calibri"/>
              </a:rPr>
              <a:t> /path/to/</a:t>
            </a:r>
            <a:r>
              <a:rPr lang="en-US" sz="1600" err="1">
                <a:latin typeface="Calibri"/>
                <a:cs typeface="Calibri"/>
              </a:rPr>
              <a:t>my_module.ko</a:t>
            </a:r>
            <a:r>
              <a:rPr lang="en-US" sz="1600" dirty="0">
                <a:latin typeface="Calibri"/>
                <a:cs typeface="Calibri"/>
              </a:rPr>
              <a:t> </a:t>
            </a:r>
          </a:p>
          <a:p>
            <a:pPr marL="228600" lvl="1" indent="-228600">
              <a:buFont typeface=""/>
              <a:buAutoNum type="arabicPeriod"/>
            </a:pPr>
            <a:endParaRPr lang="en-US" sz="1600" dirty="0">
              <a:latin typeface="Calibri"/>
              <a:cs typeface="Calibri"/>
            </a:endParaRPr>
          </a:p>
          <a:p>
            <a:pPr marL="0" lvl="1"/>
            <a:r>
              <a:rPr lang="en-US" sz="1600" dirty="0">
                <a:latin typeface="Calibri"/>
                <a:cs typeface="Calibri"/>
              </a:rPr>
              <a:t>This command directly inserts </a:t>
            </a:r>
            <a:r>
              <a:rPr lang="en-US" sz="1600" err="1">
                <a:latin typeface="Calibri"/>
                <a:cs typeface="Calibri"/>
              </a:rPr>
              <a:t>my_module.ko</a:t>
            </a:r>
            <a:r>
              <a:rPr lang="en-US" sz="1600" dirty="0">
                <a:latin typeface="Calibri"/>
                <a:cs typeface="Calibri"/>
              </a:rPr>
              <a:t> into the kernel without performing dependency resolution. If </a:t>
            </a:r>
            <a:r>
              <a:rPr lang="en-US" sz="1600" err="1">
                <a:latin typeface="Calibri"/>
                <a:cs typeface="Calibri"/>
              </a:rPr>
              <a:t>my_module.ko</a:t>
            </a:r>
            <a:r>
              <a:rPr lang="en-US" sz="1600" dirty="0">
                <a:latin typeface="Calibri"/>
                <a:cs typeface="Calibri"/>
              </a:rPr>
              <a:t> depends on other modules, you would need to ensure that those dependencies are already loaded into the kernel.</a:t>
            </a:r>
          </a:p>
        </p:txBody>
      </p:sp>
    </p:spTree>
    <p:extLst>
      <p:ext uri="{BB962C8B-B14F-4D97-AF65-F5344CB8AC3E}">
        <p14:creationId xmlns:p14="http://schemas.microsoft.com/office/powerpoint/2010/main" val="4259028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1714500" y="0"/>
            <a:ext cx="10375900" cy="4279900"/>
          </a:xfrm>
        </p:spPr>
        <p:txBody>
          <a:bodyPr vert="horz" lIns="91440" tIns="45720" rIns="91440" bIns="45720" rtlCol="0" anchor="ctr">
            <a:noAutofit/>
          </a:bodyPr>
          <a:lstStyle/>
          <a:p>
            <a:pPr marL="0" indent="0">
              <a:buClr>
                <a:srgbClr val="8D1515"/>
              </a:buClr>
              <a:buNone/>
            </a:pPr>
            <a:r>
              <a:rPr lang="en-US" sz="1600" b="1" dirty="0">
                <a:latin typeface="Calibri"/>
                <a:ea typeface="+mn-lt"/>
                <a:cs typeface="+mn-lt"/>
              </a:rPr>
              <a:t>2. </a:t>
            </a:r>
            <a:r>
              <a:rPr lang="en-US" sz="1600" b="1" err="1">
                <a:latin typeface="Calibri"/>
                <a:ea typeface="+mn-lt"/>
                <a:cs typeface="+mn-lt"/>
              </a:rPr>
              <a:t>modprobe</a:t>
            </a:r>
            <a:r>
              <a:rPr lang="en-US" sz="1600" dirty="0">
                <a:latin typeface="Calibri"/>
                <a:ea typeface="+mn-lt"/>
                <a:cs typeface="+mn-lt"/>
              </a:rPr>
              <a:t>:</a:t>
            </a:r>
            <a:endParaRPr lang="en-US" altLang="en-US" sz="1600" b="1">
              <a:latin typeface="Calibri"/>
              <a:ea typeface="+mn-lt"/>
              <a:cs typeface="+mn-lt"/>
            </a:endParaRPr>
          </a:p>
          <a:p>
            <a:pPr lvl="1">
              <a:buClr>
                <a:srgbClr val="8D1515"/>
              </a:buClr>
            </a:pPr>
            <a:r>
              <a:rPr lang="en-US" sz="1600" b="1" err="1">
                <a:latin typeface="Calibri"/>
                <a:ea typeface="+mn-lt"/>
                <a:cs typeface="+mn-lt"/>
              </a:rPr>
              <a:t>modprobe</a:t>
            </a:r>
            <a:r>
              <a:rPr lang="en-US" sz="1600" dirty="0">
                <a:latin typeface="Calibri"/>
                <a:ea typeface="+mn-lt"/>
                <a:cs typeface="+mn-lt"/>
              </a:rPr>
              <a:t> is a more advanced command-line utility that handles the insertion and management of kernel modules, including dependency resolution.</a:t>
            </a:r>
          </a:p>
          <a:p>
            <a:pPr lvl="1">
              <a:buClr>
                <a:srgbClr val="8D1515"/>
              </a:buClr>
            </a:pPr>
            <a:r>
              <a:rPr lang="en-US" sz="1600" dirty="0">
                <a:latin typeface="Calibri"/>
                <a:ea typeface="+mn-lt"/>
                <a:cs typeface="+mn-lt"/>
              </a:rPr>
              <a:t>When you run </a:t>
            </a:r>
            <a:r>
              <a:rPr lang="en-US" sz="1600" b="1" dirty="0" err="1">
                <a:latin typeface="Calibri"/>
                <a:ea typeface="+mn-lt"/>
                <a:cs typeface="+mn-lt"/>
              </a:rPr>
              <a:t>modprobe</a:t>
            </a:r>
            <a:r>
              <a:rPr lang="en-US" sz="1600" dirty="0">
                <a:latin typeface="Calibri"/>
                <a:ea typeface="+mn-lt"/>
                <a:cs typeface="+mn-lt"/>
              </a:rPr>
              <a:t> followed by the name of the module (without the file path), it searches the module dependencies and loads them recursively before loading the specified module.</a:t>
            </a:r>
          </a:p>
          <a:p>
            <a:pPr lvl="1">
              <a:buClr>
                <a:srgbClr val="8D1515"/>
              </a:buClr>
            </a:pPr>
            <a:r>
              <a:rPr lang="en-US" sz="1600" b="1" dirty="0" err="1">
                <a:latin typeface="Calibri"/>
                <a:ea typeface="+mn-lt"/>
                <a:cs typeface="+mn-lt"/>
              </a:rPr>
              <a:t>modprobe</a:t>
            </a:r>
            <a:r>
              <a:rPr lang="en-US" sz="1600" dirty="0">
                <a:latin typeface="Calibri"/>
                <a:ea typeface="+mn-lt"/>
                <a:cs typeface="+mn-lt"/>
              </a:rPr>
              <a:t> reads module dependency information from the </a:t>
            </a:r>
            <a:r>
              <a:rPr lang="en-US" sz="1600" b="1" dirty="0">
                <a:latin typeface="Calibri"/>
                <a:ea typeface="+mn-lt"/>
                <a:cs typeface="+mn-lt"/>
              </a:rPr>
              <a:t>/lib/modules/&lt;</a:t>
            </a:r>
            <a:r>
              <a:rPr lang="en-US" sz="1600" b="1" dirty="0" err="1">
                <a:latin typeface="Calibri"/>
                <a:ea typeface="+mn-lt"/>
                <a:cs typeface="+mn-lt"/>
              </a:rPr>
              <a:t>kernel_version</a:t>
            </a:r>
            <a:r>
              <a:rPr lang="en-US" sz="1600" b="1" dirty="0">
                <a:latin typeface="Calibri"/>
                <a:ea typeface="+mn-lt"/>
                <a:cs typeface="+mn-lt"/>
              </a:rPr>
              <a:t>&gt;/</a:t>
            </a:r>
            <a:r>
              <a:rPr lang="en-US" sz="1600" b="1" dirty="0" err="1">
                <a:latin typeface="Calibri"/>
                <a:ea typeface="+mn-lt"/>
                <a:cs typeface="+mn-lt"/>
              </a:rPr>
              <a:t>modules.dep</a:t>
            </a:r>
            <a:r>
              <a:rPr lang="en-US" sz="1600" dirty="0">
                <a:latin typeface="Calibri"/>
                <a:ea typeface="+mn-lt"/>
                <a:cs typeface="+mn-lt"/>
              </a:rPr>
              <a:t> file or other specified module dependency files. It automatically resolves dependencies and loads them as needed.</a:t>
            </a:r>
          </a:p>
          <a:p>
            <a:pPr lvl="1">
              <a:buClr>
                <a:srgbClr val="8D1515"/>
              </a:buClr>
            </a:pPr>
            <a:r>
              <a:rPr lang="en-US" sz="1600" dirty="0">
                <a:latin typeface="Calibri"/>
                <a:ea typeface="+mn-lt"/>
                <a:cs typeface="+mn-lt"/>
              </a:rPr>
              <a:t>Additionally, </a:t>
            </a:r>
            <a:r>
              <a:rPr lang="en-US" sz="1600" b="1" dirty="0" err="1">
                <a:latin typeface="Calibri"/>
                <a:ea typeface="+mn-lt"/>
                <a:cs typeface="+mn-lt"/>
              </a:rPr>
              <a:t>modprobe</a:t>
            </a:r>
            <a:r>
              <a:rPr lang="en-US" sz="1600" dirty="0">
                <a:latin typeface="Calibri"/>
                <a:ea typeface="+mn-lt"/>
                <a:cs typeface="+mn-lt"/>
              </a:rPr>
              <a:t> provides options for handling module options, blacklisting modules, and configuring module aliases.</a:t>
            </a:r>
            <a:endParaRPr lang="en-US" sz="1600">
              <a:latin typeface="Calibri"/>
              <a:cs typeface="Calibri"/>
            </a:endParaRPr>
          </a:p>
          <a:p>
            <a:pPr lvl="1">
              <a:buClr>
                <a:srgbClr val="8D1515"/>
              </a:buClr>
            </a:pPr>
            <a:r>
              <a:rPr lang="en-US" sz="1600" b="1" dirty="0" err="1">
                <a:latin typeface="Calibri"/>
                <a:ea typeface="+mn-lt"/>
                <a:cs typeface="+mn-lt"/>
              </a:rPr>
              <a:t>modprobe</a:t>
            </a:r>
            <a:r>
              <a:rPr lang="en-US" sz="1600" dirty="0">
                <a:latin typeface="Calibri"/>
                <a:ea typeface="+mn-lt"/>
                <a:cs typeface="+mn-lt"/>
              </a:rPr>
              <a:t> is the preferred utility for most cases because it simplifies the process of module loading by automatically handling dependencies.</a:t>
            </a:r>
          </a:p>
        </p:txBody>
      </p:sp>
      <p:sp>
        <p:nvSpPr>
          <p:cNvPr id="6" name="TextBox 5">
            <a:extLst>
              <a:ext uri="{FF2B5EF4-FFF2-40B4-BE49-F238E27FC236}">
                <a16:creationId xmlns:a16="http://schemas.microsoft.com/office/drawing/2014/main" id="{DBA485BF-33CA-2A8B-B788-65BAA7964357}"/>
              </a:ext>
            </a:extLst>
          </p:cNvPr>
          <p:cNvSpPr txBox="1"/>
          <p:nvPr/>
        </p:nvSpPr>
        <p:spPr>
          <a:xfrm>
            <a:off x="2184400" y="4127500"/>
            <a:ext cx="9702800"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cs typeface="Calibri"/>
              </a:rPr>
              <a:t>Using </a:t>
            </a:r>
            <a:r>
              <a:rPr lang="en-US" sz="1600" b="1" err="1">
                <a:latin typeface="Calibri"/>
                <a:cs typeface="Calibri"/>
              </a:rPr>
              <a:t>modprobe</a:t>
            </a:r>
            <a:r>
              <a:rPr lang="en-US" sz="1600" dirty="0">
                <a:latin typeface="Calibri"/>
                <a:cs typeface="Calibri"/>
              </a:rPr>
              <a:t>:</a:t>
            </a:r>
          </a:p>
          <a:p>
            <a:pPr marL="0" lvl="1"/>
            <a:r>
              <a:rPr lang="en-US" sz="1600" dirty="0">
                <a:latin typeface="Calibri"/>
                <a:cs typeface="Calibri"/>
              </a:rPr>
              <a:t>If you prefer to use </a:t>
            </a:r>
            <a:r>
              <a:rPr lang="en-US" sz="1600" err="1">
                <a:latin typeface="Calibri"/>
                <a:cs typeface="Calibri"/>
              </a:rPr>
              <a:t>modprobe</a:t>
            </a:r>
            <a:r>
              <a:rPr lang="en-US" sz="1600" dirty="0">
                <a:latin typeface="Calibri"/>
                <a:cs typeface="Calibri"/>
              </a:rPr>
              <a:t> to insert the module, you would execute the following command:</a:t>
            </a:r>
          </a:p>
          <a:p>
            <a:pPr marL="0" lvl="1"/>
            <a:endParaRPr lang="en-US" sz="1600" dirty="0">
              <a:latin typeface="Calibri"/>
              <a:cs typeface="Calibri"/>
            </a:endParaRPr>
          </a:p>
          <a:p>
            <a:pPr marL="0" lvl="1"/>
            <a:r>
              <a:rPr lang="en-US" sz="1600" dirty="0">
                <a:latin typeface="Calibri"/>
                <a:cs typeface="Calibri"/>
              </a:rPr>
              <a:t>    </a:t>
            </a:r>
            <a:r>
              <a:rPr lang="en-US" sz="1600" dirty="0" err="1">
                <a:latin typeface="Calibri"/>
                <a:cs typeface="Calibri"/>
              </a:rPr>
              <a:t>sudo</a:t>
            </a:r>
            <a:r>
              <a:rPr lang="en-US" sz="1600" dirty="0">
                <a:latin typeface="Calibri"/>
                <a:cs typeface="Calibri"/>
              </a:rPr>
              <a:t> </a:t>
            </a:r>
            <a:r>
              <a:rPr lang="en-US" sz="1600" dirty="0" err="1">
                <a:latin typeface="Calibri"/>
                <a:cs typeface="Calibri"/>
              </a:rPr>
              <a:t>modprobe</a:t>
            </a:r>
            <a:r>
              <a:rPr lang="en-US" sz="1600" dirty="0">
                <a:latin typeface="Calibri"/>
                <a:cs typeface="Calibri"/>
              </a:rPr>
              <a:t> </a:t>
            </a:r>
            <a:r>
              <a:rPr lang="en-US" sz="1600" dirty="0" err="1">
                <a:latin typeface="Calibri"/>
                <a:cs typeface="Calibri"/>
              </a:rPr>
              <a:t>my_module</a:t>
            </a:r>
            <a:r>
              <a:rPr lang="en-US" sz="1600" dirty="0">
                <a:latin typeface="Calibri"/>
                <a:cs typeface="Calibri"/>
              </a:rPr>
              <a:t> </a:t>
            </a:r>
          </a:p>
          <a:p>
            <a:pPr marL="0" lvl="1"/>
            <a:endParaRPr lang="en-US" sz="1600" dirty="0">
              <a:latin typeface="Calibri"/>
              <a:cs typeface="Calibri"/>
            </a:endParaRPr>
          </a:p>
          <a:p>
            <a:pPr marL="0" lvl="1"/>
            <a:r>
              <a:rPr lang="en-US" sz="1600" dirty="0" err="1">
                <a:latin typeface="Calibri"/>
                <a:cs typeface="Calibri"/>
              </a:rPr>
              <a:t>modprobe</a:t>
            </a:r>
            <a:r>
              <a:rPr lang="en-US" sz="1600" dirty="0">
                <a:latin typeface="Calibri"/>
                <a:cs typeface="Calibri"/>
              </a:rPr>
              <a:t> automatically resolves dependencies by reading module dependency information from /lib/modules/&lt;</a:t>
            </a:r>
            <a:r>
              <a:rPr lang="en-US" sz="1600" dirty="0" err="1">
                <a:latin typeface="Calibri"/>
                <a:cs typeface="Calibri"/>
              </a:rPr>
              <a:t>kernel_version</a:t>
            </a:r>
            <a:r>
              <a:rPr lang="en-US" sz="1600" dirty="0">
                <a:latin typeface="Calibri"/>
                <a:cs typeface="Calibri"/>
              </a:rPr>
              <a:t>&gt;/</a:t>
            </a:r>
            <a:r>
              <a:rPr lang="en-US" sz="1600" dirty="0" err="1">
                <a:latin typeface="Calibri"/>
                <a:cs typeface="Calibri"/>
              </a:rPr>
              <a:t>modules.dep</a:t>
            </a:r>
            <a:r>
              <a:rPr lang="en-US" sz="1600" dirty="0">
                <a:latin typeface="Calibri"/>
                <a:cs typeface="Calibri"/>
              </a:rPr>
              <a:t> or other specified dependency files. It loads the dependencies recursively before loading </a:t>
            </a:r>
            <a:r>
              <a:rPr lang="en-US" sz="1600" dirty="0" err="1">
                <a:latin typeface="Calibri"/>
                <a:cs typeface="Calibri"/>
              </a:rPr>
              <a:t>my_module</a:t>
            </a:r>
            <a:r>
              <a:rPr lang="en-US" sz="1600" dirty="0">
                <a:latin typeface="Calibri"/>
                <a:cs typeface="Calibri"/>
              </a:rPr>
              <a:t>.</a:t>
            </a:r>
            <a:endParaRPr lang="en-US"/>
          </a:p>
        </p:txBody>
      </p:sp>
    </p:spTree>
    <p:extLst>
      <p:ext uri="{BB962C8B-B14F-4D97-AF65-F5344CB8AC3E}">
        <p14:creationId xmlns:p14="http://schemas.microsoft.com/office/powerpoint/2010/main" val="3528212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5CFF1E-5E19-150A-BDD4-25528D06882C}"/>
              </a:ext>
            </a:extLst>
          </p:cNvPr>
          <p:cNvSpPr>
            <a:spLocks noGrp="1" noChangeArrowheads="1"/>
          </p:cNvSpPr>
          <p:nvPr>
            <p:ph type="title"/>
          </p:nvPr>
        </p:nvSpPr>
        <p:spPr>
          <a:xfrm>
            <a:off x="1522411" y="533400"/>
            <a:ext cx="10018713" cy="723899"/>
          </a:xfrm>
        </p:spPr>
        <p:txBody>
          <a:bodyPr>
            <a:normAutofit/>
          </a:bodyPr>
          <a:lstStyle/>
          <a:p>
            <a:pPr>
              <a:lnSpc>
                <a:spcPct val="75000"/>
              </a:lnSpc>
            </a:pPr>
            <a:r>
              <a:rPr lang="en-US" altLang="en-US" sz="2200" b="1" dirty="0">
                <a:ea typeface="MS Mincho"/>
              </a:rPr>
              <a:t>COMMON CLASSES OF DEVICES AND MODULES</a:t>
            </a:r>
            <a:endParaRPr lang="en-US" dirty="0"/>
          </a:p>
        </p:txBody>
      </p:sp>
      <p:sp>
        <p:nvSpPr>
          <p:cNvPr id="2" name="TextBox 1">
            <a:extLst>
              <a:ext uri="{FF2B5EF4-FFF2-40B4-BE49-F238E27FC236}">
                <a16:creationId xmlns:a16="http://schemas.microsoft.com/office/drawing/2014/main" id="{BBD75400-B81B-32D0-8B39-0A38A0E5552E}"/>
              </a:ext>
            </a:extLst>
          </p:cNvPr>
          <p:cNvSpPr txBox="1"/>
          <p:nvPr/>
        </p:nvSpPr>
        <p:spPr>
          <a:xfrm>
            <a:off x="1816100" y="1562100"/>
            <a:ext cx="98552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
              <a:buAutoNum type="arabicPeriod"/>
            </a:pPr>
            <a:r>
              <a:rPr lang="en-US" sz="1600" b="1" dirty="0">
                <a:latin typeface="Calibri"/>
                <a:cs typeface="Calibri"/>
              </a:rPr>
              <a:t>Character Devices</a:t>
            </a:r>
            <a:r>
              <a:rPr lang="en-US" sz="1600" dirty="0">
                <a:latin typeface="Calibri"/>
                <a:cs typeface="Calibri"/>
              </a:rPr>
              <a:t>:</a:t>
            </a:r>
            <a:endParaRPr lang="en-US" sz="1600">
              <a:latin typeface="Calibri"/>
              <a:cs typeface="Calibri"/>
            </a:endParaRPr>
          </a:p>
          <a:p>
            <a:pPr marL="342900" lvl="1" indent="-342900">
              <a:buFont typeface="Arial"/>
              <a:buChar char="•"/>
            </a:pPr>
            <a:r>
              <a:rPr lang="en-US" sz="1600" dirty="0">
                <a:latin typeface="Calibri"/>
                <a:cs typeface="Calibri"/>
              </a:rPr>
              <a:t>Character devices are devices that transfer data to and from the user one character at a time, without buffering the data. Examples include keyboards, mice, serial ports, and character-based terminals.</a:t>
            </a:r>
          </a:p>
          <a:p>
            <a:pPr marL="342900" lvl="1" indent="-342900">
              <a:buFont typeface="Arial"/>
              <a:buChar char="•"/>
            </a:pPr>
            <a:r>
              <a:rPr lang="en-US" sz="1600" dirty="0">
                <a:latin typeface="Calibri"/>
                <a:cs typeface="Calibri"/>
              </a:rPr>
              <a:t>Character device drivers handle I/O operations on these devices, providing functions for reading from and writing to the device one character at a time.</a:t>
            </a:r>
          </a:p>
          <a:p>
            <a:pPr marL="342900" lvl="1" indent="-342900">
              <a:buFont typeface="Arial"/>
              <a:buChar char="•"/>
            </a:pPr>
            <a:endParaRPr lang="en-US" sz="1600" dirty="0">
              <a:latin typeface="Calibri"/>
              <a:cs typeface="Calibri"/>
            </a:endParaRPr>
          </a:p>
          <a:p>
            <a:pPr marL="342900" indent="-342900">
              <a:buFont typeface=""/>
              <a:buAutoNum type="arabicPeriod"/>
            </a:pPr>
            <a:r>
              <a:rPr lang="en-US" sz="1600" b="1" dirty="0">
                <a:latin typeface="Calibri"/>
                <a:cs typeface="Calibri"/>
              </a:rPr>
              <a:t>Block Devices</a:t>
            </a:r>
            <a:r>
              <a:rPr lang="en-US" sz="1600" dirty="0">
                <a:latin typeface="Calibri"/>
                <a:cs typeface="Calibri"/>
              </a:rPr>
              <a:t>:</a:t>
            </a:r>
          </a:p>
          <a:p>
            <a:pPr marL="342900" lvl="1" indent="-342900">
              <a:buFont typeface="Arial"/>
              <a:buChar char="•"/>
            </a:pPr>
            <a:r>
              <a:rPr lang="en-US" sz="1600" dirty="0">
                <a:latin typeface="Calibri"/>
                <a:cs typeface="Calibri"/>
              </a:rPr>
              <a:t>Block devices are devices that transfer data to and from the user in fixed-size blocks or chunks, typically of several kilobytes in size. Examples include hard disk drives (HDDs), solid-state drives (SSDs), and USB storage devices.</a:t>
            </a:r>
          </a:p>
          <a:p>
            <a:pPr marL="342900" lvl="1" indent="-342900">
              <a:buFont typeface="Arial"/>
              <a:buChar char="•"/>
            </a:pPr>
            <a:r>
              <a:rPr lang="en-US" sz="1600" dirty="0">
                <a:latin typeface="Calibri"/>
                <a:cs typeface="Calibri"/>
              </a:rPr>
              <a:t>Block device drivers manage I/O operations on these devices, providing functions for reading and writing data in blocks, as well as handling disk caching, buffering, and disk scheduling.</a:t>
            </a:r>
          </a:p>
          <a:p>
            <a:pPr marL="342900" lvl="1" indent="-342900">
              <a:buFont typeface="Arial"/>
              <a:buChar char="•"/>
            </a:pPr>
            <a:endParaRPr lang="en-US" sz="1600" dirty="0">
              <a:latin typeface="Calibri"/>
              <a:cs typeface="Calibri"/>
            </a:endParaRPr>
          </a:p>
          <a:p>
            <a:pPr marL="342900" indent="-342900">
              <a:buFont typeface=""/>
              <a:buAutoNum type="arabicPeriod"/>
            </a:pPr>
            <a:r>
              <a:rPr lang="en-US" sz="1600" b="1" dirty="0">
                <a:latin typeface="Calibri"/>
                <a:cs typeface="Calibri"/>
              </a:rPr>
              <a:t>Network Devices</a:t>
            </a:r>
            <a:r>
              <a:rPr lang="en-US" sz="1600" dirty="0">
                <a:latin typeface="Calibri"/>
                <a:cs typeface="Calibri"/>
              </a:rPr>
              <a:t>:</a:t>
            </a:r>
          </a:p>
          <a:p>
            <a:pPr marL="342900" lvl="1" indent="-342900">
              <a:buFont typeface="Arial"/>
              <a:buChar char="•"/>
            </a:pPr>
            <a:r>
              <a:rPr lang="en-US" sz="1600" dirty="0">
                <a:latin typeface="Calibri"/>
                <a:cs typeface="Calibri"/>
              </a:rPr>
              <a:t>Network devices are devices that provide network connectivity and communication capabilities, such as Ethernet adapters, Wi-Fi adapters, and network interface cards (NICs).</a:t>
            </a:r>
          </a:p>
          <a:p>
            <a:pPr marL="342900" lvl="1" indent="-342900">
              <a:buFont typeface="Arial"/>
              <a:buChar char="•"/>
            </a:pPr>
            <a:r>
              <a:rPr lang="en-US" sz="1600" dirty="0">
                <a:latin typeface="Calibri"/>
                <a:cs typeface="Calibri"/>
              </a:rPr>
              <a:t>Network device drivers manage communication with these devices, handling tasks such as packet transmission and reception, MAC address filtering, and network protocol processing (e.g., TCP/IP stack).</a:t>
            </a:r>
          </a:p>
        </p:txBody>
      </p:sp>
    </p:spTree>
    <p:extLst>
      <p:ext uri="{BB962C8B-B14F-4D97-AF65-F5344CB8AC3E}">
        <p14:creationId xmlns:p14="http://schemas.microsoft.com/office/powerpoint/2010/main" val="1175890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1854200" y="838200"/>
            <a:ext cx="9728200" cy="5511800"/>
          </a:xfrm>
        </p:spPr>
        <p:txBody>
          <a:bodyPr vert="horz" lIns="91440" tIns="45720" rIns="91440" bIns="45720" rtlCol="0" anchor="ctr">
            <a:noAutofit/>
          </a:bodyPr>
          <a:lstStyle/>
          <a:p>
            <a:pPr marL="0" indent="0">
              <a:spcBef>
                <a:spcPts val="0"/>
              </a:spcBef>
              <a:spcAft>
                <a:spcPts val="0"/>
              </a:spcAft>
              <a:buClr>
                <a:srgbClr val="8D1515"/>
              </a:buClr>
              <a:buNone/>
            </a:pPr>
            <a:r>
              <a:rPr lang="en-US" sz="1600" b="1" dirty="0">
                <a:latin typeface="Calibri"/>
                <a:ea typeface="+mn-lt"/>
                <a:cs typeface="Arial"/>
              </a:rPr>
              <a:t>4. Filesystem Modules</a:t>
            </a:r>
            <a:r>
              <a:rPr lang="en-US" sz="1600" dirty="0">
                <a:latin typeface="Calibri"/>
                <a:ea typeface="+mn-lt"/>
                <a:cs typeface="Arial"/>
              </a:rPr>
              <a:t>:</a:t>
            </a:r>
            <a:endParaRPr lang="en-US" sz="1600">
              <a:latin typeface="Calibri"/>
              <a:cs typeface="Arial"/>
            </a:endParaRPr>
          </a:p>
          <a:p>
            <a:pPr marL="228600" lvl="1" indent="-228600">
              <a:spcBef>
                <a:spcPts val="0"/>
              </a:spcBef>
              <a:spcAft>
                <a:spcPts val="0"/>
              </a:spcAft>
              <a:buClr>
                <a:srgbClr val="8D1515"/>
              </a:buClr>
              <a:buFont typeface="Arial,Sans-Serif"/>
              <a:buChar char="•"/>
            </a:pPr>
            <a:r>
              <a:rPr lang="en-US" sz="1600" dirty="0">
                <a:latin typeface="Calibri"/>
                <a:ea typeface="+mn-lt"/>
                <a:cs typeface="Arial"/>
              </a:rPr>
              <a:t>Filesystem modules provide support for different filesystem types, allowing the operating system to read from and write to storage devices formatted with those filesystems. Examples include ext4, NTFS, FAT, and </a:t>
            </a:r>
            <a:r>
              <a:rPr lang="en-US" sz="1600" dirty="0" err="1">
                <a:latin typeface="Calibri"/>
                <a:ea typeface="+mn-lt"/>
                <a:cs typeface="Arial"/>
              </a:rPr>
              <a:t>Btrfs</a:t>
            </a:r>
            <a:r>
              <a:rPr lang="en-US" sz="1600" dirty="0">
                <a:latin typeface="Calibri"/>
                <a:ea typeface="+mn-lt"/>
                <a:cs typeface="Arial"/>
              </a:rPr>
              <a:t> filesystems.</a:t>
            </a:r>
            <a:endParaRPr lang="en-US" sz="1600">
              <a:latin typeface="Calibri"/>
              <a:cs typeface="Arial"/>
            </a:endParaRPr>
          </a:p>
          <a:p>
            <a:pPr marL="228600" lvl="1" indent="-228600">
              <a:spcBef>
                <a:spcPts val="0"/>
              </a:spcBef>
              <a:spcAft>
                <a:spcPts val="0"/>
              </a:spcAft>
              <a:buClr>
                <a:srgbClr val="8D1515"/>
              </a:buClr>
              <a:buFont typeface="Arial,Sans-Serif"/>
              <a:buChar char="•"/>
            </a:pPr>
            <a:r>
              <a:rPr lang="en-US" sz="1600" dirty="0">
                <a:latin typeface="Calibri"/>
                <a:ea typeface="+mn-lt"/>
                <a:cs typeface="Arial"/>
              </a:rPr>
              <a:t>Filesystem modules implement filesystem-specific data structures, algorithms, and operations for managing files, directories, and metadata on storage devices.</a:t>
            </a:r>
            <a:endParaRPr lang="en-US" sz="1600">
              <a:latin typeface="Calibri"/>
              <a:cs typeface="Arial"/>
            </a:endParaRPr>
          </a:p>
          <a:p>
            <a:pPr marL="228600" lvl="1" indent="-228600">
              <a:spcBef>
                <a:spcPts val="0"/>
              </a:spcBef>
              <a:spcAft>
                <a:spcPts val="0"/>
              </a:spcAft>
              <a:buClr>
                <a:srgbClr val="8D1515"/>
              </a:buClr>
              <a:buFont typeface="Arial,Sans-Serif"/>
              <a:buChar char="•"/>
            </a:pPr>
            <a:endParaRPr lang="en-US" sz="1600" dirty="0">
              <a:latin typeface="Calibri"/>
              <a:ea typeface="+mn-lt"/>
              <a:cs typeface="Arial"/>
            </a:endParaRPr>
          </a:p>
          <a:p>
            <a:pPr marL="0" indent="0">
              <a:spcBef>
                <a:spcPts val="0"/>
              </a:spcBef>
              <a:spcAft>
                <a:spcPts val="0"/>
              </a:spcAft>
              <a:buClr>
                <a:srgbClr val="8D1515"/>
              </a:buClr>
              <a:buNone/>
            </a:pPr>
            <a:r>
              <a:rPr lang="en-US" sz="1600" b="1" dirty="0">
                <a:latin typeface="Calibri"/>
                <a:ea typeface="+mn-lt"/>
                <a:cs typeface="Arial"/>
              </a:rPr>
              <a:t>5. Miscellaneous Devices</a:t>
            </a:r>
            <a:r>
              <a:rPr lang="en-US" sz="1600" dirty="0">
                <a:latin typeface="Calibri"/>
                <a:ea typeface="+mn-lt"/>
                <a:cs typeface="Arial"/>
              </a:rPr>
              <a:t>:</a:t>
            </a:r>
          </a:p>
          <a:p>
            <a:pPr marL="228600" lvl="1" indent="-228600">
              <a:spcBef>
                <a:spcPts val="0"/>
              </a:spcBef>
              <a:spcAft>
                <a:spcPts val="0"/>
              </a:spcAft>
              <a:buClr>
                <a:srgbClr val="8D1515"/>
              </a:buClr>
              <a:buFont typeface="Arial,Sans-Serif"/>
              <a:buChar char="•"/>
            </a:pPr>
            <a:r>
              <a:rPr lang="en-US" sz="1600" dirty="0">
                <a:latin typeface="Calibri"/>
                <a:ea typeface="+mn-lt"/>
                <a:cs typeface="Arial"/>
              </a:rPr>
              <a:t>Miscellaneous devices encompass a wide range of devices that do not fit neatly into the character, block, or network device categories. Examples include random number generators, hardware watchdog timers, real-time clocks (RTCs), and input/output control (</a:t>
            </a:r>
            <a:r>
              <a:rPr lang="en-US" sz="1600" dirty="0" err="1">
                <a:latin typeface="Calibri"/>
                <a:ea typeface="+mn-lt"/>
                <a:cs typeface="Arial"/>
              </a:rPr>
              <a:t>ioctl</a:t>
            </a:r>
            <a:r>
              <a:rPr lang="en-US" sz="1600" dirty="0">
                <a:latin typeface="Calibri"/>
                <a:ea typeface="+mn-lt"/>
                <a:cs typeface="Arial"/>
              </a:rPr>
              <a:t>) devices.</a:t>
            </a:r>
            <a:endParaRPr lang="en-US" sz="1600">
              <a:latin typeface="Calibri"/>
              <a:cs typeface="Arial"/>
            </a:endParaRPr>
          </a:p>
          <a:p>
            <a:pPr marL="228600" lvl="1" indent="-228600">
              <a:spcBef>
                <a:spcPts val="0"/>
              </a:spcBef>
              <a:spcAft>
                <a:spcPts val="0"/>
              </a:spcAft>
              <a:buClr>
                <a:srgbClr val="8D1515"/>
              </a:buClr>
              <a:buFont typeface="Arial,Sans-Serif"/>
              <a:buChar char="•"/>
            </a:pPr>
            <a:r>
              <a:rPr lang="en-US" sz="1600" dirty="0">
                <a:latin typeface="Calibri"/>
                <a:ea typeface="+mn-lt"/>
                <a:cs typeface="Arial"/>
              </a:rPr>
              <a:t>Miscellaneous device drivers handle I/O operations on these devices, providing device-specific functionality and interfaces for accessing device features and capabilities.</a:t>
            </a:r>
          </a:p>
          <a:p>
            <a:pPr marL="228600" lvl="1" indent="-228600">
              <a:spcBef>
                <a:spcPts val="0"/>
              </a:spcBef>
              <a:spcAft>
                <a:spcPts val="0"/>
              </a:spcAft>
              <a:buClr>
                <a:srgbClr val="8D1515"/>
              </a:buClr>
              <a:buFont typeface="Arial,Sans-Serif"/>
              <a:buChar char="•"/>
            </a:pPr>
            <a:endParaRPr lang="en-US" sz="1600" dirty="0">
              <a:latin typeface="Calibri"/>
              <a:ea typeface="+mn-lt"/>
              <a:cs typeface="Arial"/>
            </a:endParaRPr>
          </a:p>
          <a:p>
            <a:pPr marL="0" indent="0">
              <a:spcBef>
                <a:spcPts val="0"/>
              </a:spcBef>
              <a:spcAft>
                <a:spcPts val="0"/>
              </a:spcAft>
              <a:buClr>
                <a:srgbClr val="8D1515"/>
              </a:buClr>
              <a:buNone/>
            </a:pPr>
            <a:r>
              <a:rPr lang="en-US" sz="1600" b="1" dirty="0">
                <a:latin typeface="Calibri"/>
                <a:ea typeface="+mn-lt"/>
                <a:cs typeface="Arial"/>
              </a:rPr>
              <a:t>6. Loadable Kernel Modules (LKMs)</a:t>
            </a:r>
            <a:r>
              <a:rPr lang="en-US" sz="1600" dirty="0">
                <a:latin typeface="Calibri"/>
                <a:ea typeface="+mn-lt"/>
                <a:cs typeface="Arial"/>
              </a:rPr>
              <a:t>:</a:t>
            </a:r>
          </a:p>
          <a:p>
            <a:pPr marL="228600" lvl="1" indent="-228600">
              <a:spcBef>
                <a:spcPts val="0"/>
              </a:spcBef>
              <a:spcAft>
                <a:spcPts val="0"/>
              </a:spcAft>
              <a:buClr>
                <a:srgbClr val="8D1515"/>
              </a:buClr>
              <a:buFont typeface="Arial,Sans-Serif"/>
              <a:buChar char="•"/>
            </a:pPr>
            <a:r>
              <a:rPr lang="en-US" sz="1600" dirty="0">
                <a:latin typeface="Calibri"/>
                <a:ea typeface="+mn-lt"/>
                <a:cs typeface="Arial"/>
              </a:rPr>
              <a:t>Loadable kernel modules are software components that can be dynamically loaded into the kernel at runtime to extend its functionality or add support for new hardware devices.</a:t>
            </a:r>
            <a:endParaRPr lang="en-US" sz="1600">
              <a:latin typeface="Calibri"/>
              <a:cs typeface="Arial"/>
            </a:endParaRPr>
          </a:p>
          <a:p>
            <a:pPr marL="228600" lvl="1" indent="-228600">
              <a:spcBef>
                <a:spcPts val="0"/>
              </a:spcBef>
              <a:spcAft>
                <a:spcPts val="0"/>
              </a:spcAft>
              <a:buClr>
                <a:srgbClr val="8D1515"/>
              </a:buClr>
              <a:buFont typeface="Arial,Sans-Serif"/>
              <a:buChar char="•"/>
            </a:pPr>
            <a:r>
              <a:rPr lang="en-US" sz="1600" dirty="0">
                <a:latin typeface="Calibri"/>
                <a:ea typeface="+mn-lt"/>
                <a:cs typeface="Arial"/>
              </a:rPr>
              <a:t>LKMs can belong to any of the above device classes and provide device drivers or kernel functionality in the form of loadable modules.</a:t>
            </a:r>
            <a:endParaRPr lang="en-US" sz="1600">
              <a:latin typeface="Calibri"/>
              <a:cs typeface="Arial"/>
            </a:endParaRPr>
          </a:p>
          <a:p>
            <a:pPr marL="342900" indent="-342900">
              <a:buClr>
                <a:srgbClr val="8D1515"/>
              </a:buClr>
              <a:buAutoNum type="arabicPeriod"/>
            </a:pPr>
            <a:endParaRPr lang="en-US" sz="1600" dirty="0">
              <a:latin typeface="Calibri"/>
              <a:ea typeface="MS Mincho" panose="02020609040205080304" pitchFamily="49" charset="-128"/>
              <a:cs typeface="Calibri"/>
            </a:endParaRPr>
          </a:p>
        </p:txBody>
      </p:sp>
    </p:spTree>
    <p:extLst>
      <p:ext uri="{BB962C8B-B14F-4D97-AF65-F5344CB8AC3E}">
        <p14:creationId xmlns:p14="http://schemas.microsoft.com/office/powerpoint/2010/main" val="358562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5CFF1E-5E19-150A-BDD4-25528D06882C}"/>
              </a:ext>
            </a:extLst>
          </p:cNvPr>
          <p:cNvSpPr>
            <a:spLocks noGrp="1" noChangeArrowheads="1"/>
          </p:cNvSpPr>
          <p:nvPr>
            <p:ph type="title"/>
          </p:nvPr>
        </p:nvSpPr>
        <p:spPr>
          <a:xfrm>
            <a:off x="1408111" y="101600"/>
            <a:ext cx="10018713" cy="723899"/>
          </a:xfrm>
        </p:spPr>
        <p:txBody>
          <a:bodyPr>
            <a:normAutofit/>
          </a:bodyPr>
          <a:lstStyle/>
          <a:p>
            <a:pPr>
              <a:lnSpc>
                <a:spcPct val="75000"/>
              </a:lnSpc>
            </a:pPr>
            <a:r>
              <a:rPr lang="en-US" altLang="en-US" sz="2200" b="1" dirty="0">
                <a:ea typeface="MS Mincho"/>
              </a:rPr>
              <a:t>BOOTING COMPONENTS</a:t>
            </a:r>
            <a:endParaRPr lang="en-US" dirty="0"/>
          </a:p>
        </p:txBody>
      </p:sp>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1955800" y="698500"/>
            <a:ext cx="9728200" cy="5753100"/>
          </a:xfrm>
        </p:spPr>
        <p:txBody>
          <a:bodyPr vert="horz" lIns="91440" tIns="45720" rIns="91440" bIns="45720" rtlCol="0" anchor="ctr">
            <a:noAutofit/>
          </a:bodyPr>
          <a:lstStyle/>
          <a:p>
            <a:pPr marL="0" indent="0">
              <a:buClr>
                <a:srgbClr val="8D1515"/>
              </a:buClr>
              <a:buNone/>
            </a:pPr>
            <a:r>
              <a:rPr lang="en-US" sz="1600" dirty="0">
                <a:latin typeface="Calibri"/>
                <a:ea typeface="+mn-lt"/>
                <a:cs typeface="Calibri"/>
              </a:rPr>
              <a:t>The booting process of a computer system involves several components working together to initialize hardware, load the operating system into memory, and prepare the system for user interaction. Here are the key components involved in the booting process:</a:t>
            </a:r>
          </a:p>
          <a:p>
            <a:pPr marL="342900" indent="-342900">
              <a:buAutoNum type="arabicPeriod"/>
            </a:pPr>
            <a:r>
              <a:rPr lang="en-US" sz="1600" b="1" dirty="0">
                <a:latin typeface="Calibri"/>
                <a:ea typeface="+mn-lt"/>
                <a:cs typeface="Calibri"/>
              </a:rPr>
              <a:t>Basic Input/Output System (BIOS)</a:t>
            </a:r>
            <a:r>
              <a:rPr lang="en-US" sz="1600" dirty="0">
                <a:latin typeface="Calibri"/>
                <a:ea typeface="+mn-lt"/>
                <a:cs typeface="Calibri"/>
              </a:rPr>
              <a:t>:</a:t>
            </a:r>
          </a:p>
          <a:p>
            <a:pPr lvl="1">
              <a:buClr>
                <a:srgbClr val="8D1515"/>
              </a:buClr>
            </a:pPr>
            <a:r>
              <a:rPr lang="en-US" sz="1600" dirty="0">
                <a:latin typeface="Calibri"/>
                <a:ea typeface="+mn-lt"/>
                <a:cs typeface="Calibri"/>
              </a:rPr>
              <a:t>The BIOS is firmware stored on a chip on the motherboard of a computer. It provides low-level hardware initialization routines and acts as an interface between the hardware components and the operating system.</a:t>
            </a:r>
          </a:p>
          <a:p>
            <a:pPr lvl="1">
              <a:buClr>
                <a:srgbClr val="8D1515"/>
              </a:buClr>
            </a:pPr>
            <a:r>
              <a:rPr lang="en-US" sz="1600" dirty="0">
                <a:latin typeface="Calibri"/>
                <a:ea typeface="+mn-lt"/>
                <a:cs typeface="Calibri"/>
              </a:rPr>
              <a:t>During the boot process, the BIOS performs a power-on self-test (POST) to check the integrity of hardware components such as the CPU, memory, storage devices, and input/output devices.</a:t>
            </a:r>
          </a:p>
          <a:p>
            <a:pPr lvl="1">
              <a:buClr>
                <a:srgbClr val="8D1515"/>
              </a:buClr>
            </a:pPr>
            <a:r>
              <a:rPr lang="en-US" sz="1600" dirty="0">
                <a:latin typeface="Calibri"/>
                <a:ea typeface="+mn-lt"/>
                <a:cs typeface="Calibri"/>
              </a:rPr>
              <a:t>After the POST completes successfully, the BIOS searches for a bootable device, typically the primary storage device (e.g., hard disk drive or solid-state drive), by reading the Master Boot Record (MBR) or the GUID Partition Table (GPT).</a:t>
            </a:r>
          </a:p>
          <a:p>
            <a:pPr>
              <a:buAutoNum type="arabicPeriod"/>
            </a:pPr>
            <a:r>
              <a:rPr lang="en-US" sz="1600" b="1" dirty="0">
                <a:latin typeface="Calibri"/>
                <a:ea typeface="+mn-lt"/>
                <a:cs typeface="Calibri"/>
              </a:rPr>
              <a:t>Bootloader</a:t>
            </a:r>
            <a:r>
              <a:rPr lang="en-US" sz="1600" dirty="0">
                <a:latin typeface="Calibri"/>
                <a:ea typeface="+mn-lt"/>
                <a:cs typeface="Calibri"/>
              </a:rPr>
              <a:t>:</a:t>
            </a:r>
          </a:p>
          <a:p>
            <a:pPr lvl="1">
              <a:buClr>
                <a:srgbClr val="8D1515"/>
              </a:buClr>
            </a:pPr>
            <a:r>
              <a:rPr lang="en-US" sz="1600" dirty="0">
                <a:latin typeface="Calibri"/>
                <a:ea typeface="+mn-lt"/>
                <a:cs typeface="Calibri"/>
              </a:rPr>
              <a:t>The bootloader is a small program stored in the boot sector of a storage device that is executed after the BIOS completes its initialization process.</a:t>
            </a:r>
          </a:p>
          <a:p>
            <a:pPr lvl="1">
              <a:buClr>
                <a:srgbClr val="8D1515"/>
              </a:buClr>
            </a:pPr>
            <a:r>
              <a:rPr lang="en-US" sz="1600" dirty="0">
                <a:latin typeface="Calibri"/>
                <a:ea typeface="+mn-lt"/>
                <a:cs typeface="Calibri"/>
              </a:rPr>
              <a:t>The bootloader's primary function is to load the operating system kernel into memory and transfer control to it. It may also provide options for selecting different operating systems or boot configurations.</a:t>
            </a:r>
          </a:p>
          <a:p>
            <a:pPr lvl="1">
              <a:buClr>
                <a:srgbClr val="8D1515"/>
              </a:buClr>
            </a:pPr>
            <a:r>
              <a:rPr lang="en-US" sz="1600" dirty="0">
                <a:latin typeface="Calibri"/>
                <a:ea typeface="+mn-lt"/>
                <a:cs typeface="Calibri"/>
              </a:rPr>
              <a:t>Common bootloaders include GRUB (GRand Unified Bootloader) and LILO (LInux LOader) for Linux-based systems, as well as NTLDR (NT Loader) and Bootmgr for Windows-based systems.</a:t>
            </a:r>
          </a:p>
        </p:txBody>
      </p:sp>
    </p:spTree>
    <p:extLst>
      <p:ext uri="{BB962C8B-B14F-4D97-AF65-F5344CB8AC3E}">
        <p14:creationId xmlns:p14="http://schemas.microsoft.com/office/powerpoint/2010/main" val="3966436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1762125" y="423862"/>
            <a:ext cx="10200482" cy="6007101"/>
          </a:xfrm>
        </p:spPr>
        <p:txBody>
          <a:bodyPr vert="horz" lIns="91440" tIns="45720" rIns="91440" bIns="45720" rtlCol="0" anchor="ctr">
            <a:noAutofit/>
          </a:bodyPr>
          <a:lstStyle/>
          <a:p>
            <a:pPr marL="0" indent="0">
              <a:buClr>
                <a:srgbClr val="8D1515"/>
              </a:buClr>
              <a:buNone/>
            </a:pPr>
            <a:r>
              <a:rPr lang="en-US" sz="1600" b="1" dirty="0">
                <a:latin typeface="Calibri"/>
                <a:ea typeface="+mn-lt"/>
                <a:cs typeface="+mn-lt"/>
              </a:rPr>
              <a:t>3. Kernel Initialization</a:t>
            </a:r>
            <a:r>
              <a:rPr lang="en-US" sz="1600" dirty="0">
                <a:latin typeface="Calibri"/>
                <a:ea typeface="+mn-lt"/>
                <a:cs typeface="+mn-lt"/>
              </a:rPr>
              <a:t>:</a:t>
            </a:r>
            <a:endParaRPr lang="en-US" sz="1600">
              <a:latin typeface="Calibri"/>
              <a:cs typeface="Times New Roman" panose="02020603050405020304" pitchFamily="18" charset="0"/>
            </a:endParaRPr>
          </a:p>
          <a:p>
            <a:pPr lvl="1">
              <a:buClr>
                <a:srgbClr val="8D1515"/>
              </a:buClr>
              <a:buFont typeface="Arial,Sans-Serif"/>
              <a:buChar char="•"/>
            </a:pPr>
            <a:r>
              <a:rPr lang="en-US" sz="1600" dirty="0">
                <a:latin typeface="Calibri"/>
                <a:ea typeface="+mn-lt"/>
                <a:cs typeface="+mn-lt"/>
              </a:rPr>
              <a:t>Once control is transferred to the operating system kernel by the bootloader, the kernel initialization process begins.</a:t>
            </a:r>
            <a:endParaRPr lang="en-US" sz="1600">
              <a:latin typeface="Calibri"/>
              <a:cs typeface="Calibri"/>
            </a:endParaRPr>
          </a:p>
          <a:p>
            <a:pPr lvl="1">
              <a:buClr>
                <a:srgbClr val="8D1515"/>
              </a:buClr>
              <a:buFont typeface="Arial,Sans-Serif"/>
              <a:buChar char="•"/>
            </a:pPr>
            <a:r>
              <a:rPr lang="en-US" sz="1600" dirty="0">
                <a:latin typeface="Calibri"/>
                <a:ea typeface="+mn-lt"/>
                <a:cs typeface="+mn-lt"/>
              </a:rPr>
              <a:t>The kernel initializes essential hardware components, such as the CPU, memory, interrupt controllers, and device drivers required for basic system operation.</a:t>
            </a:r>
            <a:endParaRPr lang="en-US" sz="1600">
              <a:latin typeface="Calibri"/>
              <a:cs typeface="Calibri"/>
            </a:endParaRPr>
          </a:p>
          <a:p>
            <a:pPr lvl="1">
              <a:buClr>
                <a:srgbClr val="8D1515"/>
              </a:buClr>
              <a:buFont typeface="Arial,Sans-Serif"/>
              <a:buChar char="•"/>
            </a:pPr>
            <a:r>
              <a:rPr lang="en-US" sz="1600" dirty="0">
                <a:latin typeface="Calibri"/>
                <a:ea typeface="+mn-lt"/>
                <a:cs typeface="+mn-lt"/>
              </a:rPr>
              <a:t>The kernel sets up data structures, initializes kernel data structures such as process tables and page tables, and configures system parameters based on hardware and configuration settings.</a:t>
            </a:r>
          </a:p>
          <a:p>
            <a:pPr marL="0" indent="0">
              <a:buClr>
                <a:srgbClr val="8D1515"/>
              </a:buClr>
              <a:buNone/>
            </a:pPr>
            <a:r>
              <a:rPr lang="en-US" sz="1600" b="1" dirty="0">
                <a:latin typeface="Calibri"/>
                <a:ea typeface="+mn-lt"/>
                <a:cs typeface="+mn-lt"/>
              </a:rPr>
              <a:t>4. Init Process</a:t>
            </a:r>
            <a:r>
              <a:rPr lang="en-US" sz="1600" dirty="0">
                <a:latin typeface="Calibri"/>
                <a:ea typeface="+mn-lt"/>
                <a:cs typeface="+mn-lt"/>
              </a:rPr>
              <a:t>:</a:t>
            </a:r>
          </a:p>
          <a:p>
            <a:pPr lvl="1">
              <a:buClr>
                <a:srgbClr val="8D1515"/>
              </a:buClr>
              <a:buFont typeface="Arial,Sans-Serif"/>
              <a:buChar char="•"/>
            </a:pPr>
            <a:r>
              <a:rPr lang="en-US" sz="1600" dirty="0">
                <a:latin typeface="Calibri"/>
                <a:ea typeface="+mn-lt"/>
                <a:cs typeface="+mn-lt"/>
              </a:rPr>
              <a:t>After the kernel initialization completes, the </a:t>
            </a:r>
            <a:r>
              <a:rPr lang="en-US" sz="1600" dirty="0" err="1">
                <a:latin typeface="Calibri"/>
                <a:ea typeface="+mn-lt"/>
                <a:cs typeface="+mn-lt"/>
              </a:rPr>
              <a:t>init</a:t>
            </a:r>
            <a:r>
              <a:rPr lang="en-US" sz="1600" dirty="0">
                <a:latin typeface="Calibri"/>
                <a:ea typeface="+mn-lt"/>
                <a:cs typeface="+mn-lt"/>
              </a:rPr>
              <a:t> process, or its successor (such as </a:t>
            </a:r>
            <a:r>
              <a:rPr lang="en-US" sz="1600" dirty="0" err="1">
                <a:latin typeface="Calibri"/>
                <a:ea typeface="+mn-lt"/>
                <a:cs typeface="+mn-lt"/>
              </a:rPr>
              <a:t>systemd</a:t>
            </a:r>
            <a:r>
              <a:rPr lang="en-US" sz="1600" dirty="0">
                <a:latin typeface="Calibri"/>
                <a:ea typeface="+mn-lt"/>
                <a:cs typeface="+mn-lt"/>
              </a:rPr>
              <a:t> in modern Linux distributions), is launched as the first user-space process.</a:t>
            </a:r>
            <a:endParaRPr lang="en-US" sz="1600">
              <a:latin typeface="Calibri"/>
              <a:cs typeface="Calibri"/>
            </a:endParaRPr>
          </a:p>
          <a:p>
            <a:pPr lvl="1">
              <a:buClr>
                <a:srgbClr val="8D1515"/>
              </a:buClr>
              <a:buFont typeface="Arial,Sans-Serif"/>
              <a:buChar char="•"/>
            </a:pPr>
            <a:r>
              <a:rPr lang="en-US" sz="1600" dirty="0">
                <a:latin typeface="Calibri"/>
                <a:ea typeface="+mn-lt"/>
                <a:cs typeface="+mn-lt"/>
              </a:rPr>
              <a:t>The </a:t>
            </a:r>
            <a:r>
              <a:rPr lang="en-US" sz="1600" dirty="0" err="1">
                <a:latin typeface="Calibri"/>
                <a:ea typeface="+mn-lt"/>
                <a:cs typeface="+mn-lt"/>
              </a:rPr>
              <a:t>init</a:t>
            </a:r>
            <a:r>
              <a:rPr lang="en-US" sz="1600" dirty="0">
                <a:latin typeface="Calibri"/>
                <a:ea typeface="+mn-lt"/>
                <a:cs typeface="+mn-lt"/>
              </a:rPr>
              <a:t> process is responsible for initializing the user-space environment, starting system services, and launching user sessions.</a:t>
            </a:r>
          </a:p>
          <a:p>
            <a:pPr lvl="1">
              <a:buClr>
                <a:srgbClr val="8D1515"/>
              </a:buClr>
              <a:buFont typeface="Arial,Sans-Serif"/>
              <a:buChar char="•"/>
            </a:pPr>
            <a:r>
              <a:rPr lang="en-US" sz="1600" dirty="0">
                <a:latin typeface="Calibri"/>
                <a:ea typeface="+mn-lt"/>
                <a:cs typeface="+mn-lt"/>
              </a:rPr>
              <a:t>The </a:t>
            </a:r>
            <a:r>
              <a:rPr lang="en-US" sz="1600" dirty="0" err="1">
                <a:latin typeface="Calibri"/>
                <a:ea typeface="+mn-lt"/>
                <a:cs typeface="+mn-lt"/>
              </a:rPr>
              <a:t>init</a:t>
            </a:r>
            <a:r>
              <a:rPr lang="en-US" sz="1600" dirty="0">
                <a:latin typeface="Calibri"/>
                <a:ea typeface="+mn-lt"/>
                <a:cs typeface="+mn-lt"/>
              </a:rPr>
              <a:t> process reads its configuration files (e.g., </a:t>
            </a:r>
            <a:r>
              <a:rPr lang="en-US" sz="1600" b="1" dirty="0">
                <a:latin typeface="Calibri"/>
                <a:ea typeface="+mn-lt"/>
                <a:cs typeface="+mn-lt"/>
              </a:rPr>
              <a:t>/</a:t>
            </a:r>
            <a:r>
              <a:rPr lang="en-US" sz="1600" b="1" dirty="0" err="1">
                <a:latin typeface="Calibri"/>
                <a:ea typeface="+mn-lt"/>
                <a:cs typeface="+mn-lt"/>
              </a:rPr>
              <a:t>etc</a:t>
            </a:r>
            <a:r>
              <a:rPr lang="en-US" sz="1600" b="1" dirty="0">
                <a:latin typeface="Calibri"/>
                <a:ea typeface="+mn-lt"/>
                <a:cs typeface="+mn-lt"/>
              </a:rPr>
              <a:t>/</a:t>
            </a:r>
            <a:r>
              <a:rPr lang="en-US" sz="1600" b="1" dirty="0" err="1">
                <a:latin typeface="Calibri"/>
                <a:ea typeface="+mn-lt"/>
                <a:cs typeface="+mn-lt"/>
              </a:rPr>
              <a:t>inittab</a:t>
            </a:r>
            <a:r>
              <a:rPr lang="en-US" sz="1600" dirty="0">
                <a:latin typeface="Calibri"/>
                <a:ea typeface="+mn-lt"/>
                <a:cs typeface="+mn-lt"/>
              </a:rPr>
              <a:t> or </a:t>
            </a:r>
            <a:r>
              <a:rPr lang="en-US" sz="1600" dirty="0" err="1">
                <a:latin typeface="Calibri"/>
                <a:ea typeface="+mn-lt"/>
                <a:cs typeface="+mn-lt"/>
              </a:rPr>
              <a:t>systemd</a:t>
            </a:r>
            <a:r>
              <a:rPr lang="en-US" sz="1600" dirty="0">
                <a:latin typeface="Calibri"/>
                <a:ea typeface="+mn-lt"/>
                <a:cs typeface="+mn-lt"/>
              </a:rPr>
              <a:t> unit files) to determine which system services to start and in what order.</a:t>
            </a:r>
            <a:endParaRPr lang="en-US" sz="1600">
              <a:latin typeface="Calibri"/>
              <a:cs typeface="Calibri"/>
            </a:endParaRPr>
          </a:p>
          <a:p>
            <a:pPr marL="0" indent="0">
              <a:buClr>
                <a:srgbClr val="8D1515"/>
              </a:buClr>
              <a:buNone/>
            </a:pPr>
            <a:r>
              <a:rPr lang="en-US" sz="1600" b="1" dirty="0">
                <a:latin typeface="Calibri"/>
                <a:ea typeface="+mn-lt"/>
                <a:cs typeface="+mn-lt"/>
              </a:rPr>
              <a:t>5. User Space Initialization</a:t>
            </a:r>
            <a:r>
              <a:rPr lang="en-US" sz="1600" dirty="0">
                <a:latin typeface="Calibri"/>
                <a:ea typeface="+mn-lt"/>
                <a:cs typeface="+mn-lt"/>
              </a:rPr>
              <a:t>:</a:t>
            </a:r>
            <a:endParaRPr lang="en-US" sz="1600">
              <a:latin typeface="Calibri"/>
              <a:cs typeface="Calibri"/>
            </a:endParaRPr>
          </a:p>
          <a:p>
            <a:pPr lvl="1">
              <a:buClr>
                <a:srgbClr val="8D1515"/>
              </a:buClr>
              <a:buFont typeface="Arial,Sans-Serif"/>
              <a:buChar char="•"/>
            </a:pPr>
            <a:r>
              <a:rPr lang="en-US" sz="1600" dirty="0">
                <a:latin typeface="Calibri"/>
                <a:ea typeface="+mn-lt"/>
                <a:cs typeface="+mn-lt"/>
              </a:rPr>
              <a:t>Once the </a:t>
            </a:r>
            <a:r>
              <a:rPr lang="en-US" sz="1600" dirty="0" err="1">
                <a:latin typeface="Calibri"/>
                <a:ea typeface="+mn-lt"/>
                <a:cs typeface="+mn-lt"/>
              </a:rPr>
              <a:t>init</a:t>
            </a:r>
            <a:r>
              <a:rPr lang="en-US" sz="1600" dirty="0">
                <a:latin typeface="Calibri"/>
                <a:ea typeface="+mn-lt"/>
                <a:cs typeface="+mn-lt"/>
              </a:rPr>
              <a:t> process starts, it initializes the user-space environment by mounting filesystems, setting up network interfaces, and initializing system services.</a:t>
            </a:r>
          </a:p>
          <a:p>
            <a:pPr lvl="1">
              <a:buClr>
                <a:srgbClr val="8D1515"/>
              </a:buClr>
              <a:buFont typeface="Arial,Sans-Serif"/>
              <a:buChar char="•"/>
            </a:pPr>
            <a:r>
              <a:rPr lang="en-US" sz="1600" dirty="0">
                <a:latin typeface="Calibri"/>
                <a:ea typeface="+mn-lt"/>
                <a:cs typeface="+mn-lt"/>
              </a:rPr>
              <a:t>System services include daemons responsible for tasks such as managing system time, handling user authentication, managing hardware devices, and providing network services.</a:t>
            </a:r>
            <a:endParaRPr lang="en-US" sz="1600">
              <a:latin typeface="Calibri"/>
              <a:cs typeface="Calibri"/>
            </a:endParaRPr>
          </a:p>
          <a:p>
            <a:pPr lvl="1">
              <a:buClr>
                <a:srgbClr val="8D1515"/>
              </a:buClr>
              <a:buFont typeface="Arial,Sans-Serif"/>
              <a:buChar char="•"/>
            </a:pPr>
            <a:r>
              <a:rPr lang="en-US" sz="1600" dirty="0">
                <a:latin typeface="Calibri"/>
                <a:ea typeface="+mn-lt"/>
                <a:cs typeface="+mn-lt"/>
              </a:rPr>
              <a:t>Once user space is fully initialized, the system is ready for user interaction, and the login prompt or graphical user interface (GUI) is presented to the user.</a:t>
            </a:r>
          </a:p>
        </p:txBody>
      </p:sp>
    </p:spTree>
    <p:extLst>
      <p:ext uri="{BB962C8B-B14F-4D97-AF65-F5344CB8AC3E}">
        <p14:creationId xmlns:p14="http://schemas.microsoft.com/office/powerpoint/2010/main" val="3076096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2006600" y="114300"/>
            <a:ext cx="9728200" cy="6934200"/>
          </a:xfrm>
        </p:spPr>
        <p:txBody>
          <a:bodyPr vert="horz" lIns="91440" tIns="45720" rIns="91440" bIns="45720" rtlCol="0" anchor="ctr">
            <a:noAutofit/>
          </a:bodyPr>
          <a:lstStyle/>
          <a:p>
            <a:pPr marL="342900" indent="-342900">
              <a:buClr>
                <a:srgbClr val="8D1515"/>
              </a:buClr>
              <a:buAutoNum type="arabicPeriod"/>
            </a:pPr>
            <a:r>
              <a:rPr lang="en-US" sz="1600" b="1" err="1">
                <a:ea typeface="+mn-lt"/>
                <a:cs typeface="+mn-lt"/>
              </a:rPr>
              <a:t>init</a:t>
            </a:r>
            <a:r>
              <a:rPr lang="en-US" sz="1600" b="1" dirty="0">
                <a:ea typeface="+mn-lt"/>
                <a:cs typeface="+mn-lt"/>
              </a:rPr>
              <a:t> Process</a:t>
            </a:r>
            <a:r>
              <a:rPr lang="en-US" sz="1600" dirty="0">
                <a:ea typeface="+mn-lt"/>
                <a:cs typeface="+mn-lt"/>
              </a:rPr>
              <a:t>:</a:t>
            </a:r>
            <a:endParaRPr lang="en-US" altLang="en-US" sz="1600" b="1">
              <a:ea typeface="+mn-lt"/>
              <a:cs typeface="+mn-lt"/>
            </a:endParaRPr>
          </a:p>
          <a:p>
            <a:pPr lvl="1">
              <a:buClr>
                <a:srgbClr val="8D1515"/>
              </a:buClr>
            </a:pPr>
            <a:r>
              <a:rPr lang="en-US" sz="1600" dirty="0">
                <a:ea typeface="+mn-lt"/>
                <a:cs typeface="+mn-lt"/>
              </a:rPr>
              <a:t>The </a:t>
            </a:r>
            <a:r>
              <a:rPr lang="en-US" sz="1600" b="1" err="1">
                <a:latin typeface="Consolas"/>
                <a:ea typeface="+mn-lt"/>
                <a:cs typeface="+mn-lt"/>
              </a:rPr>
              <a:t>init</a:t>
            </a:r>
            <a:r>
              <a:rPr lang="en-US" sz="1600" dirty="0">
                <a:ea typeface="+mn-lt"/>
                <a:cs typeface="+mn-lt"/>
              </a:rPr>
              <a:t> process, traditionally the first user-space process spawned by the Linux kernel during boot, has the process ID (PID) of 1. It is responsible for initializing the system after the kernel has completed its boot process.</a:t>
            </a:r>
            <a:endParaRPr lang="en-US">
              <a:ea typeface="+mn-lt"/>
              <a:cs typeface="+mn-lt"/>
            </a:endParaRPr>
          </a:p>
          <a:p>
            <a:pPr lvl="1">
              <a:buClr>
                <a:srgbClr val="8D1515"/>
              </a:buClr>
            </a:pPr>
            <a:r>
              <a:rPr lang="en-US" sz="1600" dirty="0">
                <a:ea typeface="+mn-lt"/>
                <a:cs typeface="+mn-lt"/>
              </a:rPr>
              <a:t>The primary role of the </a:t>
            </a:r>
            <a:r>
              <a:rPr lang="en-US" sz="1600" b="1" err="1">
                <a:latin typeface="Consolas"/>
                <a:ea typeface="+mn-lt"/>
                <a:cs typeface="+mn-lt"/>
              </a:rPr>
              <a:t>init</a:t>
            </a:r>
            <a:r>
              <a:rPr lang="en-US" sz="1600" dirty="0">
                <a:ea typeface="+mn-lt"/>
                <a:cs typeface="+mn-lt"/>
              </a:rPr>
              <a:t> process is to bring the system to a fully operational state by starting and managing system services, daemons, and user sessions.</a:t>
            </a:r>
            <a:endParaRPr lang="en-US">
              <a:ea typeface="+mn-lt"/>
              <a:cs typeface="+mn-lt"/>
            </a:endParaRPr>
          </a:p>
          <a:p>
            <a:pPr lvl="1">
              <a:buClr>
                <a:srgbClr val="8D1515"/>
              </a:buClr>
            </a:pPr>
            <a:r>
              <a:rPr lang="en-US" sz="1600" b="1" err="1">
                <a:latin typeface="Consolas"/>
                <a:ea typeface="+mn-lt"/>
                <a:cs typeface="+mn-lt"/>
              </a:rPr>
              <a:t>init</a:t>
            </a:r>
            <a:r>
              <a:rPr lang="en-US" sz="1600" dirty="0">
                <a:ea typeface="+mn-lt"/>
                <a:cs typeface="+mn-lt"/>
              </a:rPr>
              <a:t> reads its configuration file, such as </a:t>
            </a:r>
            <a:r>
              <a:rPr lang="en-US" sz="1600" b="1" dirty="0">
                <a:latin typeface="Consolas"/>
                <a:ea typeface="+mn-lt"/>
                <a:cs typeface="+mn-lt"/>
              </a:rPr>
              <a:t>/</a:t>
            </a:r>
            <a:r>
              <a:rPr lang="en-US" sz="1600" b="1" err="1">
                <a:latin typeface="Consolas"/>
                <a:ea typeface="+mn-lt"/>
                <a:cs typeface="+mn-lt"/>
              </a:rPr>
              <a:t>etc</a:t>
            </a:r>
            <a:r>
              <a:rPr lang="en-US" sz="1600" b="1" dirty="0">
                <a:latin typeface="Consolas"/>
                <a:ea typeface="+mn-lt"/>
                <a:cs typeface="+mn-lt"/>
              </a:rPr>
              <a:t>/</a:t>
            </a:r>
            <a:r>
              <a:rPr lang="en-US" sz="1600" b="1" err="1">
                <a:latin typeface="Consolas"/>
                <a:ea typeface="+mn-lt"/>
                <a:cs typeface="+mn-lt"/>
              </a:rPr>
              <a:t>inittab</a:t>
            </a:r>
            <a:r>
              <a:rPr lang="en-US" sz="1600" dirty="0">
                <a:ea typeface="+mn-lt"/>
                <a:cs typeface="+mn-lt"/>
              </a:rPr>
              <a:t> or </a:t>
            </a:r>
            <a:r>
              <a:rPr lang="en-US" sz="1600" err="1">
                <a:ea typeface="+mn-lt"/>
                <a:cs typeface="+mn-lt"/>
              </a:rPr>
              <a:t>systemd</a:t>
            </a:r>
            <a:r>
              <a:rPr lang="en-US" sz="1600" dirty="0">
                <a:ea typeface="+mn-lt"/>
                <a:cs typeface="+mn-lt"/>
              </a:rPr>
              <a:t> unit files, to determine which system services to start, the order in which they should be started, and their dependencies.</a:t>
            </a:r>
            <a:endParaRPr lang="en-US">
              <a:ea typeface="+mn-lt"/>
              <a:cs typeface="+mn-lt"/>
            </a:endParaRPr>
          </a:p>
          <a:p>
            <a:pPr lvl="1">
              <a:buClr>
                <a:srgbClr val="8D1515"/>
              </a:buClr>
            </a:pPr>
            <a:r>
              <a:rPr lang="en-US" sz="1600" dirty="0">
                <a:ea typeface="+mn-lt"/>
                <a:cs typeface="+mn-lt"/>
              </a:rPr>
              <a:t>In modern Linux distributions, such as those using systemd as the init system, the role of </a:t>
            </a:r>
            <a:r>
              <a:rPr lang="en-US" sz="1600" b="1" err="1">
                <a:latin typeface="Consolas"/>
                <a:ea typeface="+mn-lt"/>
                <a:cs typeface="+mn-lt"/>
              </a:rPr>
              <a:t>init</a:t>
            </a:r>
            <a:r>
              <a:rPr lang="en-US" sz="1600" dirty="0">
                <a:ea typeface="+mn-lt"/>
                <a:cs typeface="+mn-lt"/>
              </a:rPr>
              <a:t> is often performed by </a:t>
            </a:r>
            <a:r>
              <a:rPr lang="en-US" sz="1600" err="1">
                <a:ea typeface="+mn-lt"/>
                <a:cs typeface="+mn-lt"/>
              </a:rPr>
              <a:t>systemd</a:t>
            </a:r>
            <a:r>
              <a:rPr lang="en-US" sz="1600" dirty="0">
                <a:ea typeface="+mn-lt"/>
                <a:cs typeface="+mn-lt"/>
              </a:rPr>
              <a:t>, which serves as a more sophisticated and flexible </a:t>
            </a:r>
            <a:r>
              <a:rPr lang="en-US" sz="1600" err="1">
                <a:ea typeface="+mn-lt"/>
                <a:cs typeface="+mn-lt"/>
              </a:rPr>
              <a:t>init</a:t>
            </a:r>
            <a:r>
              <a:rPr lang="en-US" sz="1600" dirty="0">
                <a:ea typeface="+mn-lt"/>
                <a:cs typeface="+mn-lt"/>
              </a:rPr>
              <a:t> system.</a:t>
            </a:r>
            <a:endParaRPr lang="en-US">
              <a:ea typeface="+mn-lt"/>
              <a:cs typeface="+mn-lt"/>
            </a:endParaRPr>
          </a:p>
          <a:p>
            <a:pPr>
              <a:buAutoNum type="arabicPeriod"/>
            </a:pPr>
            <a:r>
              <a:rPr lang="en-US" sz="1600" b="1" dirty="0">
                <a:ea typeface="+mn-lt"/>
                <a:cs typeface="+mn-lt"/>
              </a:rPr>
              <a:t>Kernel Modules</a:t>
            </a:r>
            <a:r>
              <a:rPr lang="en-US" sz="1600" dirty="0">
                <a:ea typeface="+mn-lt"/>
                <a:cs typeface="+mn-lt"/>
              </a:rPr>
              <a:t>:</a:t>
            </a:r>
            <a:endParaRPr lang="en-US">
              <a:ea typeface="+mn-lt"/>
              <a:cs typeface="+mn-lt"/>
            </a:endParaRPr>
          </a:p>
          <a:p>
            <a:pPr lvl="1">
              <a:buClr>
                <a:srgbClr val="8D1515"/>
              </a:buClr>
            </a:pPr>
            <a:r>
              <a:rPr lang="en-US" sz="1600" dirty="0">
                <a:ea typeface="+mn-lt"/>
                <a:cs typeface="+mn-lt"/>
              </a:rPr>
              <a:t>Kernel modules, also known as loadable kernel modules (LKMs), are pieces of code that can be dynamically loaded into the Linux kernel at runtime to extend its functionality or provide support for additional hardware devices, filesystems, and features.</a:t>
            </a:r>
            <a:endParaRPr lang="en-US">
              <a:ea typeface="+mn-lt"/>
              <a:cs typeface="+mn-lt"/>
            </a:endParaRPr>
          </a:p>
          <a:p>
            <a:pPr lvl="1">
              <a:buClr>
                <a:srgbClr val="8D1515"/>
              </a:buClr>
            </a:pPr>
            <a:r>
              <a:rPr lang="en-US" sz="1600" dirty="0">
                <a:ea typeface="+mn-lt"/>
                <a:cs typeface="+mn-lt"/>
              </a:rPr>
              <a:t>Kernel modules are typically stored as files with a </a:t>
            </a:r>
            <a:r>
              <a:rPr lang="en-US" sz="1600" b="1" dirty="0">
                <a:latin typeface="Consolas"/>
                <a:ea typeface="+mn-lt"/>
                <a:cs typeface="+mn-lt"/>
              </a:rPr>
              <a:t>.ko</a:t>
            </a:r>
            <a:r>
              <a:rPr lang="en-US" sz="1600" dirty="0">
                <a:ea typeface="+mn-lt"/>
                <a:cs typeface="+mn-lt"/>
              </a:rPr>
              <a:t> extension and contain code and data that can be inserted into or removed from the running kernel as needed.</a:t>
            </a:r>
            <a:endParaRPr lang="en-US">
              <a:ea typeface="+mn-lt"/>
              <a:cs typeface="+mn-lt"/>
            </a:endParaRPr>
          </a:p>
          <a:p>
            <a:pPr lvl="1">
              <a:buClr>
                <a:srgbClr val="8D1515"/>
              </a:buClr>
            </a:pPr>
            <a:r>
              <a:rPr lang="en-US" sz="1600" dirty="0">
                <a:ea typeface="+mn-lt"/>
                <a:cs typeface="+mn-lt"/>
              </a:rPr>
              <a:t>The role of kernel modules is to provide support for hardware devices (such as network adapters, storage controllers, and graphics cards) that are not directly supported by the kernel or to add additional features and functionality to the kernel.</a:t>
            </a:r>
            <a:endParaRPr lang="en-US">
              <a:ea typeface="+mn-lt"/>
              <a:cs typeface="+mn-lt"/>
            </a:endParaRPr>
          </a:p>
          <a:p>
            <a:pPr lvl="1">
              <a:buClr>
                <a:srgbClr val="8D1515"/>
              </a:buClr>
            </a:pPr>
            <a:r>
              <a:rPr lang="en-US" sz="1600" dirty="0">
                <a:ea typeface="+mn-lt"/>
                <a:cs typeface="+mn-lt"/>
              </a:rPr>
              <a:t>Kernel modules can be loaded manually using utilities like </a:t>
            </a:r>
            <a:r>
              <a:rPr lang="en-US" sz="1600" b="1" err="1">
                <a:latin typeface="Consolas"/>
                <a:ea typeface="+mn-lt"/>
                <a:cs typeface="+mn-lt"/>
              </a:rPr>
              <a:t>insmod</a:t>
            </a:r>
            <a:r>
              <a:rPr lang="en-US" sz="1600" dirty="0">
                <a:ea typeface="+mn-lt"/>
                <a:cs typeface="+mn-lt"/>
              </a:rPr>
              <a:t> or </a:t>
            </a:r>
            <a:r>
              <a:rPr lang="en-US" sz="1600" b="1" err="1">
                <a:latin typeface="Consolas"/>
                <a:ea typeface="+mn-lt"/>
                <a:cs typeface="+mn-lt"/>
              </a:rPr>
              <a:t>modprobe</a:t>
            </a:r>
            <a:r>
              <a:rPr lang="en-US" sz="1600" dirty="0">
                <a:ea typeface="+mn-lt"/>
                <a:cs typeface="+mn-lt"/>
              </a:rPr>
              <a:t>, or automatically by the system during boot based on hardware detection or configuration files.</a:t>
            </a:r>
            <a:endParaRPr lang="en-US">
              <a:ea typeface="+mn-lt"/>
              <a:cs typeface="+mn-lt"/>
            </a:endParaRPr>
          </a:p>
          <a:p>
            <a:pPr marL="342900" indent="-342900">
              <a:buClr>
                <a:srgbClr val="8D1515"/>
              </a:buClr>
              <a:buAutoNum type="arabicPeriod"/>
            </a:pPr>
            <a:endParaRPr lang="en-US" sz="1600" dirty="0">
              <a:latin typeface="Calibri"/>
              <a:ea typeface="MS Mincho" panose="02020609040205080304" pitchFamily="49" charset="-128"/>
              <a:cs typeface="Calibri"/>
            </a:endParaRPr>
          </a:p>
        </p:txBody>
      </p:sp>
    </p:spTree>
    <p:extLst>
      <p:ext uri="{BB962C8B-B14F-4D97-AF65-F5344CB8AC3E}">
        <p14:creationId xmlns:p14="http://schemas.microsoft.com/office/powerpoint/2010/main" val="341613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CA8EF9C-985F-0C54-C6E9-A683BF94E005}"/>
              </a:ext>
            </a:extLst>
          </p:cNvPr>
          <p:cNvSpPr>
            <a:spLocks noGrp="1" noChangeArrowheads="1"/>
          </p:cNvSpPr>
          <p:nvPr>
            <p:ph type="title"/>
          </p:nvPr>
        </p:nvSpPr>
        <p:spPr>
          <a:xfrm>
            <a:off x="0" y="342900"/>
            <a:ext cx="7772400" cy="533400"/>
          </a:xfrm>
        </p:spPr>
        <p:txBody>
          <a:bodyPr>
            <a:normAutofit/>
          </a:bodyPr>
          <a:lstStyle/>
          <a:p>
            <a:r>
              <a:rPr lang="en-US" altLang="en-US" sz="2200" b="1" dirty="0">
                <a:ea typeface="MS Mincho"/>
              </a:rPr>
              <a:t>KERNEL</a:t>
            </a:r>
            <a:endParaRPr lang="en-US" sz="2200"/>
          </a:p>
        </p:txBody>
      </p:sp>
      <p:sp>
        <p:nvSpPr>
          <p:cNvPr id="4099" name="Rectangle 3">
            <a:extLst>
              <a:ext uri="{FF2B5EF4-FFF2-40B4-BE49-F238E27FC236}">
                <a16:creationId xmlns:a16="http://schemas.microsoft.com/office/drawing/2014/main" id="{70499B2B-9111-E74A-7AE0-BE303D274AF0}"/>
              </a:ext>
            </a:extLst>
          </p:cNvPr>
          <p:cNvSpPr>
            <a:spLocks noGrp="1" noChangeArrowheads="1"/>
          </p:cNvSpPr>
          <p:nvPr>
            <p:ph idx="1"/>
          </p:nvPr>
        </p:nvSpPr>
        <p:spPr>
          <a:xfrm>
            <a:off x="1409976" y="880441"/>
            <a:ext cx="8953500" cy="3390900"/>
          </a:xfrm>
        </p:spPr>
        <p:txBody>
          <a:bodyPr vert="horz" lIns="91440" tIns="45720" rIns="91440" bIns="45720" rtlCol="0" anchor="ctr">
            <a:noAutofit/>
          </a:bodyPr>
          <a:lstStyle/>
          <a:p>
            <a:pPr lvl="1">
              <a:buClr>
                <a:srgbClr val="8D1515"/>
              </a:buClr>
            </a:pPr>
            <a:r>
              <a:rPr lang="en-US" sz="1600" dirty="0">
                <a:latin typeface="Calibri"/>
                <a:ea typeface="+mn-lt"/>
                <a:cs typeface="+mn-lt"/>
              </a:rPr>
              <a:t>The kernel is the core component of an operating system that provides essential services such as process management, memory management, file system management, and device management.</a:t>
            </a:r>
          </a:p>
          <a:p>
            <a:pPr lvl="1">
              <a:buClr>
                <a:srgbClr val="8D1515"/>
              </a:buClr>
            </a:pPr>
            <a:r>
              <a:rPr lang="en-US" sz="1600" dirty="0">
                <a:latin typeface="Calibri"/>
                <a:ea typeface="+mn-lt"/>
                <a:cs typeface="+mn-lt"/>
              </a:rPr>
              <a:t>It acts as an intermediary between applications and hardware, abstracting hardware complexities and providing a unified interface for software to interact with hardware resources.</a:t>
            </a:r>
          </a:p>
          <a:p>
            <a:pPr lvl="1">
              <a:buClr>
                <a:srgbClr val="8D1515"/>
              </a:buClr>
            </a:pPr>
            <a:r>
              <a:rPr lang="en-US" sz="1600" dirty="0">
                <a:latin typeface="Calibri"/>
                <a:ea typeface="+mn-lt"/>
                <a:cs typeface="+mn-lt"/>
              </a:rPr>
              <a:t>Kernels can be monolithic, microkernel, or hybrid in design, with each design having its own advantages and trade-offs in terms of performance, modularity, and complexity.</a:t>
            </a:r>
          </a:p>
          <a:p>
            <a:pPr lvl="1">
              <a:buClr>
                <a:srgbClr val="8D1515"/>
              </a:buClr>
            </a:pPr>
            <a:r>
              <a:rPr lang="en-US" sz="1600" dirty="0">
                <a:latin typeface="Calibri"/>
                <a:ea typeface="+mn-lt"/>
                <a:cs typeface="+mn-lt"/>
              </a:rPr>
              <a:t>Common kernel implementations include Linux kernel, Windows NT kernel, macOS kernel (XNU), and FreeBSD kernel.</a:t>
            </a:r>
            <a:endParaRPr lang="en-US" dirty="0">
              <a:latin typeface="Calibri"/>
              <a:ea typeface="+mn-lt"/>
              <a:cs typeface="+mn-lt"/>
            </a:endParaRPr>
          </a:p>
          <a:p>
            <a:pPr>
              <a:buClr>
                <a:srgbClr val="8D1515"/>
              </a:buClr>
            </a:pPr>
            <a:endParaRPr lang="en-US" altLang="en-US" sz="1600" dirty="0">
              <a:cs typeface="Times New Roman"/>
            </a:endParaRPr>
          </a:p>
        </p:txBody>
      </p:sp>
      <p:pic>
        <p:nvPicPr>
          <p:cNvPr id="2" name="Picture 1" descr="Kernel (operating system) - Wikipedia">
            <a:extLst>
              <a:ext uri="{FF2B5EF4-FFF2-40B4-BE49-F238E27FC236}">
                <a16:creationId xmlns:a16="http://schemas.microsoft.com/office/drawing/2014/main" id="{B23C41D6-30D8-5988-0ECD-177BD795F932}"/>
              </a:ext>
            </a:extLst>
          </p:cNvPr>
          <p:cNvPicPr>
            <a:picLocks noChangeAspect="1"/>
          </p:cNvPicPr>
          <p:nvPr/>
        </p:nvPicPr>
        <p:blipFill>
          <a:blip r:embed="rId2"/>
          <a:stretch>
            <a:fillRect/>
          </a:stretch>
        </p:blipFill>
        <p:spPr>
          <a:xfrm>
            <a:off x="5886450" y="3425825"/>
            <a:ext cx="3873500" cy="30924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5CFF1E-5E19-150A-BDD4-25528D06882C}"/>
              </a:ext>
            </a:extLst>
          </p:cNvPr>
          <p:cNvSpPr>
            <a:spLocks noGrp="1" noChangeArrowheads="1"/>
          </p:cNvSpPr>
          <p:nvPr>
            <p:ph type="title"/>
          </p:nvPr>
        </p:nvSpPr>
        <p:spPr>
          <a:xfrm>
            <a:off x="717548" y="208756"/>
            <a:ext cx="10018713" cy="723899"/>
          </a:xfrm>
        </p:spPr>
        <p:txBody>
          <a:bodyPr>
            <a:normAutofit/>
          </a:bodyPr>
          <a:lstStyle/>
          <a:p>
            <a:pPr>
              <a:lnSpc>
                <a:spcPct val="75000"/>
              </a:lnSpc>
            </a:pPr>
            <a:r>
              <a:rPr lang="en-US" altLang="en-US" sz="2200" b="1" dirty="0">
                <a:ea typeface="MS Mincho"/>
              </a:rPr>
              <a:t>HELLO WORLD PROGRAM</a:t>
            </a:r>
            <a:endParaRPr lang="en-US" dirty="0"/>
          </a:p>
        </p:txBody>
      </p:sp>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4124325" y="1850231"/>
            <a:ext cx="9728200" cy="4000500"/>
          </a:xfrm>
        </p:spPr>
        <p:txBody>
          <a:bodyPr vert="horz" lIns="91440" tIns="45720" rIns="91440" bIns="45720" rtlCol="0" anchor="ctr">
            <a:noAutofit/>
          </a:bodyPr>
          <a:lstStyle/>
          <a:p>
            <a:pPr marL="0" indent="0">
              <a:buClr>
                <a:srgbClr val="8D1515"/>
              </a:buClr>
              <a:buNone/>
            </a:pPr>
            <a:r>
              <a:rPr lang="en-US" sz="1600" dirty="0">
                <a:latin typeface="Courier New"/>
                <a:ea typeface="+mn-lt"/>
                <a:cs typeface="Courier New"/>
              </a:rPr>
              <a:t>#INCLUDE &lt;LINUX/INIT.H&gt;</a:t>
            </a:r>
            <a:endParaRPr lang="en-US" altLang="en-US" sz="1600">
              <a:latin typeface="Courier New"/>
              <a:cs typeface="Times New Roman"/>
            </a:endParaRPr>
          </a:p>
          <a:p>
            <a:pPr marL="0" indent="0">
              <a:buClr>
                <a:srgbClr val="8D1515"/>
              </a:buClr>
              <a:buNone/>
            </a:pPr>
            <a:r>
              <a:rPr lang="en-US" sz="1600" dirty="0">
                <a:latin typeface="Courier New"/>
                <a:ea typeface="+mn-lt"/>
                <a:cs typeface="Courier New"/>
              </a:rPr>
              <a:t>#INCLUDE &lt;LINUX/MODULE.H&gt;</a:t>
            </a:r>
            <a:endParaRPr lang="en-US" sz="1600" dirty="0">
              <a:latin typeface="Courier New"/>
              <a:cs typeface="Calibri"/>
            </a:endParaRPr>
          </a:p>
          <a:p>
            <a:pPr marL="0" indent="0">
              <a:buClr>
                <a:srgbClr val="8D1515"/>
              </a:buClr>
              <a:buNone/>
            </a:pPr>
            <a:r>
              <a:rPr lang="en-US" sz="1600" dirty="0">
                <a:latin typeface="Courier New"/>
                <a:ea typeface="+mn-lt"/>
                <a:cs typeface="Courier New"/>
              </a:rPr>
              <a:t>MODULE_LICENSE(“DUAL BSD/GPL”);</a:t>
            </a:r>
            <a:endParaRPr lang="en-US" sz="1600" dirty="0">
              <a:latin typeface="Courier New"/>
              <a:cs typeface="Calibri"/>
            </a:endParaRPr>
          </a:p>
          <a:p>
            <a:pPr marL="0" indent="0">
              <a:buClr>
                <a:srgbClr val="8D1515"/>
              </a:buClr>
              <a:buNone/>
            </a:pPr>
            <a:endParaRPr lang="en-US" sz="1600" dirty="0">
              <a:latin typeface="Calibri"/>
              <a:ea typeface="+mn-lt"/>
              <a:cs typeface="Courier New"/>
            </a:endParaRPr>
          </a:p>
          <a:p>
            <a:pPr marL="0" indent="0">
              <a:buNone/>
            </a:pPr>
            <a:r>
              <a:rPr lang="en-US" sz="1600" dirty="0">
                <a:latin typeface="Courier New"/>
                <a:ea typeface="+mn-lt"/>
                <a:cs typeface="Courier New"/>
              </a:rPr>
              <a:t>STATIC INT __INIT HELLO_INIT(VOID) {</a:t>
            </a:r>
            <a:endParaRPr lang="en-US" sz="1600" dirty="0">
              <a:latin typeface="Courier New"/>
              <a:cs typeface="Calibri"/>
            </a:endParaRPr>
          </a:p>
          <a:p>
            <a:pPr marL="0" indent="0">
              <a:buClr>
                <a:srgbClr val="8D1515"/>
              </a:buClr>
              <a:buNone/>
            </a:pPr>
            <a:r>
              <a:rPr lang="en-US" sz="1600" dirty="0">
                <a:latin typeface="Courier New"/>
                <a:ea typeface="+mn-lt"/>
                <a:cs typeface="Courier New"/>
              </a:rPr>
              <a:t>PRINTK(KERN_ALERT “HELLO, WORLD\N”);</a:t>
            </a:r>
            <a:endParaRPr lang="en-US" sz="1600" dirty="0">
              <a:latin typeface="Courier New"/>
              <a:cs typeface="Calibri"/>
            </a:endParaRPr>
          </a:p>
          <a:p>
            <a:pPr marL="0" indent="0">
              <a:buClr>
                <a:srgbClr val="8D1515"/>
              </a:buClr>
              <a:buNone/>
            </a:pPr>
            <a:r>
              <a:rPr lang="en-US" sz="1600" dirty="0">
                <a:latin typeface="Courier New"/>
                <a:ea typeface="+mn-lt"/>
                <a:cs typeface="Courier New"/>
              </a:rPr>
              <a:t>RETURN 0;</a:t>
            </a:r>
            <a:endParaRPr lang="en-US" sz="1600" dirty="0">
              <a:latin typeface="Courier New"/>
              <a:cs typeface="Calibri"/>
            </a:endParaRPr>
          </a:p>
          <a:p>
            <a:pPr marL="0" indent="0">
              <a:buClr>
                <a:srgbClr val="8D1515"/>
              </a:buClr>
              <a:buNone/>
            </a:pPr>
            <a:r>
              <a:rPr lang="en-US" sz="1600" dirty="0">
                <a:latin typeface="Courier New"/>
                <a:ea typeface="+mn-lt"/>
                <a:cs typeface="Courier New"/>
              </a:rPr>
              <a:t>}</a:t>
            </a:r>
            <a:endParaRPr lang="en-US" sz="1600" dirty="0">
              <a:latin typeface="Courier New"/>
              <a:cs typeface="Calibri"/>
            </a:endParaRPr>
          </a:p>
          <a:p>
            <a:pPr marL="0" indent="0">
              <a:buClr>
                <a:srgbClr val="8D1515"/>
              </a:buClr>
              <a:buNone/>
            </a:pPr>
            <a:endParaRPr lang="en-US" sz="1600" dirty="0">
              <a:latin typeface="Calibri"/>
              <a:cs typeface="Calibri"/>
            </a:endParaRPr>
          </a:p>
          <a:p>
            <a:pPr marL="0" indent="0">
              <a:buClr>
                <a:srgbClr val="8D1515"/>
              </a:buClr>
              <a:buNone/>
            </a:pPr>
            <a:r>
              <a:rPr lang="en-US" sz="1600" dirty="0">
                <a:latin typeface="Courier New"/>
                <a:ea typeface="+mn-lt"/>
                <a:cs typeface="Courier New"/>
              </a:rPr>
              <a:t>STATIC VOID __EXIT HELLO_EXIT(VOID) {</a:t>
            </a:r>
            <a:endParaRPr lang="en-US" sz="1600" dirty="0">
              <a:latin typeface="Courier New"/>
              <a:cs typeface="Calibri"/>
            </a:endParaRPr>
          </a:p>
          <a:p>
            <a:pPr marL="0" indent="0">
              <a:buClr>
                <a:srgbClr val="8D1515"/>
              </a:buClr>
              <a:buNone/>
            </a:pPr>
            <a:r>
              <a:rPr lang="en-US" sz="1600" dirty="0">
                <a:latin typeface="Courier New"/>
                <a:ea typeface="+mn-lt"/>
                <a:cs typeface="Courier New"/>
              </a:rPr>
              <a:t>PRINTK(KERN_ALERT “GOODBYE, CRUEL WORLD\N”);</a:t>
            </a:r>
            <a:endParaRPr lang="en-US" sz="1600" dirty="0">
              <a:latin typeface="Courier New"/>
              <a:cs typeface="Calibri"/>
            </a:endParaRPr>
          </a:p>
          <a:p>
            <a:pPr marL="0" indent="0">
              <a:buClr>
                <a:srgbClr val="8D1515"/>
              </a:buClr>
              <a:buNone/>
            </a:pPr>
            <a:r>
              <a:rPr lang="en-US" sz="1600" dirty="0">
                <a:latin typeface="Courier New"/>
                <a:ea typeface="+mn-lt"/>
                <a:cs typeface="Courier New"/>
              </a:rPr>
              <a:t>}</a:t>
            </a:r>
            <a:endParaRPr lang="en-US" sz="1600" dirty="0">
              <a:latin typeface="Courier New"/>
              <a:cs typeface="Calibri"/>
            </a:endParaRPr>
          </a:p>
          <a:p>
            <a:pPr marL="0" indent="0">
              <a:buClr>
                <a:srgbClr val="8D1515"/>
              </a:buClr>
              <a:buNone/>
            </a:pPr>
            <a:r>
              <a:rPr lang="en-US" sz="1600" dirty="0">
                <a:latin typeface="Courier New"/>
                <a:ea typeface="+mn-lt"/>
                <a:cs typeface="Courier New"/>
              </a:rPr>
              <a:t>MODULE_INIT(HELLO_INIT);</a:t>
            </a:r>
            <a:endParaRPr lang="en-US" sz="1600" dirty="0">
              <a:latin typeface="Courier New"/>
              <a:cs typeface="Calibri"/>
            </a:endParaRPr>
          </a:p>
          <a:p>
            <a:pPr marL="0" indent="0">
              <a:buClr>
                <a:srgbClr val="8D1515"/>
              </a:buClr>
              <a:buNone/>
            </a:pPr>
            <a:r>
              <a:rPr lang="en-US" sz="1600" dirty="0">
                <a:latin typeface="Courier New"/>
                <a:ea typeface="+mn-lt"/>
                <a:cs typeface="Courier New"/>
              </a:rPr>
              <a:t>MODULE_EXIT(HELLO_EXIT);</a:t>
            </a:r>
            <a:endParaRPr lang="en-US" sz="1600" dirty="0">
              <a:latin typeface="Courier New"/>
              <a:cs typeface="Calibri"/>
            </a:endParaRPr>
          </a:p>
        </p:txBody>
      </p:sp>
    </p:spTree>
    <p:extLst>
      <p:ext uri="{BB962C8B-B14F-4D97-AF65-F5344CB8AC3E}">
        <p14:creationId xmlns:p14="http://schemas.microsoft.com/office/powerpoint/2010/main" val="345923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D57A63-E079-34DB-9A57-F4B57937B4BE}"/>
              </a:ext>
            </a:extLst>
          </p:cNvPr>
          <p:cNvSpPr txBox="1"/>
          <p:nvPr/>
        </p:nvSpPr>
        <p:spPr>
          <a:xfrm>
            <a:off x="1422400" y="444500"/>
            <a:ext cx="10198100"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8"/>
            <a:r>
              <a:rPr lang="en-US" sz="2200" b="1" dirty="0">
                <a:latin typeface="Calibri"/>
                <a:ea typeface="+mn-lt"/>
                <a:cs typeface="+mn-lt"/>
              </a:rPr>
              <a:t>Preliminaries</a:t>
            </a:r>
            <a:endParaRPr lang="en-US" sz="2200" dirty="0">
              <a:latin typeface="Calibri"/>
              <a:cs typeface="Calibri"/>
            </a:endParaRPr>
          </a:p>
          <a:p>
            <a:pPr marL="742950" lvl="1" indent="-285750">
              <a:buFont typeface="Arial"/>
              <a:buChar char="•"/>
            </a:pPr>
            <a:r>
              <a:rPr lang="en-US" dirty="0">
                <a:latin typeface="Calibri"/>
                <a:ea typeface="+mn-lt"/>
                <a:cs typeface="+mn-lt"/>
              </a:rPr>
              <a:t>In the context of kernel development, preliminaries refer to the initial setup and configuration required before the kernel can start executing its main functionality.</a:t>
            </a:r>
            <a:endParaRPr lang="en-US">
              <a:latin typeface="Calibri"/>
              <a:cs typeface="Calibri"/>
            </a:endParaRPr>
          </a:p>
          <a:p>
            <a:pPr marL="742950" lvl="1" indent="-285750">
              <a:buFont typeface="Arial"/>
              <a:buChar char="•"/>
            </a:pPr>
            <a:r>
              <a:rPr lang="en-US" dirty="0">
                <a:latin typeface="Calibri"/>
                <a:ea typeface="+mn-lt"/>
                <a:cs typeface="+mn-lt"/>
              </a:rPr>
              <a:t>This includes tasks such as hardware detection and initialization, memory setup, setting up interrupt handling, initializing data structures, and preparing the kernel environment.</a:t>
            </a:r>
          </a:p>
          <a:p>
            <a:pPr marL="742950" lvl="1" indent="-285750">
              <a:buFont typeface="Arial"/>
              <a:buChar char="•"/>
            </a:pPr>
            <a:r>
              <a:rPr lang="en-US" dirty="0">
                <a:latin typeface="Calibri"/>
                <a:ea typeface="+mn-lt"/>
                <a:cs typeface="+mn-lt"/>
              </a:rPr>
              <a:t>Preliminaries ensure that the kernel is in a consistent and usable state before it begins executing higher-level code.</a:t>
            </a:r>
          </a:p>
          <a:p>
            <a:pPr marL="742950" lvl="1" indent="-285750">
              <a:buFont typeface="Arial"/>
              <a:buChar char="•"/>
            </a:pPr>
            <a:endParaRPr lang="en-US" dirty="0">
              <a:latin typeface="Calibri"/>
              <a:ea typeface="+mn-lt"/>
              <a:cs typeface="+mn-lt"/>
            </a:endParaRPr>
          </a:p>
          <a:p>
            <a:pPr lvl="7"/>
            <a:r>
              <a:rPr lang="en-US" sz="2200" b="1" dirty="0">
                <a:latin typeface="Calibri"/>
                <a:ea typeface="+mn-lt"/>
                <a:cs typeface="+mn-lt"/>
              </a:rPr>
              <a:t>Initialization and Shutdown</a:t>
            </a:r>
            <a:endParaRPr lang="en-US" sz="2200" dirty="0">
              <a:latin typeface="Calibri"/>
              <a:ea typeface="+mn-lt"/>
              <a:cs typeface="+mn-lt"/>
            </a:endParaRPr>
          </a:p>
          <a:p>
            <a:pPr marL="742950" lvl="1" indent="-285750">
              <a:buFont typeface="Arial"/>
              <a:buChar char="•"/>
            </a:pPr>
            <a:r>
              <a:rPr lang="en-US" dirty="0">
                <a:latin typeface="Calibri"/>
                <a:ea typeface="+mn-lt"/>
                <a:cs typeface="+mn-lt"/>
              </a:rPr>
              <a:t>Initialization refers to the process of preparing the kernel and its components for operation. This includes setting up data structures, initializing subsystems, and starting essential services.</a:t>
            </a:r>
          </a:p>
          <a:p>
            <a:pPr marL="742950" lvl="1" indent="-285750">
              <a:buFont typeface="Arial"/>
              <a:buChar char="•"/>
            </a:pPr>
            <a:r>
              <a:rPr lang="en-US" dirty="0">
                <a:latin typeface="Calibri"/>
                <a:ea typeface="+mn-lt"/>
                <a:cs typeface="+mn-lt"/>
              </a:rPr>
              <a:t>During initialization, the kernel initializes various subsystems such as process management, memory management, filesystems, networking, and device drivers.</a:t>
            </a:r>
          </a:p>
          <a:p>
            <a:pPr marL="742950" lvl="1" indent="-285750">
              <a:buFont typeface="Arial"/>
              <a:buChar char="•"/>
            </a:pPr>
            <a:r>
              <a:rPr lang="en-US" dirty="0">
                <a:latin typeface="Calibri"/>
                <a:ea typeface="+mn-lt"/>
                <a:cs typeface="+mn-lt"/>
              </a:rPr>
              <a:t>Shutdown, on the other hand, is the process of gracefully stopping the kernel and shutting down the system. This involves stopping running processes, releasing resources, and syncing filesystems.</a:t>
            </a:r>
          </a:p>
          <a:p>
            <a:pPr marL="742950" lvl="1" indent="-285750">
              <a:buFont typeface="Arial"/>
              <a:buChar char="•"/>
            </a:pPr>
            <a:r>
              <a:rPr lang="en-US" dirty="0">
                <a:latin typeface="Calibri"/>
                <a:ea typeface="+mn-lt"/>
                <a:cs typeface="+mn-lt"/>
              </a:rPr>
              <a:t>Proper initialization and shutdown are crucial for ensuring system stability, data integrity, and consistent behavior.</a:t>
            </a:r>
          </a:p>
          <a:p>
            <a:endParaRPr lang="en-US" dirty="0">
              <a:latin typeface="Calibri"/>
              <a:cs typeface="Calibri"/>
            </a:endParaRPr>
          </a:p>
        </p:txBody>
      </p:sp>
    </p:spTree>
    <p:extLst>
      <p:ext uri="{BB962C8B-B14F-4D97-AF65-F5344CB8AC3E}">
        <p14:creationId xmlns:p14="http://schemas.microsoft.com/office/powerpoint/2010/main" val="2717568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D57A63-E079-34DB-9A57-F4B57937B4BE}"/>
              </a:ext>
            </a:extLst>
          </p:cNvPr>
          <p:cNvSpPr txBox="1"/>
          <p:nvPr/>
        </p:nvSpPr>
        <p:spPr>
          <a:xfrm>
            <a:off x="1422400" y="444500"/>
            <a:ext cx="10198100"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mn-lt"/>
                <a:cs typeface="+mn-lt"/>
              </a:rPr>
              <a:t>                                                      CLEANUP FUNCTION</a:t>
            </a:r>
            <a:endParaRPr lang="en-US" sz="2000" b="1" dirty="0">
              <a:latin typeface="Calibri"/>
              <a:cs typeface="Calibri"/>
            </a:endParaRPr>
          </a:p>
          <a:p>
            <a:endParaRPr lang="en-US" dirty="0">
              <a:latin typeface="Calibri"/>
              <a:ea typeface="+mn-lt"/>
              <a:cs typeface="+mn-lt"/>
            </a:endParaRPr>
          </a:p>
          <a:p>
            <a:pPr marL="742950" lvl="1" indent="-285750">
              <a:buFont typeface="Arial"/>
              <a:buChar char="•"/>
            </a:pPr>
            <a:r>
              <a:rPr lang="en-US" dirty="0">
                <a:latin typeface="Calibri"/>
                <a:ea typeface="+mn-lt"/>
                <a:cs typeface="+mn-lt"/>
              </a:rPr>
              <a:t>In the context of kernel programming, the cleanup function refers to a function used to perform cleanup tasks when a kernel module is unloaded or removed from memory.</a:t>
            </a:r>
          </a:p>
          <a:p>
            <a:pPr marL="742950" lvl="1" indent="-285750">
              <a:buFont typeface="Arial"/>
              <a:buChar char="•"/>
            </a:pPr>
            <a:r>
              <a:rPr lang="en-US" dirty="0">
                <a:latin typeface="Calibri"/>
                <a:ea typeface="+mn-lt"/>
                <a:cs typeface="+mn-lt"/>
              </a:rPr>
              <a:t>When a kernel module is no longer needed or is being replaced by a newer version, the kernel calls its cleanup function to release any resources allocated by the module and perform any necessary cleanup actions.</a:t>
            </a:r>
          </a:p>
          <a:p>
            <a:pPr marL="742950" lvl="1" indent="-285750">
              <a:buFont typeface="Arial"/>
              <a:buChar char="•"/>
            </a:pPr>
            <a:r>
              <a:rPr lang="en-US" dirty="0">
                <a:latin typeface="Calibri"/>
                <a:ea typeface="+mn-lt"/>
                <a:cs typeface="+mn-lt"/>
              </a:rPr>
              <a:t>The cleanup function typically deallocates memory, releases hardware resources, unregisters device drivers, and performs other cleanup tasks to ensure that the system returns to a consistent state after the module is unloaded.</a:t>
            </a:r>
          </a:p>
          <a:p>
            <a:pPr marL="742950" lvl="1" indent="-285750">
              <a:buFont typeface="Arial"/>
              <a:buChar char="•"/>
            </a:pPr>
            <a:r>
              <a:rPr lang="en-US" dirty="0">
                <a:latin typeface="Calibri"/>
                <a:ea typeface="+mn-lt"/>
                <a:cs typeface="+mn-lt"/>
              </a:rPr>
              <a:t>Proper cleanup is essential for preventing memory leaks, resource leaks, and other forms of resource contention or corruption in the kernel.</a:t>
            </a:r>
            <a:endParaRPr lang="en-US">
              <a:latin typeface="Calibri"/>
              <a:cs typeface="Calibri"/>
            </a:endParaRPr>
          </a:p>
          <a:p>
            <a:pPr lvl="1"/>
            <a:endParaRPr lang="en-US" b="1" dirty="0">
              <a:latin typeface="Calibri"/>
              <a:cs typeface="Calibri"/>
            </a:endParaRPr>
          </a:p>
          <a:p>
            <a:pPr lvl="1">
              <a:buFont typeface="Arial"/>
            </a:pPr>
            <a:endParaRPr lang="en-US" b="1" dirty="0">
              <a:latin typeface="Calibri"/>
              <a:cs typeface="Calibri"/>
            </a:endParaRPr>
          </a:p>
          <a:p>
            <a:pPr lvl="1">
              <a:buFont typeface="Arial"/>
            </a:pPr>
            <a:r>
              <a:rPr lang="en-US" b="1" dirty="0">
                <a:latin typeface="Calibri"/>
                <a:cs typeface="Calibri"/>
              </a:rPr>
              <a:t>          </a:t>
            </a:r>
            <a:r>
              <a:rPr lang="en-US" sz="2000" b="1" dirty="0">
                <a:latin typeface="Calibri"/>
                <a:cs typeface="Calibri"/>
              </a:rPr>
              <a:t>   MAKEFILE</a:t>
            </a:r>
            <a:endParaRPr lang="en-US" sz="2000">
              <a:latin typeface="Calibri"/>
              <a:cs typeface="Calibri"/>
            </a:endParaRPr>
          </a:p>
          <a:p>
            <a:pPr lvl="1">
              <a:buFont typeface="Arial"/>
            </a:pPr>
            <a:endParaRPr lang="en-US" b="1" dirty="0">
              <a:latin typeface="Calibri"/>
              <a:cs typeface="Calibri"/>
            </a:endParaRPr>
          </a:p>
          <a:p>
            <a:pPr lvl="1">
              <a:buFont typeface="Arial"/>
            </a:pPr>
            <a:r>
              <a:rPr lang="en-US" dirty="0" err="1">
                <a:latin typeface="Calibri"/>
                <a:cs typeface="Calibri"/>
              </a:rPr>
              <a:t>Makefile</a:t>
            </a:r>
            <a:r>
              <a:rPr lang="en-US" dirty="0">
                <a:latin typeface="Calibri"/>
                <a:ea typeface="+mn-lt"/>
                <a:cs typeface="+mn-lt"/>
              </a:rPr>
              <a:t> is a script that specifies how to compile and build a program or project. It contains a set of rules that define how source files should be compiled and linked to produce executable binaries</a:t>
            </a:r>
            <a:endParaRPr lang="en-US">
              <a:latin typeface="Calibri"/>
              <a:cs typeface="Calibri"/>
            </a:endParaRPr>
          </a:p>
        </p:txBody>
      </p:sp>
    </p:spTree>
    <p:extLst>
      <p:ext uri="{BB962C8B-B14F-4D97-AF65-F5344CB8AC3E}">
        <p14:creationId xmlns:p14="http://schemas.microsoft.com/office/powerpoint/2010/main" val="386699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D57A63-E079-34DB-9A57-F4B57937B4BE}"/>
              </a:ext>
            </a:extLst>
          </p:cNvPr>
          <p:cNvSpPr txBox="1"/>
          <p:nvPr/>
        </p:nvSpPr>
        <p:spPr>
          <a:xfrm>
            <a:off x="1443832" y="823913"/>
            <a:ext cx="10617200" cy="58631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285750">
              <a:buFont typeface="Arial"/>
              <a:buChar char="•"/>
            </a:pPr>
            <a:r>
              <a:rPr lang="en-US" sz="1700" dirty="0">
                <a:latin typeface="Calibri"/>
                <a:cs typeface="Calibri"/>
              </a:rPr>
              <a:t>A</a:t>
            </a:r>
            <a:r>
              <a:rPr lang="en-US" sz="1700" dirty="0">
                <a:latin typeface="Calibri"/>
                <a:ea typeface="+mn-lt"/>
                <a:cs typeface="+mn-lt"/>
              </a:rPr>
              <a:t> user can link a module into the running kernel by executing the </a:t>
            </a:r>
            <a:r>
              <a:rPr lang="en-US" sz="1700" i="1" dirty="0" err="1">
                <a:latin typeface="Calibri"/>
                <a:ea typeface="+mn-lt"/>
                <a:cs typeface="+mn-lt"/>
              </a:rPr>
              <a:t>insmod</a:t>
            </a:r>
            <a:r>
              <a:rPr lang="en-US" sz="1700" dirty="0">
                <a:latin typeface="Calibri"/>
                <a:ea typeface="+mn-lt"/>
                <a:cs typeface="+mn-lt"/>
              </a:rPr>
              <a:t> external program. This program performs the following operations:</a:t>
            </a:r>
            <a:endParaRPr lang="en-US" sz="1700" dirty="0">
              <a:latin typeface="Calibri"/>
              <a:cs typeface="Calibri"/>
            </a:endParaRPr>
          </a:p>
          <a:p>
            <a:pPr marL="285750" indent="-285750">
              <a:buFont typeface="Arial"/>
              <a:buChar char="•"/>
            </a:pPr>
            <a:r>
              <a:rPr lang="en-US" sz="1700" dirty="0">
                <a:latin typeface="Calibri"/>
                <a:ea typeface="+mn-lt"/>
                <a:cs typeface="+mn-lt"/>
              </a:rPr>
              <a:t>Reads from the command line the name of the module to be linked.</a:t>
            </a:r>
            <a:endParaRPr lang="en-US" sz="1700">
              <a:latin typeface="Calibri"/>
              <a:cs typeface="Calibri"/>
            </a:endParaRPr>
          </a:p>
          <a:p>
            <a:pPr marL="285750" indent="-285750">
              <a:buFont typeface="Arial"/>
              <a:buChar char="•"/>
            </a:pPr>
            <a:r>
              <a:rPr lang="en-US" sz="1700" dirty="0">
                <a:latin typeface="Calibri"/>
                <a:ea typeface="+mn-lt"/>
                <a:cs typeface="+mn-lt"/>
              </a:rPr>
              <a:t>Locates the file containing the module’s object code in the system directory tree. The file is usually placed in some subdirectory below </a:t>
            </a:r>
            <a:r>
              <a:rPr lang="en-US" sz="1700" i="1" dirty="0">
                <a:latin typeface="Calibri"/>
                <a:ea typeface="+mn-lt"/>
                <a:cs typeface="+mn-lt"/>
              </a:rPr>
              <a:t>/lib/modules</a:t>
            </a:r>
            <a:r>
              <a:rPr lang="en-US" sz="1700" dirty="0">
                <a:latin typeface="Calibri"/>
                <a:ea typeface="+mn-lt"/>
                <a:cs typeface="+mn-lt"/>
              </a:rPr>
              <a:t>.</a:t>
            </a:r>
            <a:endParaRPr lang="en-US" sz="1700">
              <a:latin typeface="Calibri"/>
              <a:cs typeface="Calibri"/>
            </a:endParaRPr>
          </a:p>
          <a:p>
            <a:pPr marL="285750" indent="-285750">
              <a:buFont typeface="Arial"/>
              <a:buChar char="•"/>
            </a:pPr>
            <a:r>
              <a:rPr lang="en-US" sz="1700" dirty="0">
                <a:latin typeface="Calibri"/>
                <a:ea typeface="+mn-lt"/>
                <a:cs typeface="+mn-lt"/>
              </a:rPr>
              <a:t>Reads from disk the file containing the module’s object code.</a:t>
            </a:r>
            <a:endParaRPr lang="en-US" sz="1700">
              <a:latin typeface="Calibri"/>
              <a:cs typeface="Calibri"/>
            </a:endParaRPr>
          </a:p>
          <a:p>
            <a:pPr marL="285750" indent="-285750">
              <a:buFont typeface="Arial"/>
              <a:buChar char="•"/>
            </a:pPr>
            <a:r>
              <a:rPr lang="en-US" sz="1700" dirty="0">
                <a:latin typeface="Calibri"/>
                <a:ea typeface="+mn-lt"/>
                <a:cs typeface="+mn-lt"/>
              </a:rPr>
              <a:t>Invokes the </a:t>
            </a:r>
            <a:r>
              <a:rPr lang="en-US" sz="1700" err="1">
                <a:latin typeface="Calibri"/>
                <a:ea typeface="+mn-lt"/>
                <a:cs typeface="+mn-lt"/>
              </a:rPr>
              <a:t>init_module</a:t>
            </a:r>
            <a:r>
              <a:rPr lang="en-US" sz="1700" dirty="0">
                <a:latin typeface="Calibri"/>
                <a:ea typeface="+mn-lt"/>
                <a:cs typeface="+mn-lt"/>
              </a:rPr>
              <a:t>( ) system call, passing to it the address of the User Mode buffer containing the module’s object code, the length of the object code, and the User Mode memory area containing the parameters of the </a:t>
            </a:r>
            <a:r>
              <a:rPr lang="en-US" sz="1700" i="1" err="1">
                <a:latin typeface="Calibri"/>
                <a:ea typeface="+mn-lt"/>
                <a:cs typeface="+mn-lt"/>
              </a:rPr>
              <a:t>insmod</a:t>
            </a:r>
            <a:r>
              <a:rPr lang="en-US" sz="1700" dirty="0">
                <a:latin typeface="Calibri"/>
                <a:ea typeface="+mn-lt"/>
                <a:cs typeface="+mn-lt"/>
              </a:rPr>
              <a:t> program.</a:t>
            </a:r>
            <a:endParaRPr lang="en-US" sz="1700">
              <a:latin typeface="Calibri"/>
              <a:cs typeface="Calibri"/>
            </a:endParaRPr>
          </a:p>
          <a:p>
            <a:pPr marL="285750" indent="-285750">
              <a:buFont typeface="Arial"/>
              <a:buChar char="•"/>
            </a:pPr>
            <a:r>
              <a:rPr lang="en-US" sz="1700" dirty="0">
                <a:latin typeface="Calibri"/>
                <a:ea typeface="+mn-lt"/>
                <a:cs typeface="+mn-lt"/>
              </a:rPr>
              <a:t>Terminates.</a:t>
            </a:r>
            <a:endParaRPr lang="en-US" sz="1700">
              <a:latin typeface="Calibri"/>
              <a:cs typeface="Calibri"/>
            </a:endParaRPr>
          </a:p>
          <a:p>
            <a:endParaRPr lang="en-US" sz="1700" dirty="0">
              <a:latin typeface="Calibri"/>
              <a:ea typeface="+mn-lt"/>
              <a:cs typeface="+mn-lt"/>
            </a:endParaRPr>
          </a:p>
          <a:p>
            <a:r>
              <a:rPr lang="en-US" sz="1700" dirty="0">
                <a:latin typeface="Calibri"/>
                <a:ea typeface="+mn-lt"/>
                <a:cs typeface="+mn-lt"/>
              </a:rPr>
              <a:t>The </a:t>
            </a:r>
            <a:r>
              <a:rPr lang="en-US" sz="1700" err="1">
                <a:latin typeface="Calibri"/>
                <a:ea typeface="+mn-lt"/>
                <a:cs typeface="+mn-lt"/>
              </a:rPr>
              <a:t>sys_init_module</a:t>
            </a:r>
            <a:r>
              <a:rPr lang="en-US" sz="1700" dirty="0">
                <a:latin typeface="Calibri"/>
                <a:ea typeface="+mn-lt"/>
                <a:cs typeface="+mn-lt"/>
              </a:rPr>
              <a:t>( ) service routine does all the real work; it performs the following main operations:</a:t>
            </a:r>
            <a:endParaRPr lang="en-US" sz="1700">
              <a:latin typeface="Calibri"/>
              <a:cs typeface="Calibri"/>
            </a:endParaRPr>
          </a:p>
          <a:p>
            <a:pPr marL="285750" indent="-285750">
              <a:buFont typeface="Arial"/>
              <a:buChar char="•"/>
            </a:pPr>
            <a:r>
              <a:rPr lang="en-US" sz="1700" dirty="0">
                <a:latin typeface="Calibri"/>
                <a:ea typeface="+mn-lt"/>
                <a:cs typeface="+mn-lt"/>
              </a:rPr>
              <a:t>Checks whether the user is allowed to link the module (the current process must have the CAP_SYS_MODULE capability). In every situation where one is adding functionality to a kernel, which has access to all data and processes on the system, security is a paramount concern.</a:t>
            </a:r>
            <a:endParaRPr lang="en-US" sz="1700">
              <a:latin typeface="Calibri"/>
              <a:cs typeface="Calibri"/>
            </a:endParaRPr>
          </a:p>
          <a:p>
            <a:pPr marL="285750" indent="-285750">
              <a:buFont typeface="Arial"/>
              <a:buChar char="•"/>
            </a:pPr>
            <a:r>
              <a:rPr lang="en-US" sz="1700" dirty="0">
                <a:latin typeface="Calibri"/>
                <a:ea typeface="+mn-lt"/>
                <a:cs typeface="+mn-lt"/>
              </a:rPr>
              <a:t>Allocates a temporary memory area for the module’s object code; then, copies into this memory area the data in the User Mode buffer passed as first parameter of the system call.</a:t>
            </a:r>
            <a:endParaRPr lang="en-US" sz="1700">
              <a:latin typeface="Calibri"/>
              <a:cs typeface="Calibri"/>
            </a:endParaRPr>
          </a:p>
          <a:p>
            <a:pPr marL="285750" indent="-285750">
              <a:buFont typeface="Arial"/>
              <a:buChar char="•"/>
            </a:pPr>
            <a:r>
              <a:rPr lang="en-US" sz="1700" dirty="0">
                <a:latin typeface="Calibri"/>
                <a:ea typeface="+mn-lt"/>
                <a:cs typeface="+mn-lt"/>
              </a:rPr>
              <a:t>Checks that the data in the memory area effectively represents a module’s ELF object; otherwise, returns an error code.</a:t>
            </a:r>
            <a:endParaRPr lang="en-US" sz="1700">
              <a:latin typeface="Calibri"/>
              <a:cs typeface="Calibri"/>
            </a:endParaRPr>
          </a:p>
          <a:p>
            <a:pPr marL="285750" indent="-285750">
              <a:buFont typeface="Arial"/>
              <a:buChar char="•"/>
            </a:pPr>
            <a:r>
              <a:rPr lang="en-US" sz="1700" dirty="0">
                <a:latin typeface="Calibri"/>
                <a:ea typeface="+mn-lt"/>
                <a:cs typeface="+mn-lt"/>
              </a:rPr>
              <a:t>Allocates a memory area for the parameters passed to the </a:t>
            </a:r>
            <a:r>
              <a:rPr lang="en-US" sz="1700" i="1" err="1">
                <a:latin typeface="Calibri"/>
                <a:ea typeface="+mn-lt"/>
                <a:cs typeface="+mn-lt"/>
              </a:rPr>
              <a:t>insmod</a:t>
            </a:r>
            <a:r>
              <a:rPr lang="en-US" sz="1700" dirty="0">
                <a:latin typeface="Calibri"/>
                <a:ea typeface="+mn-lt"/>
                <a:cs typeface="+mn-lt"/>
              </a:rPr>
              <a:t> program, and fills it with the data in the User Mode buffer whose address ...</a:t>
            </a:r>
            <a:endParaRPr lang="en-US" sz="1700">
              <a:latin typeface="Calibri"/>
              <a:cs typeface="Calibri"/>
            </a:endParaRPr>
          </a:p>
          <a:p>
            <a:pPr>
              <a:buFont typeface="Arial"/>
              <a:buChar char="•"/>
            </a:pPr>
            <a:endParaRPr lang="en-US" dirty="0">
              <a:latin typeface="Calibri"/>
              <a:ea typeface="+mn-lt"/>
              <a:cs typeface="+mn-lt"/>
            </a:endParaRPr>
          </a:p>
        </p:txBody>
      </p:sp>
      <p:sp>
        <p:nvSpPr>
          <p:cNvPr id="2" name="TextBox 1">
            <a:extLst>
              <a:ext uri="{FF2B5EF4-FFF2-40B4-BE49-F238E27FC236}">
                <a16:creationId xmlns:a16="http://schemas.microsoft.com/office/drawing/2014/main" id="{EA891086-85E1-30E1-2316-92707DC43C4C}"/>
              </a:ext>
            </a:extLst>
          </p:cNvPr>
          <p:cNvSpPr txBox="1"/>
          <p:nvPr/>
        </p:nvSpPr>
        <p:spPr>
          <a:xfrm>
            <a:off x="3902869" y="295275"/>
            <a:ext cx="49577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baseline="30000" dirty="0">
                <a:latin typeface="Calibri"/>
                <a:cs typeface="Calibri"/>
              </a:rPr>
              <a:t>  LINKING AND UNLINKING MODULES</a:t>
            </a:r>
            <a:endParaRPr lang="en-US" sz="2800" dirty="0"/>
          </a:p>
        </p:txBody>
      </p:sp>
    </p:spTree>
    <p:extLst>
      <p:ext uri="{BB962C8B-B14F-4D97-AF65-F5344CB8AC3E}">
        <p14:creationId xmlns:p14="http://schemas.microsoft.com/office/powerpoint/2010/main" val="6809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 name="Rectangle 16">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Linux Modules and Device Drivers - ppt download">
            <a:extLst>
              <a:ext uri="{FF2B5EF4-FFF2-40B4-BE49-F238E27FC236}">
                <a16:creationId xmlns:a16="http://schemas.microsoft.com/office/drawing/2014/main" id="{9B2C162A-FC08-FDF0-1914-D7082CDAE7BD}"/>
              </a:ext>
            </a:extLst>
          </p:cNvPr>
          <p:cNvPicPr>
            <a:picLocks noChangeAspect="1"/>
          </p:cNvPicPr>
          <p:nvPr/>
        </p:nvPicPr>
        <p:blipFill>
          <a:blip r:embed="rId3"/>
          <a:stretch>
            <a:fillRect/>
          </a:stretch>
        </p:blipFill>
        <p:spPr>
          <a:xfrm>
            <a:off x="819856" y="376767"/>
            <a:ext cx="10323688" cy="6180666"/>
          </a:xfrm>
          <a:prstGeom prst="rect">
            <a:avLst/>
          </a:prstGeom>
        </p:spPr>
      </p:pic>
    </p:spTree>
    <p:extLst>
      <p:ext uri="{BB962C8B-B14F-4D97-AF65-F5344CB8AC3E}">
        <p14:creationId xmlns:p14="http://schemas.microsoft.com/office/powerpoint/2010/main" val="1809239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D57A63-E079-34DB-9A57-F4B57937B4BE}"/>
              </a:ext>
            </a:extLst>
          </p:cNvPr>
          <p:cNvSpPr txBox="1"/>
          <p:nvPr/>
        </p:nvSpPr>
        <p:spPr>
          <a:xfrm>
            <a:off x="1511300" y="774700"/>
            <a:ext cx="1019810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b="1" dirty="0">
                <a:latin typeface="Calibri"/>
                <a:ea typeface="+mn-lt"/>
                <a:cs typeface="+mn-lt"/>
              </a:rPr>
              <a:t>Purpose</a:t>
            </a:r>
            <a:r>
              <a:rPr lang="en-US" dirty="0">
                <a:latin typeface="Calibri"/>
                <a:ea typeface="+mn-lt"/>
                <a:cs typeface="+mn-lt"/>
              </a:rPr>
              <a:t>:</a:t>
            </a:r>
            <a:endParaRPr lang="en-US" dirty="0">
              <a:latin typeface="Calibri"/>
              <a:cs typeface="Calibri"/>
            </a:endParaRPr>
          </a:p>
          <a:p>
            <a:pPr marL="742950" lvl="1" indent="-285750">
              <a:buFont typeface="Arial"/>
              <a:buChar char="•"/>
            </a:pPr>
            <a:r>
              <a:rPr lang="en-US" b="1" dirty="0">
                <a:latin typeface="Calibri"/>
                <a:ea typeface="+mn-lt"/>
                <a:cs typeface="+mn-lt"/>
              </a:rPr>
              <a:t>Kernel Module</a:t>
            </a:r>
            <a:r>
              <a:rPr lang="en-US" dirty="0">
                <a:latin typeface="Calibri"/>
                <a:ea typeface="+mn-lt"/>
                <a:cs typeface="+mn-lt"/>
              </a:rPr>
              <a:t>: Kernel modules (or loadable kernel modules) extend the functionality of the operating system kernel. They provide low-level access to hardware devices, filesystems, network protocols, and other kernel services. Kernel modules run in kernel space and have direct access to hardware resources.</a:t>
            </a:r>
          </a:p>
          <a:p>
            <a:pPr marL="742950" lvl="1" indent="-285750">
              <a:buFont typeface="Arial"/>
              <a:buChar char="•"/>
            </a:pPr>
            <a:r>
              <a:rPr lang="en-US" b="1" dirty="0">
                <a:latin typeface="Calibri"/>
                <a:ea typeface="+mn-lt"/>
                <a:cs typeface="+mn-lt"/>
              </a:rPr>
              <a:t>Application</a:t>
            </a:r>
            <a:r>
              <a:rPr lang="en-US" dirty="0">
                <a:latin typeface="Calibri"/>
                <a:ea typeface="+mn-lt"/>
                <a:cs typeface="+mn-lt"/>
              </a:rPr>
              <a:t>: Applications are user-space programs that run on top of the operating system. They provide higher-level functionality such as user interfaces, data processing, networking, and system utilities. Applications interact with the kernel and other system resources through system calls and libraries.</a:t>
            </a:r>
          </a:p>
          <a:p>
            <a:pPr marL="742950" lvl="1" indent="-285750">
              <a:buFont typeface="Arial"/>
              <a:buChar char="•"/>
            </a:pPr>
            <a:endParaRPr lang="en-US" dirty="0">
              <a:latin typeface="Calibri"/>
              <a:ea typeface="+mn-lt"/>
              <a:cs typeface="+mn-lt"/>
            </a:endParaRPr>
          </a:p>
          <a:p>
            <a:pPr marL="285750" indent="-285750">
              <a:buAutoNum type="arabicPeriod"/>
            </a:pPr>
            <a:r>
              <a:rPr lang="en-US" b="1" dirty="0">
                <a:latin typeface="Calibri"/>
                <a:ea typeface="+mn-lt"/>
                <a:cs typeface="+mn-lt"/>
              </a:rPr>
              <a:t>Execution Environment</a:t>
            </a:r>
            <a:r>
              <a:rPr lang="en-US" dirty="0">
                <a:latin typeface="Calibri"/>
                <a:ea typeface="+mn-lt"/>
                <a:cs typeface="+mn-lt"/>
              </a:rPr>
              <a:t>:</a:t>
            </a:r>
            <a:endParaRPr lang="en-US">
              <a:latin typeface="Calibri"/>
              <a:cs typeface="Calibri"/>
            </a:endParaRPr>
          </a:p>
          <a:p>
            <a:pPr marL="742950" lvl="1" indent="-285750">
              <a:buFont typeface="Arial"/>
              <a:buChar char="•"/>
            </a:pPr>
            <a:r>
              <a:rPr lang="en-US" b="1" dirty="0">
                <a:latin typeface="Calibri"/>
                <a:ea typeface="+mn-lt"/>
                <a:cs typeface="+mn-lt"/>
              </a:rPr>
              <a:t>Kernel Module</a:t>
            </a:r>
            <a:r>
              <a:rPr lang="en-US" dirty="0">
                <a:latin typeface="Calibri"/>
                <a:ea typeface="+mn-lt"/>
                <a:cs typeface="+mn-lt"/>
              </a:rPr>
              <a:t>: Kernel modules run within the kernel space of the operating system. They are loaded into memory by the kernel and execute as part of the kernel's address space. Kernel modules have privileged access to hardware and system resources.</a:t>
            </a:r>
          </a:p>
          <a:p>
            <a:pPr marL="742950" lvl="1" indent="-285750">
              <a:buFont typeface="Arial"/>
              <a:buChar char="•"/>
            </a:pPr>
            <a:r>
              <a:rPr lang="en-US" b="1" dirty="0">
                <a:latin typeface="Calibri"/>
                <a:ea typeface="+mn-lt"/>
                <a:cs typeface="+mn-lt"/>
              </a:rPr>
              <a:t>Application</a:t>
            </a:r>
            <a:r>
              <a:rPr lang="en-US" dirty="0">
                <a:latin typeface="Calibri"/>
                <a:ea typeface="+mn-lt"/>
                <a:cs typeface="+mn-lt"/>
              </a:rPr>
              <a:t>: Applications run in user space, separate from the kernel. They execute within their own process(es) and memory space. Applications do not have direct access to hardware resources and must interact with the kernel through system calls and other interfaces.</a:t>
            </a:r>
            <a:endParaRPr lang="en-US">
              <a:latin typeface="Calibri"/>
              <a:cs typeface="Calibri"/>
            </a:endParaRPr>
          </a:p>
          <a:p>
            <a:pPr lvl="8"/>
            <a:endParaRPr lang="en-US" b="1" dirty="0">
              <a:latin typeface="Calibri"/>
              <a:cs typeface="Calibri"/>
            </a:endParaRPr>
          </a:p>
        </p:txBody>
      </p:sp>
      <p:sp>
        <p:nvSpPr>
          <p:cNvPr id="2" name="TextBox 1">
            <a:extLst>
              <a:ext uri="{FF2B5EF4-FFF2-40B4-BE49-F238E27FC236}">
                <a16:creationId xmlns:a16="http://schemas.microsoft.com/office/drawing/2014/main" id="{A1BA6AAE-9B8E-E4CC-49A2-13F973903603}"/>
              </a:ext>
            </a:extLst>
          </p:cNvPr>
          <p:cNvSpPr txBox="1"/>
          <p:nvPr/>
        </p:nvSpPr>
        <p:spPr>
          <a:xfrm>
            <a:off x="3352800" y="203200"/>
            <a:ext cx="50165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t>KERNEL MODULES V/s APPLICATIONS</a:t>
            </a:r>
            <a:r>
              <a:rPr lang="en-US" sz="2200"/>
              <a:t>​</a:t>
            </a:r>
            <a:endParaRPr lang="en-US"/>
          </a:p>
        </p:txBody>
      </p:sp>
    </p:spTree>
    <p:extLst>
      <p:ext uri="{BB962C8B-B14F-4D97-AF65-F5344CB8AC3E}">
        <p14:creationId xmlns:p14="http://schemas.microsoft.com/office/powerpoint/2010/main" val="3230347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D57A63-E079-34DB-9A57-F4B57937B4BE}"/>
              </a:ext>
            </a:extLst>
          </p:cNvPr>
          <p:cNvSpPr txBox="1"/>
          <p:nvPr/>
        </p:nvSpPr>
        <p:spPr>
          <a:xfrm>
            <a:off x="1422400" y="444500"/>
            <a:ext cx="1019810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mn-lt"/>
                <a:cs typeface="+mn-lt"/>
              </a:rPr>
              <a:t>3. Access to System Resources</a:t>
            </a:r>
            <a:r>
              <a:rPr lang="en-US" dirty="0">
                <a:latin typeface="Calibri"/>
                <a:ea typeface="+mn-lt"/>
                <a:cs typeface="+mn-lt"/>
              </a:rPr>
              <a:t>:</a:t>
            </a:r>
            <a:endParaRPr lang="en-US">
              <a:latin typeface="Calibri"/>
              <a:cs typeface="Calibri"/>
            </a:endParaRPr>
          </a:p>
          <a:p>
            <a:pPr marL="800100" lvl="1" indent="-342900">
              <a:buAutoNum type="alphaLcPeriod"/>
            </a:pPr>
            <a:r>
              <a:rPr lang="en-US" b="1" dirty="0">
                <a:latin typeface="Calibri"/>
                <a:ea typeface="+mn-lt"/>
                <a:cs typeface="+mn-lt"/>
              </a:rPr>
              <a:t>Kernel Module</a:t>
            </a:r>
            <a:r>
              <a:rPr lang="en-US" dirty="0">
                <a:latin typeface="Calibri"/>
                <a:ea typeface="+mn-lt"/>
                <a:cs typeface="+mn-lt"/>
              </a:rPr>
              <a:t>: Kernel modules have direct access to system resources, including hardware devices, memory, and CPU. They can interact with hardware devices directly, manipulate kernel data structures, and modify system behavior.</a:t>
            </a:r>
          </a:p>
          <a:p>
            <a:pPr marL="800100" lvl="1" indent="-342900">
              <a:buAutoNum type="alphaLcPeriod"/>
            </a:pPr>
            <a:r>
              <a:rPr lang="en-US" b="1" dirty="0">
                <a:latin typeface="Calibri"/>
                <a:ea typeface="+mn-lt"/>
                <a:cs typeface="+mn-lt"/>
              </a:rPr>
              <a:t>Application</a:t>
            </a:r>
            <a:r>
              <a:rPr lang="en-US" dirty="0">
                <a:latin typeface="Calibri"/>
                <a:ea typeface="+mn-lt"/>
                <a:cs typeface="+mn-lt"/>
              </a:rPr>
              <a:t>: Applications have restricted access to system resources and must request access through the operating system. They interact with hardware devices and other system resources indirectly through system calls and libraries provided by the kernel.</a:t>
            </a:r>
          </a:p>
          <a:p>
            <a:r>
              <a:rPr lang="en-US" b="1" dirty="0">
                <a:latin typeface="Calibri"/>
                <a:ea typeface="+mn-lt"/>
                <a:cs typeface="+mn-lt"/>
              </a:rPr>
              <a:t>4.  Development and Deployment</a:t>
            </a:r>
            <a:r>
              <a:rPr lang="en-US" dirty="0">
                <a:latin typeface="Calibri"/>
                <a:ea typeface="+mn-lt"/>
                <a:cs typeface="+mn-lt"/>
              </a:rPr>
              <a:t>:</a:t>
            </a:r>
          </a:p>
          <a:p>
            <a:pPr marL="800100" lvl="1" indent="-342900">
              <a:buAutoNum type="alphaLcPeriod"/>
            </a:pPr>
            <a:r>
              <a:rPr lang="en-US" b="1" dirty="0">
                <a:latin typeface="Calibri"/>
                <a:ea typeface="+mn-lt"/>
                <a:cs typeface="+mn-lt"/>
              </a:rPr>
              <a:t>Kernel Module</a:t>
            </a:r>
            <a:r>
              <a:rPr lang="en-US" dirty="0">
                <a:latin typeface="Calibri"/>
                <a:ea typeface="+mn-lt"/>
                <a:cs typeface="+mn-lt"/>
              </a:rPr>
              <a:t>: Developing and deploying kernel modules requires knowledge of kernel internals, device drivers, and kernel programming techniques. Kernel modules are typically distributed as separate files (e.g., </a:t>
            </a:r>
            <a:r>
              <a:rPr lang="en-US" b="1" dirty="0">
                <a:latin typeface="Calibri"/>
                <a:ea typeface="+mn-lt"/>
                <a:cs typeface="+mn-lt"/>
              </a:rPr>
              <a:t>.ko</a:t>
            </a:r>
            <a:r>
              <a:rPr lang="en-US" dirty="0">
                <a:latin typeface="Calibri"/>
                <a:ea typeface="+mn-lt"/>
                <a:cs typeface="+mn-lt"/>
              </a:rPr>
              <a:t> files) and loaded into the kernel dynamically at runtime.</a:t>
            </a:r>
          </a:p>
          <a:p>
            <a:pPr marL="800100" lvl="1" indent="-342900">
              <a:buAutoNum type="alphaLcPeriod"/>
            </a:pPr>
            <a:r>
              <a:rPr lang="en-US" b="1" dirty="0">
                <a:latin typeface="Calibri"/>
                <a:ea typeface="+mn-lt"/>
                <a:cs typeface="+mn-lt"/>
              </a:rPr>
              <a:t>Application</a:t>
            </a:r>
            <a:r>
              <a:rPr lang="en-US" dirty="0">
                <a:latin typeface="Calibri"/>
                <a:ea typeface="+mn-lt"/>
                <a:cs typeface="+mn-lt"/>
              </a:rPr>
              <a:t>: Developing and deploying applications is more straightforward and does not require knowledge of kernel internals. Applications are typically distributed as executable binaries or source code and run on top of the operating system.</a:t>
            </a:r>
          </a:p>
          <a:p>
            <a:r>
              <a:rPr lang="en-US" b="1" dirty="0">
                <a:latin typeface="Calibri"/>
                <a:ea typeface="+mn-lt"/>
                <a:cs typeface="+mn-lt"/>
              </a:rPr>
              <a:t>5.   Privileges and Security</a:t>
            </a:r>
            <a:r>
              <a:rPr lang="en-US" dirty="0">
                <a:latin typeface="Calibri"/>
                <a:ea typeface="+mn-lt"/>
                <a:cs typeface="+mn-lt"/>
              </a:rPr>
              <a:t>:</a:t>
            </a:r>
          </a:p>
          <a:p>
            <a:pPr marL="800100" lvl="1" indent="-342900">
              <a:buAutoNum type="alphaLcPeriod"/>
            </a:pPr>
            <a:r>
              <a:rPr lang="en-US" b="1" dirty="0">
                <a:latin typeface="Calibri"/>
                <a:ea typeface="+mn-lt"/>
                <a:cs typeface="+mn-lt"/>
              </a:rPr>
              <a:t>Kernel Module</a:t>
            </a:r>
            <a:r>
              <a:rPr lang="en-US" dirty="0">
                <a:latin typeface="Calibri"/>
                <a:ea typeface="+mn-lt"/>
                <a:cs typeface="+mn-lt"/>
              </a:rPr>
              <a:t>: Kernel modules run with elevated privileges and have full access to system resources. Malfunctioning or malicious kernel modules can potentially crash the system or compromise system security.</a:t>
            </a:r>
          </a:p>
          <a:p>
            <a:pPr marL="800100" lvl="1" indent="-342900">
              <a:buAutoNum type="alphaLcPeriod"/>
            </a:pPr>
            <a:r>
              <a:rPr lang="en-US" b="1" dirty="0">
                <a:latin typeface="Calibri"/>
                <a:ea typeface="+mn-lt"/>
                <a:cs typeface="+mn-lt"/>
              </a:rPr>
              <a:t>Application</a:t>
            </a:r>
            <a:r>
              <a:rPr lang="en-US" dirty="0">
                <a:latin typeface="Calibri"/>
                <a:ea typeface="+mn-lt"/>
                <a:cs typeface="+mn-lt"/>
              </a:rPr>
              <a:t>: Applications run with limited privileges and are isolated from the kernel and other applications. They are subject to user permissions and access controls enforced by the operating system.</a:t>
            </a:r>
          </a:p>
          <a:p>
            <a:pPr lvl="8"/>
            <a:endParaRPr lang="en-US" b="1" dirty="0">
              <a:latin typeface="Calibri"/>
              <a:cs typeface="Calibri"/>
            </a:endParaRPr>
          </a:p>
        </p:txBody>
      </p:sp>
    </p:spTree>
    <p:extLst>
      <p:ext uri="{BB962C8B-B14F-4D97-AF65-F5344CB8AC3E}">
        <p14:creationId xmlns:p14="http://schemas.microsoft.com/office/powerpoint/2010/main" val="3844457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7F11F4AC-3D7E-4C40-B7F7-E8A886B87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89D6A18-6500-435D-BC1F-5806F0224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A8EBD6-A0EF-4CC7-A9F3-5A472D718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PPT - Linux Kernel Module PowerPoint Presentation, free download -  ID:5965158">
            <a:extLst>
              <a:ext uri="{FF2B5EF4-FFF2-40B4-BE49-F238E27FC236}">
                <a16:creationId xmlns:a16="http://schemas.microsoft.com/office/drawing/2014/main" id="{DC45CC4D-4CE6-94A3-83CB-58602DE32306}"/>
              </a:ext>
            </a:extLst>
          </p:cNvPr>
          <p:cNvPicPr>
            <a:picLocks noChangeAspect="1"/>
          </p:cNvPicPr>
          <p:nvPr/>
        </p:nvPicPr>
        <p:blipFill>
          <a:blip r:embed="rId3"/>
          <a:stretch>
            <a:fillRect/>
          </a:stretch>
        </p:blipFill>
        <p:spPr>
          <a:xfrm>
            <a:off x="1946275" y="814387"/>
            <a:ext cx="8655844" cy="5217319"/>
          </a:xfrm>
          <a:prstGeom prst="rect">
            <a:avLst/>
          </a:prstGeom>
        </p:spPr>
      </p:pic>
    </p:spTree>
    <p:extLst>
      <p:ext uri="{BB962C8B-B14F-4D97-AF65-F5344CB8AC3E}">
        <p14:creationId xmlns:p14="http://schemas.microsoft.com/office/powerpoint/2010/main" val="3893023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2745773" y="2361533"/>
            <a:ext cx="5808335" cy="1468800"/>
          </a:xfrm>
        </p:spPr>
        <p:txBody>
          <a:bodyPr>
            <a:noAutofit/>
          </a:bodyPr>
          <a:lstStyle/>
          <a:p>
            <a:r>
              <a:rPr lang="en-US" sz="8000" b="1" dirty="0"/>
              <a:t>Thank you</a:t>
            </a:r>
          </a:p>
        </p:txBody>
      </p:sp>
    </p:spTree>
    <p:extLst>
      <p:ext uri="{BB962C8B-B14F-4D97-AF65-F5344CB8AC3E}">
        <p14:creationId xmlns:p14="http://schemas.microsoft.com/office/powerpoint/2010/main" val="421451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C7296EC-F0A3-6B21-796C-FEC829EDA612}"/>
              </a:ext>
            </a:extLst>
          </p:cNvPr>
          <p:cNvSpPr>
            <a:spLocks noGrp="1" noChangeArrowheads="1"/>
          </p:cNvSpPr>
          <p:nvPr>
            <p:ph type="title"/>
          </p:nvPr>
        </p:nvSpPr>
        <p:spPr>
          <a:xfrm>
            <a:off x="-431800" y="266700"/>
            <a:ext cx="7772400" cy="381000"/>
          </a:xfrm>
        </p:spPr>
        <p:txBody>
          <a:bodyPr>
            <a:noAutofit/>
          </a:bodyPr>
          <a:lstStyle/>
          <a:p>
            <a:r>
              <a:rPr lang="en-US" altLang="en-US" sz="2200" b="1" dirty="0">
                <a:cs typeface="Times New Roman"/>
              </a:rPr>
              <a:t>DEVICE DRIVERS</a:t>
            </a:r>
            <a:endParaRPr lang="en-US" dirty="0"/>
          </a:p>
        </p:txBody>
      </p:sp>
      <p:sp>
        <p:nvSpPr>
          <p:cNvPr id="8195" name="Rectangle 3">
            <a:extLst>
              <a:ext uri="{FF2B5EF4-FFF2-40B4-BE49-F238E27FC236}">
                <a16:creationId xmlns:a16="http://schemas.microsoft.com/office/drawing/2014/main" id="{C70D7483-3AB4-95A8-DACB-2533EAC85CCD}"/>
              </a:ext>
            </a:extLst>
          </p:cNvPr>
          <p:cNvSpPr>
            <a:spLocks noGrp="1" noChangeArrowheads="1"/>
          </p:cNvSpPr>
          <p:nvPr>
            <p:ph idx="1"/>
          </p:nvPr>
        </p:nvSpPr>
        <p:spPr>
          <a:xfrm>
            <a:off x="990600" y="774700"/>
            <a:ext cx="10883900" cy="2959100"/>
          </a:xfrm>
        </p:spPr>
        <p:txBody>
          <a:bodyPr vert="horz" lIns="91440" tIns="45720" rIns="91440" bIns="45720" rtlCol="0" anchor="ctr">
            <a:noAutofit/>
          </a:bodyPr>
          <a:lstStyle/>
          <a:p>
            <a:pPr marL="0" indent="0">
              <a:buClr>
                <a:srgbClr val="8D1515"/>
              </a:buClr>
              <a:buNone/>
            </a:pPr>
            <a:endParaRPr lang="en-US" sz="1600" dirty="0">
              <a:ea typeface="+mn-lt"/>
              <a:cs typeface="+mn-lt"/>
            </a:endParaRPr>
          </a:p>
          <a:p>
            <a:pPr lvl="1">
              <a:buClr>
                <a:srgbClr val="8D1515"/>
              </a:buClr>
            </a:pPr>
            <a:r>
              <a:rPr lang="en-US" sz="1600" dirty="0">
                <a:ea typeface="+mn-lt"/>
                <a:cs typeface="+mn-lt"/>
              </a:rPr>
              <a:t>Device drivers are software components that enable the operating system to communicate with hardware devices such as disk drives, network adapters, graphics cards, and input/output devices.</a:t>
            </a:r>
            <a:endParaRPr lang="en-US" sz="1600"/>
          </a:p>
          <a:p>
            <a:pPr lvl="1">
              <a:buClr>
                <a:srgbClr val="8D1515"/>
              </a:buClr>
            </a:pPr>
            <a:r>
              <a:rPr lang="en-US" sz="1600" dirty="0">
                <a:ea typeface="+mn-lt"/>
                <a:cs typeface="+mn-lt"/>
              </a:rPr>
              <a:t>They provide a standardized interface for the operating system to access and control hardware devices, abstracting hardware-specific details and providing a uniform programming interface.</a:t>
            </a:r>
            <a:endParaRPr lang="en-US" sz="1600"/>
          </a:p>
          <a:p>
            <a:pPr lvl="1">
              <a:buClr>
                <a:srgbClr val="8D1515"/>
              </a:buClr>
            </a:pPr>
            <a:r>
              <a:rPr lang="en-US" sz="1600" dirty="0">
                <a:ea typeface="+mn-lt"/>
                <a:cs typeface="+mn-lt"/>
              </a:rPr>
              <a:t>Device drivers are typically implemented as kernel modules or dynamically linked libraries that can be loaded into the kernel at runtime.</a:t>
            </a:r>
            <a:endParaRPr lang="en-US" sz="1600"/>
          </a:p>
          <a:p>
            <a:pPr lvl="1">
              <a:buClr>
                <a:srgbClr val="8D1515"/>
              </a:buClr>
            </a:pPr>
            <a:r>
              <a:rPr lang="en-US" sz="1600" dirty="0">
                <a:ea typeface="+mn-lt"/>
                <a:cs typeface="+mn-lt"/>
              </a:rPr>
              <a:t>Writing device drivers requires knowledge of hardware specifications, device communication protocols, and operating system internals. Device drivers are often written in C or C++.</a:t>
            </a:r>
            <a:endParaRPr lang="en-US" sz="1600"/>
          </a:p>
          <a:p>
            <a:pPr lvl="1">
              <a:buClr>
                <a:srgbClr val="8D1515"/>
              </a:buClr>
            </a:pPr>
            <a:r>
              <a:rPr lang="en-US" sz="1600" dirty="0">
                <a:ea typeface="+mn-lt"/>
                <a:cs typeface="+mn-lt"/>
              </a:rPr>
              <a:t>Device drivers are essential for supporting new hardware devices, improving device performance, and fixing bugs or compatibility issues.</a:t>
            </a:r>
            <a:endParaRPr lang="en-US" sz="1600"/>
          </a:p>
          <a:p>
            <a:pPr>
              <a:buClr>
                <a:srgbClr val="8D1515"/>
              </a:buClr>
            </a:pPr>
            <a:endParaRPr lang="en-US" altLang="en-US" sz="1600" dirty="0">
              <a:latin typeface="Corbel"/>
              <a:cs typeface="Times New Roman"/>
            </a:endParaRPr>
          </a:p>
        </p:txBody>
      </p:sp>
      <p:pic>
        <p:nvPicPr>
          <p:cNvPr id="2" name="Picture 1" descr="Why Do We Need Device Drivers? The Unsung Heroes of Your PC 🖥️🔧">
            <a:extLst>
              <a:ext uri="{FF2B5EF4-FFF2-40B4-BE49-F238E27FC236}">
                <a16:creationId xmlns:a16="http://schemas.microsoft.com/office/drawing/2014/main" id="{88829B60-574A-1CFF-2DF2-439EAF6C3FB2}"/>
              </a:ext>
            </a:extLst>
          </p:cNvPr>
          <p:cNvPicPr>
            <a:picLocks noChangeAspect="1"/>
          </p:cNvPicPr>
          <p:nvPr/>
        </p:nvPicPr>
        <p:blipFill>
          <a:blip r:embed="rId2"/>
          <a:stretch>
            <a:fillRect/>
          </a:stretch>
        </p:blipFill>
        <p:spPr>
          <a:xfrm>
            <a:off x="3873500" y="3609975"/>
            <a:ext cx="5803900" cy="3067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7F11F4AC-3D7E-4C40-B7F7-E8A886B87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89D6A18-6500-435D-BC1F-5806F0224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A8EBD6-A0EF-4CC7-A9F3-5A472D718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What is device driver? Linux Device Driver Programming">
            <a:extLst>
              <a:ext uri="{FF2B5EF4-FFF2-40B4-BE49-F238E27FC236}">
                <a16:creationId xmlns:a16="http://schemas.microsoft.com/office/drawing/2014/main" id="{8E88DFDC-AA59-30EE-7C81-B308A9DD41F8}"/>
              </a:ext>
            </a:extLst>
          </p:cNvPr>
          <p:cNvPicPr>
            <a:picLocks noChangeAspect="1"/>
          </p:cNvPicPr>
          <p:nvPr/>
        </p:nvPicPr>
        <p:blipFill>
          <a:blip r:embed="rId3"/>
          <a:stretch>
            <a:fillRect/>
          </a:stretch>
        </p:blipFill>
        <p:spPr>
          <a:xfrm>
            <a:off x="1890700" y="1123527"/>
            <a:ext cx="8410594" cy="4604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F01D724-78D5-FAF5-096F-6CC769B343B6}"/>
              </a:ext>
            </a:extLst>
          </p:cNvPr>
          <p:cNvSpPr>
            <a:spLocks noGrp="1" noChangeArrowheads="1"/>
          </p:cNvSpPr>
          <p:nvPr>
            <p:ph type="title"/>
          </p:nvPr>
        </p:nvSpPr>
        <p:spPr>
          <a:xfrm>
            <a:off x="4203700" y="279400"/>
            <a:ext cx="3365500" cy="558800"/>
          </a:xfrm>
        </p:spPr>
        <p:txBody>
          <a:bodyPr>
            <a:normAutofit/>
          </a:bodyPr>
          <a:lstStyle/>
          <a:p>
            <a:r>
              <a:rPr lang="en-US" altLang="en-US" sz="2200" b="1" dirty="0">
                <a:latin typeface="Calibri"/>
                <a:ea typeface="+mj-lt"/>
                <a:cs typeface="Times New Roman"/>
              </a:rPr>
              <a:t>INTERACTION</a:t>
            </a:r>
            <a:endParaRPr lang="en-US" dirty="0"/>
          </a:p>
        </p:txBody>
      </p:sp>
      <p:sp>
        <p:nvSpPr>
          <p:cNvPr id="11267" name="Rectangle 3">
            <a:extLst>
              <a:ext uri="{FF2B5EF4-FFF2-40B4-BE49-F238E27FC236}">
                <a16:creationId xmlns:a16="http://schemas.microsoft.com/office/drawing/2014/main" id="{60B4EBB4-3450-9DE5-8E91-2836DA128E1C}"/>
              </a:ext>
            </a:extLst>
          </p:cNvPr>
          <p:cNvSpPr>
            <a:spLocks noGrp="1" noChangeArrowheads="1"/>
          </p:cNvSpPr>
          <p:nvPr>
            <p:ph idx="1"/>
          </p:nvPr>
        </p:nvSpPr>
        <p:spPr>
          <a:xfrm>
            <a:off x="1003300" y="698500"/>
            <a:ext cx="11112500" cy="2525644"/>
          </a:xfrm>
        </p:spPr>
        <p:txBody>
          <a:bodyPr vert="horz" lIns="91440" tIns="45720" rIns="91440" bIns="45720" rtlCol="0" anchor="ctr">
            <a:noAutofit/>
          </a:bodyPr>
          <a:lstStyle/>
          <a:p>
            <a:pPr>
              <a:buClr>
                <a:srgbClr val="8D1515"/>
              </a:buClr>
            </a:pPr>
            <a:endParaRPr lang="en-US" sz="1800" dirty="0">
              <a:latin typeface="Calibri"/>
              <a:cs typeface="Courier New"/>
            </a:endParaRPr>
          </a:p>
          <a:p>
            <a:pPr lvl="1">
              <a:buClr>
                <a:srgbClr val="8D1515"/>
              </a:buClr>
            </a:pPr>
            <a:r>
              <a:rPr lang="en-US" sz="1800" dirty="0">
                <a:latin typeface="Calibri"/>
                <a:ea typeface="+mn-lt"/>
                <a:cs typeface="+mn-lt"/>
              </a:rPr>
              <a:t>The kernel manages device drivers and coordinates their interaction with hardware devices.</a:t>
            </a:r>
            <a:endParaRPr lang="en-US" sz="1800">
              <a:latin typeface="Calibri"/>
              <a:cs typeface="Calibri"/>
            </a:endParaRPr>
          </a:p>
          <a:p>
            <a:pPr lvl="1">
              <a:buClr>
                <a:srgbClr val="8D1515"/>
              </a:buClr>
            </a:pPr>
            <a:r>
              <a:rPr lang="en-US" sz="1800" dirty="0">
                <a:latin typeface="Calibri"/>
                <a:ea typeface="+mn-lt"/>
                <a:cs typeface="+mn-lt"/>
              </a:rPr>
              <a:t>Device drivers communicate with the kernel through well-defined interfaces and system calls provided by the operating system's kernel API.</a:t>
            </a:r>
            <a:endParaRPr lang="en-US" sz="1800">
              <a:latin typeface="Calibri"/>
              <a:cs typeface="Calibri"/>
            </a:endParaRPr>
          </a:p>
          <a:p>
            <a:pPr lvl="1">
              <a:buClr>
                <a:srgbClr val="8D1515"/>
              </a:buClr>
            </a:pPr>
            <a:r>
              <a:rPr lang="en-US" sz="1800" dirty="0">
                <a:latin typeface="Calibri"/>
                <a:ea typeface="+mn-lt"/>
                <a:cs typeface="+mn-lt"/>
              </a:rPr>
              <a:t>Device drivers may register themselves with the kernel during initialization, allowing the kernel to discover and manage available hardware devices.</a:t>
            </a:r>
            <a:endParaRPr lang="en-US" sz="1800">
              <a:latin typeface="Calibri"/>
              <a:cs typeface="Calibri"/>
            </a:endParaRPr>
          </a:p>
          <a:p>
            <a:pPr lvl="1">
              <a:buClr>
                <a:srgbClr val="8D1515"/>
              </a:buClr>
            </a:pPr>
            <a:r>
              <a:rPr lang="en-US" sz="1800" dirty="0">
                <a:latin typeface="Calibri"/>
                <a:ea typeface="+mn-lt"/>
                <a:cs typeface="+mn-lt"/>
              </a:rPr>
              <a:t>Applications can indirectly access hardware devices through the kernel by invoking system calls or using higher-level APIs provided by the operating system.</a:t>
            </a:r>
            <a:endParaRPr lang="en-US" sz="1800">
              <a:latin typeface="Calibri"/>
              <a:cs typeface="Calibri"/>
            </a:endParaRPr>
          </a:p>
          <a:p>
            <a:pPr>
              <a:buClr>
                <a:srgbClr val="8D1515"/>
              </a:buClr>
            </a:pPr>
            <a:endParaRPr lang="en-US" altLang="en-US" sz="1800" u="sng" dirty="0">
              <a:latin typeface="Calibri"/>
              <a:cs typeface="Times New Roman"/>
            </a:endParaRPr>
          </a:p>
        </p:txBody>
      </p:sp>
      <p:sp>
        <p:nvSpPr>
          <p:cNvPr id="3" name="TextBox 2">
            <a:extLst>
              <a:ext uri="{FF2B5EF4-FFF2-40B4-BE49-F238E27FC236}">
                <a16:creationId xmlns:a16="http://schemas.microsoft.com/office/drawing/2014/main" id="{BFC1EEB3-EEF2-4CDA-8B81-3B25B91C3A8C}"/>
              </a:ext>
            </a:extLst>
          </p:cNvPr>
          <p:cNvSpPr txBox="1"/>
          <p:nvPr/>
        </p:nvSpPr>
        <p:spPr>
          <a:xfrm>
            <a:off x="1663700" y="3429000"/>
            <a:ext cx="10452100"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Calibri"/>
                <a:cs typeface="Arial"/>
              </a:rPr>
              <a:t>                                       SECURITY AND STABILITY</a:t>
            </a:r>
            <a:r>
              <a:rPr lang="en-US" sz="2200" dirty="0">
                <a:latin typeface="Calibri"/>
                <a:cs typeface="Arial"/>
              </a:rPr>
              <a:t>​</a:t>
            </a:r>
          </a:p>
          <a:p>
            <a:r>
              <a:rPr lang="en-US" sz="2200" dirty="0">
                <a:latin typeface="Calibri"/>
                <a:cs typeface="Arial"/>
              </a:rPr>
              <a:t>​</a:t>
            </a:r>
          </a:p>
          <a:p>
            <a:pPr marL="228600" lvl="1" indent="-228600">
              <a:buFont typeface=""/>
              <a:buChar char="•"/>
            </a:pPr>
            <a:r>
              <a:rPr lang="en-US" dirty="0">
                <a:latin typeface="Calibri"/>
                <a:cs typeface="Arial"/>
              </a:rPr>
              <a:t>Device drivers play a critical role in system security and stability. Poorly written or faulty device drivers can lead to system crashes, security vulnerabilities, or performance degradation.​</a:t>
            </a:r>
          </a:p>
          <a:p>
            <a:pPr marL="228600" lvl="1" indent="-228600">
              <a:buFont typeface=""/>
              <a:buChar char="•"/>
            </a:pPr>
            <a:endParaRPr lang="en-US" dirty="0">
              <a:latin typeface="Calibri"/>
              <a:cs typeface="Arial"/>
            </a:endParaRPr>
          </a:p>
          <a:p>
            <a:pPr marL="228600" lvl="1" indent="-228600">
              <a:buFont typeface=""/>
              <a:buChar char="•"/>
            </a:pPr>
            <a:r>
              <a:rPr lang="en-US" dirty="0">
                <a:latin typeface="Calibri"/>
                <a:cs typeface="Arial"/>
              </a:rPr>
              <a:t>Kernel-mode device drivers have direct access to system resources and can potentially compromise system integrity if not properly designed, tested, and verified.​</a:t>
            </a:r>
          </a:p>
          <a:p>
            <a:pPr marL="228600" lvl="1" indent="-228600">
              <a:buFont typeface=""/>
              <a:buChar char="•"/>
            </a:pPr>
            <a:endParaRPr lang="en-US" dirty="0">
              <a:latin typeface="Calibri"/>
              <a:cs typeface="Arial"/>
            </a:endParaRPr>
          </a:p>
          <a:p>
            <a:pPr marL="228600" lvl="1" indent="-228600">
              <a:buFont typeface=""/>
              <a:buChar char="•"/>
            </a:pPr>
            <a:r>
              <a:rPr lang="en-US" dirty="0">
                <a:latin typeface="Calibri"/>
                <a:cs typeface="Arial"/>
              </a:rPr>
              <a:t>Operating system vendors and hardware manufacturers collaborate to develop and maintain stable, secure, and efficient device drivers through rigorous testing, certification programs, and driver updates.​</a:t>
            </a:r>
            <a:endParaRPr lang="en-US"/>
          </a:p>
        </p:txBody>
      </p:sp>
    </p:spTree>
    <p:extLst>
      <p:ext uri="{BB962C8B-B14F-4D97-AF65-F5344CB8AC3E}">
        <p14:creationId xmlns:p14="http://schemas.microsoft.com/office/powerpoint/2010/main" val="194789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5CFF1E-5E19-150A-BDD4-25528D06882C}"/>
              </a:ext>
            </a:extLst>
          </p:cNvPr>
          <p:cNvSpPr>
            <a:spLocks noGrp="1" noChangeArrowheads="1"/>
          </p:cNvSpPr>
          <p:nvPr>
            <p:ph type="title"/>
          </p:nvPr>
        </p:nvSpPr>
        <p:spPr>
          <a:xfrm>
            <a:off x="1408111" y="101600"/>
            <a:ext cx="10018713" cy="723899"/>
          </a:xfrm>
        </p:spPr>
        <p:txBody>
          <a:bodyPr>
            <a:normAutofit/>
          </a:bodyPr>
          <a:lstStyle/>
          <a:p>
            <a:pPr>
              <a:lnSpc>
                <a:spcPct val="75000"/>
              </a:lnSpc>
            </a:pPr>
            <a:r>
              <a:rPr lang="en-US" altLang="en-US" sz="2200" b="1" dirty="0">
                <a:latin typeface="Calibri"/>
                <a:ea typeface="MS Mincho"/>
                <a:cs typeface="Calibri"/>
              </a:rPr>
              <a:t>ROLE OF DEVICE DRIVERS</a:t>
            </a:r>
            <a:endParaRPr lang="en-US" dirty="0"/>
          </a:p>
        </p:txBody>
      </p:sp>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1409700" y="2425700"/>
            <a:ext cx="10490200" cy="2819400"/>
          </a:xfrm>
        </p:spPr>
        <p:txBody>
          <a:bodyPr vert="horz" lIns="91440" tIns="45720" rIns="91440" bIns="45720" rtlCol="0" anchor="ctr">
            <a:noAutofit/>
          </a:bodyPr>
          <a:lstStyle/>
          <a:p>
            <a:pPr marL="0" indent="0">
              <a:buClr>
                <a:srgbClr val="8D1515"/>
              </a:buClr>
              <a:buNone/>
            </a:pPr>
            <a:r>
              <a:rPr lang="en-US" sz="1700" b="1" dirty="0">
                <a:latin typeface="Calibri"/>
                <a:ea typeface="+mn-lt"/>
                <a:cs typeface="+mn-lt"/>
              </a:rPr>
              <a:t>1.Hardware Interaction</a:t>
            </a:r>
            <a:r>
              <a:rPr lang="en-US" sz="1700" dirty="0">
                <a:latin typeface="Calibri"/>
                <a:ea typeface="+mn-lt"/>
                <a:cs typeface="+mn-lt"/>
              </a:rPr>
              <a:t>:</a:t>
            </a:r>
            <a:endParaRPr lang="en-US" altLang="en-US" sz="1700" b="1">
              <a:latin typeface="Calibri"/>
              <a:cs typeface="Times New Roman" panose="02020603050405020304" pitchFamily="18" charset="0"/>
            </a:endParaRPr>
          </a:p>
          <a:p>
            <a:pPr lvl="1">
              <a:buClr>
                <a:srgbClr val="8D1515"/>
              </a:buClr>
              <a:buFont typeface="Wingdings"/>
              <a:buChar char="Ø"/>
            </a:pPr>
            <a:r>
              <a:rPr lang="en-US" sz="1700" dirty="0">
                <a:latin typeface="Calibri"/>
                <a:ea typeface="+mn-lt"/>
                <a:cs typeface="+mn-lt"/>
              </a:rPr>
              <a:t>Device drivers provide a standardized interface for the operating system to interact with hardware devices. They abstract the complexities of hardware communication, enabling software applications to access and control hardware devices using a uniform set of commands and protocols.</a:t>
            </a:r>
            <a:endParaRPr lang="en-US" sz="1700">
              <a:latin typeface="Calibri"/>
              <a:cs typeface="Calibri"/>
            </a:endParaRPr>
          </a:p>
          <a:p>
            <a:pPr lvl="1">
              <a:buClr>
                <a:srgbClr val="8D1515"/>
              </a:buClr>
              <a:buFont typeface="Wingdings"/>
              <a:buChar char="Ø"/>
            </a:pPr>
            <a:r>
              <a:rPr lang="en-US" sz="1700" dirty="0">
                <a:latin typeface="Calibri"/>
                <a:ea typeface="+mn-lt"/>
                <a:cs typeface="+mn-lt"/>
              </a:rPr>
              <a:t>Device drivers handle low-level tasks such as sending commands to hardware, reading from and writing to device registers, and managing device interrupts.</a:t>
            </a:r>
            <a:endParaRPr lang="en-US" sz="1700">
              <a:latin typeface="Calibri"/>
              <a:cs typeface="Calibri"/>
            </a:endParaRPr>
          </a:p>
          <a:p>
            <a:pPr marL="0" indent="0">
              <a:buNone/>
            </a:pPr>
            <a:r>
              <a:rPr lang="en-US" sz="1700" b="1" dirty="0">
                <a:latin typeface="Calibri"/>
                <a:ea typeface="+mn-lt"/>
                <a:cs typeface="+mn-lt"/>
              </a:rPr>
              <a:t>2.Device Discovery and Initialization</a:t>
            </a:r>
            <a:r>
              <a:rPr lang="en-US" sz="1700" dirty="0">
                <a:latin typeface="Calibri"/>
                <a:ea typeface="+mn-lt"/>
                <a:cs typeface="+mn-lt"/>
              </a:rPr>
              <a:t>:</a:t>
            </a:r>
          </a:p>
          <a:p>
            <a:pPr lvl="1">
              <a:buClr>
                <a:srgbClr val="8D1515"/>
              </a:buClr>
              <a:buFont typeface="Wingdings"/>
              <a:buChar char="Ø"/>
            </a:pPr>
            <a:r>
              <a:rPr lang="en-US" sz="1700" dirty="0">
                <a:latin typeface="Calibri"/>
                <a:ea typeface="+mn-lt"/>
                <a:cs typeface="+mn-lt"/>
              </a:rPr>
              <a:t>During system boot-up, device drivers are responsible for detecting and initializing hardware devices connected to the system. This process involves identifying the hardware type, configuring device settings, and allocating system resources (such as memory addresses and interrupt lines) for device operation.</a:t>
            </a:r>
            <a:endParaRPr lang="en-US" sz="1700">
              <a:latin typeface="Calibri"/>
              <a:cs typeface="Calibri"/>
            </a:endParaRPr>
          </a:p>
          <a:p>
            <a:pPr lvl="1">
              <a:buClr>
                <a:srgbClr val="8D1515"/>
              </a:buClr>
              <a:buFont typeface="Wingdings"/>
              <a:buChar char="Ø"/>
            </a:pPr>
            <a:r>
              <a:rPr lang="en-US" sz="1700" dirty="0">
                <a:latin typeface="Calibri"/>
                <a:ea typeface="+mn-lt"/>
                <a:cs typeface="+mn-lt"/>
              </a:rPr>
              <a:t>Device drivers may use techniques such as probing, enumeration, and auto-configuration to detect and configure hardware devices dynamically.</a:t>
            </a:r>
            <a:endParaRPr lang="en-US" sz="1700">
              <a:latin typeface="Calibri"/>
              <a:cs typeface="Calibri"/>
            </a:endParaRPr>
          </a:p>
          <a:p>
            <a:pPr marL="0" indent="0">
              <a:buNone/>
            </a:pPr>
            <a:r>
              <a:rPr lang="en-US" sz="1700" b="1" dirty="0">
                <a:latin typeface="Calibri"/>
                <a:ea typeface="+mn-lt"/>
                <a:cs typeface="+mn-lt"/>
              </a:rPr>
              <a:t>3.Resource Management</a:t>
            </a:r>
            <a:r>
              <a:rPr lang="en-US" sz="1700" dirty="0">
                <a:latin typeface="Calibri"/>
                <a:ea typeface="+mn-lt"/>
                <a:cs typeface="+mn-lt"/>
              </a:rPr>
              <a:t>:</a:t>
            </a:r>
            <a:endParaRPr lang="en-US" sz="1700">
              <a:latin typeface="Calibri"/>
              <a:cs typeface="Calibri"/>
            </a:endParaRPr>
          </a:p>
          <a:p>
            <a:pPr lvl="1">
              <a:buClr>
                <a:srgbClr val="8D1515"/>
              </a:buClr>
              <a:buFont typeface="Wingdings"/>
              <a:buChar char="Ø"/>
            </a:pPr>
            <a:r>
              <a:rPr lang="en-US" sz="1700" dirty="0">
                <a:latin typeface="Calibri"/>
                <a:ea typeface="+mn-lt"/>
                <a:cs typeface="+mn-lt"/>
              </a:rPr>
              <a:t>Device drivers manage system resources required for device operation, such as memory buffers, I/O ports, interrupt vectors, and DMA channels. They allocate and deallocate resources as needed, ensuring efficient utilization and preventing resource conflicts among multiple devices.</a:t>
            </a:r>
            <a:endParaRPr lang="en-US" sz="1700">
              <a:latin typeface="Calibri"/>
              <a:cs typeface="Calibri"/>
            </a:endParaRPr>
          </a:p>
          <a:p>
            <a:pPr lvl="1">
              <a:buClr>
                <a:srgbClr val="8D1515"/>
              </a:buClr>
              <a:buFont typeface="Wingdings"/>
              <a:buChar char="Ø"/>
            </a:pPr>
            <a:r>
              <a:rPr lang="en-US" sz="1700" dirty="0">
                <a:latin typeface="Calibri"/>
                <a:ea typeface="+mn-lt"/>
                <a:cs typeface="+mn-lt"/>
              </a:rPr>
              <a:t>Resource management by device drivers is crucial for optimizing system performance, minimizing resource contention, and maintaining system stability.</a:t>
            </a:r>
            <a:endParaRPr lang="en-US" sz="1700">
              <a:latin typeface="Calibri"/>
              <a:cs typeface="Calibri"/>
            </a:endParaRPr>
          </a:p>
          <a:p>
            <a:pPr marL="342900" indent="-342900">
              <a:lnSpc>
                <a:spcPct val="85000"/>
              </a:lnSpc>
              <a:buClr>
                <a:srgbClr val="8D1515"/>
              </a:buClr>
            </a:pPr>
            <a:endParaRPr lang="en-US" altLang="en-US" sz="1700" b="1" dirty="0">
              <a:latin typeface="Calibri"/>
              <a:ea typeface="MS Mincho" panose="02020609040205080304" pitchFamily="49" charset="-128"/>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1816100" y="0"/>
            <a:ext cx="10210800" cy="7023100"/>
          </a:xfrm>
        </p:spPr>
        <p:txBody>
          <a:bodyPr vert="horz" lIns="91440" tIns="45720" rIns="91440" bIns="45720" rtlCol="0" anchor="ctr">
            <a:noAutofit/>
          </a:bodyPr>
          <a:lstStyle/>
          <a:p>
            <a:pPr marL="0" indent="0">
              <a:buClr>
                <a:srgbClr val="8D1515"/>
              </a:buClr>
              <a:buNone/>
            </a:pPr>
            <a:r>
              <a:rPr lang="en-US" sz="1600" b="1" dirty="0">
                <a:latin typeface="Calibri"/>
                <a:ea typeface="+mn-lt"/>
                <a:cs typeface="Calibri"/>
              </a:rPr>
              <a:t>4. Error Handling and Recovery</a:t>
            </a:r>
            <a:r>
              <a:rPr lang="en-US" sz="1600" dirty="0">
                <a:latin typeface="Calibri"/>
                <a:ea typeface="+mn-lt"/>
                <a:cs typeface="Calibri"/>
              </a:rPr>
              <a:t>:</a:t>
            </a:r>
            <a:endParaRPr lang="en-US" sz="1600">
              <a:latin typeface="Calibri"/>
              <a:cs typeface="Calibri"/>
            </a:endParaRPr>
          </a:p>
          <a:p>
            <a:pPr lvl="1">
              <a:buClr>
                <a:srgbClr val="8D1515"/>
              </a:buClr>
              <a:buFont typeface="Wingdings"/>
              <a:buChar char="Ø"/>
            </a:pPr>
            <a:r>
              <a:rPr lang="en-US" sz="1600" dirty="0" err="1">
                <a:latin typeface="Calibri"/>
                <a:cs typeface="Calibri"/>
              </a:rPr>
              <a:t>i</a:t>
            </a:r>
            <a:r>
              <a:rPr lang="en-US" sz="1600" dirty="0">
                <a:latin typeface="Calibri"/>
                <a:cs typeface="Calibri"/>
              </a:rPr>
              <a:t> Device drivers handle errors and exceptions encountered during device operation, such as hardware faults, communication errors, and device malfunctions. They implement error detection mechanisms, error reporting facilities, and recovery procedures to mitigate the impact of hardware failures on system operation.</a:t>
            </a:r>
          </a:p>
          <a:p>
            <a:pPr lvl="1">
              <a:buClr>
                <a:srgbClr val="8D1515"/>
              </a:buClr>
              <a:buFont typeface="Wingdings"/>
              <a:buChar char="Ø"/>
            </a:pPr>
            <a:r>
              <a:rPr lang="en-US" sz="1600" dirty="0">
                <a:latin typeface="Calibri"/>
                <a:cs typeface="Calibri"/>
              </a:rPr>
              <a:t>Device drivers may implement error-handling strategies such as retrying failed operations, resetting the device, logging error messages, and notifying the operating system or user about critical errors.</a:t>
            </a:r>
          </a:p>
          <a:p>
            <a:pPr marL="0" indent="0">
              <a:buNone/>
            </a:pPr>
            <a:r>
              <a:rPr lang="en-US" sz="1600" b="1" dirty="0">
                <a:latin typeface="Calibri"/>
                <a:cs typeface="Calibri"/>
              </a:rPr>
              <a:t>5.  Power Management:</a:t>
            </a:r>
          </a:p>
          <a:p>
            <a:pPr marL="800100" lvl="1" indent="-342900">
              <a:buClr>
                <a:srgbClr val="8D1515"/>
              </a:buClr>
              <a:buFont typeface="Wingdings"/>
              <a:buChar char="Ø"/>
            </a:pPr>
            <a:r>
              <a:rPr lang="en-US" sz="1600" dirty="0">
                <a:latin typeface="Calibri"/>
                <a:cs typeface="Calibri"/>
              </a:rPr>
              <a:t>Modern device drivers incorporate power management features to optimize energy consumption and extend battery life in mobile devices and laptops. They implement power-saving techniques such as device idle states, dynamic frequency scaling, and device power gating to reduce power consumption during periods of inactivity.</a:t>
            </a:r>
          </a:p>
          <a:p>
            <a:pPr marL="800100" lvl="1" indent="-342900">
              <a:buClr>
                <a:srgbClr val="8D1515"/>
              </a:buClr>
              <a:buFont typeface="Wingdings"/>
              <a:buChar char="Ø"/>
            </a:pPr>
            <a:r>
              <a:rPr lang="en-US" sz="1600" dirty="0">
                <a:latin typeface="Calibri"/>
                <a:cs typeface="Calibri"/>
              </a:rPr>
              <a:t>Device drivers collaborate with the operating system's power management subsystem to coordinate device power transitions, ensuring that devices enter low-power modes when idle and resume normal operation when needed.</a:t>
            </a:r>
          </a:p>
          <a:p>
            <a:pPr marL="0" indent="0">
              <a:buNone/>
            </a:pPr>
            <a:r>
              <a:rPr lang="en-US" sz="1600" b="1" dirty="0">
                <a:latin typeface="Calibri"/>
                <a:cs typeface="Calibri"/>
              </a:rPr>
              <a:t>6. Security and Access Control:</a:t>
            </a:r>
          </a:p>
          <a:p>
            <a:pPr marL="800100" lvl="1" indent="-342900">
              <a:buClr>
                <a:srgbClr val="8D1515"/>
              </a:buClr>
              <a:buFont typeface="Wingdings"/>
              <a:buChar char="Ø"/>
            </a:pPr>
            <a:r>
              <a:rPr lang="en-US" sz="1600" dirty="0">
                <a:latin typeface="Calibri"/>
                <a:cs typeface="Calibri"/>
              </a:rPr>
              <a:t>Device drivers enforce security policies and access control mechanisms to protect sensitive hardware resources from unauthorized access and misuse. They implement authentication, authorization, and privilege management features to restrict access to privileged device operations and prevent unauthorized device access by untrusted software components.</a:t>
            </a:r>
          </a:p>
          <a:p>
            <a:pPr marL="800100" lvl="1" indent="-342900">
              <a:buClr>
                <a:srgbClr val="8D1515"/>
              </a:buClr>
              <a:buFont typeface="Wingdings"/>
              <a:buChar char="Ø"/>
            </a:pPr>
            <a:r>
              <a:rPr lang="en-US" sz="1600" dirty="0">
                <a:latin typeface="Calibri"/>
                <a:cs typeface="Calibri"/>
              </a:rPr>
              <a:t>Device drivers may integrate with the operating system's security framework to enforce security policies and enforce access control rules at the kernel level, ensuring that only authorized applications and users can access and manipulate hardware devices.</a:t>
            </a:r>
          </a:p>
          <a:p>
            <a:pPr marL="342900" indent="-342900">
              <a:buClr>
                <a:srgbClr val="8D1515"/>
              </a:buClr>
              <a:buAutoNum type="arabicPeriod"/>
            </a:pPr>
            <a:endParaRPr lang="en-US" sz="1600" dirty="0">
              <a:latin typeface="Calibri"/>
              <a:ea typeface="MS Mincho" panose="02020609040205080304" pitchFamily="49" charset="-128"/>
              <a:cs typeface="Calibri"/>
            </a:endParaRPr>
          </a:p>
        </p:txBody>
      </p:sp>
      <p:sp>
        <p:nvSpPr>
          <p:cNvPr id="3" name="Title 2">
            <a:extLst>
              <a:ext uri="{FF2B5EF4-FFF2-40B4-BE49-F238E27FC236}">
                <a16:creationId xmlns:a16="http://schemas.microsoft.com/office/drawing/2014/main" id="{39C9BA97-6871-CAE0-777C-02CD221D137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8842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5CFF1E-5E19-150A-BDD4-25528D06882C}"/>
              </a:ext>
            </a:extLst>
          </p:cNvPr>
          <p:cNvSpPr>
            <a:spLocks noGrp="1" noChangeArrowheads="1"/>
          </p:cNvSpPr>
          <p:nvPr>
            <p:ph type="title"/>
          </p:nvPr>
        </p:nvSpPr>
        <p:spPr>
          <a:xfrm>
            <a:off x="4405311" y="114300"/>
            <a:ext cx="4189413" cy="533399"/>
          </a:xfrm>
        </p:spPr>
        <p:txBody>
          <a:bodyPr>
            <a:normAutofit/>
          </a:bodyPr>
          <a:lstStyle/>
          <a:p>
            <a:pPr>
              <a:lnSpc>
                <a:spcPct val="75000"/>
              </a:lnSpc>
            </a:pPr>
            <a:r>
              <a:rPr lang="en-US" altLang="en-US" sz="2200" b="1" dirty="0">
                <a:latin typeface="Calibri"/>
                <a:ea typeface="MS Mincho"/>
                <a:cs typeface="Calibri"/>
              </a:rPr>
              <a:t>SPLITTING THE KERNEL</a:t>
            </a:r>
          </a:p>
        </p:txBody>
      </p:sp>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1562100" y="927100"/>
            <a:ext cx="10502900" cy="1574800"/>
          </a:xfrm>
        </p:spPr>
        <p:txBody>
          <a:bodyPr vert="horz" lIns="91440" tIns="45720" rIns="91440" bIns="45720" rtlCol="0" anchor="ctr">
            <a:noAutofit/>
          </a:bodyPr>
          <a:lstStyle/>
          <a:p>
            <a:pPr marL="0" indent="0">
              <a:buClr>
                <a:srgbClr val="8D1515"/>
              </a:buClr>
              <a:buNone/>
            </a:pPr>
            <a:r>
              <a:rPr lang="en-US" sz="1700" dirty="0">
                <a:solidFill>
                  <a:srgbClr val="333333"/>
                </a:solidFill>
                <a:latin typeface="Calibri"/>
                <a:ea typeface="+mn-lt"/>
                <a:cs typeface="+mn-lt"/>
              </a:rPr>
              <a:t>In a Unix system, several concurrent </a:t>
            </a:r>
            <a:r>
              <a:rPr lang="en-US" sz="1700" i="1" dirty="0">
                <a:solidFill>
                  <a:srgbClr val="333333"/>
                </a:solidFill>
                <a:latin typeface="Calibri"/>
                <a:ea typeface="+mn-lt"/>
                <a:cs typeface="+mn-lt"/>
              </a:rPr>
              <a:t>processes</a:t>
            </a:r>
            <a:r>
              <a:rPr lang="en-US" sz="1700" dirty="0">
                <a:solidFill>
                  <a:srgbClr val="333333"/>
                </a:solidFill>
                <a:latin typeface="Calibri"/>
                <a:ea typeface="+mn-lt"/>
                <a:cs typeface="+mn-lt"/>
              </a:rPr>
              <a:t> attend to different tasks. Each process asks for system resources, be it computing power, memory, network connectivity, or some other resource. The </a:t>
            </a:r>
            <a:r>
              <a:rPr lang="en-US" sz="1700" i="1" dirty="0">
                <a:solidFill>
                  <a:srgbClr val="333333"/>
                </a:solidFill>
                <a:latin typeface="Calibri"/>
                <a:ea typeface="+mn-lt"/>
                <a:cs typeface="+mn-lt"/>
              </a:rPr>
              <a:t>kernel</a:t>
            </a:r>
            <a:r>
              <a:rPr lang="en-US" sz="1700" dirty="0">
                <a:solidFill>
                  <a:srgbClr val="333333"/>
                </a:solidFill>
                <a:latin typeface="Calibri"/>
                <a:ea typeface="+mn-lt"/>
                <a:cs typeface="+mn-lt"/>
              </a:rPr>
              <a:t> is the big chunk of executable code in charge of handling all such requests. Though the distinction between the different kernel tasks isn’t always clearly marked, the kernel’s role can be </a:t>
            </a:r>
            <a:r>
              <a:rPr lang="en-US" sz="1700" err="1">
                <a:solidFill>
                  <a:srgbClr val="333333"/>
                </a:solidFill>
                <a:latin typeface="Calibri"/>
                <a:ea typeface="+mn-lt"/>
                <a:cs typeface="+mn-lt"/>
              </a:rPr>
              <a:t>spliT</a:t>
            </a:r>
            <a:r>
              <a:rPr lang="en-US" sz="1700" dirty="0">
                <a:solidFill>
                  <a:srgbClr val="333333"/>
                </a:solidFill>
                <a:latin typeface="Calibri"/>
                <a:ea typeface="+mn-lt"/>
                <a:cs typeface="+mn-lt"/>
              </a:rPr>
              <a:t> into the following parts</a:t>
            </a:r>
            <a:endParaRPr lang="en-US" sz="1700">
              <a:latin typeface="Calibri"/>
              <a:cs typeface="Calibri"/>
            </a:endParaRPr>
          </a:p>
          <a:p>
            <a:pPr marL="342900" indent="-342900">
              <a:buClr>
                <a:srgbClr val="8D1515"/>
              </a:buClr>
              <a:buAutoNum type="arabicPeriod"/>
            </a:pPr>
            <a:endParaRPr lang="en-US" sz="1700" dirty="0">
              <a:latin typeface="Calibri"/>
              <a:ea typeface="MS Mincho" panose="02020609040205080304" pitchFamily="49" charset="-128"/>
              <a:cs typeface="Calibri"/>
            </a:endParaRPr>
          </a:p>
        </p:txBody>
      </p:sp>
      <p:pic>
        <p:nvPicPr>
          <p:cNvPr id="2" name="Picture 1" descr="A split view of the kernel">
            <a:extLst>
              <a:ext uri="{FF2B5EF4-FFF2-40B4-BE49-F238E27FC236}">
                <a16:creationId xmlns:a16="http://schemas.microsoft.com/office/drawing/2014/main" id="{4F692370-F09C-15ED-F57F-0D7FDF561D76}"/>
              </a:ext>
            </a:extLst>
          </p:cNvPr>
          <p:cNvPicPr>
            <a:picLocks noChangeAspect="1"/>
          </p:cNvPicPr>
          <p:nvPr/>
        </p:nvPicPr>
        <p:blipFill>
          <a:blip r:embed="rId2"/>
          <a:stretch>
            <a:fillRect/>
          </a:stretch>
        </p:blipFill>
        <p:spPr>
          <a:xfrm>
            <a:off x="2527300" y="2199978"/>
            <a:ext cx="9093200" cy="4540844"/>
          </a:xfrm>
          <a:prstGeom prst="rect">
            <a:avLst/>
          </a:prstGeom>
        </p:spPr>
      </p:pic>
    </p:spTree>
    <p:extLst>
      <p:ext uri="{BB962C8B-B14F-4D97-AF65-F5344CB8AC3E}">
        <p14:creationId xmlns:p14="http://schemas.microsoft.com/office/powerpoint/2010/main" val="88482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6448E46B-B85D-D389-BBAD-D65701611321}"/>
              </a:ext>
            </a:extLst>
          </p:cNvPr>
          <p:cNvSpPr>
            <a:spLocks noGrp="1" noChangeArrowheads="1"/>
          </p:cNvSpPr>
          <p:nvPr>
            <p:ph idx="1"/>
          </p:nvPr>
        </p:nvSpPr>
        <p:spPr>
          <a:xfrm>
            <a:off x="1917700" y="2133600"/>
            <a:ext cx="9779000" cy="2819400"/>
          </a:xfrm>
        </p:spPr>
        <p:txBody>
          <a:bodyPr vert="horz" lIns="91440" tIns="45720" rIns="91440" bIns="45720" rtlCol="0" anchor="ctr">
            <a:noAutofit/>
          </a:bodyPr>
          <a:lstStyle/>
          <a:p>
            <a:pPr marL="0" indent="0">
              <a:buClr>
                <a:srgbClr val="8D1515"/>
              </a:buClr>
              <a:buNone/>
            </a:pPr>
            <a:r>
              <a:rPr lang="en-US" sz="1700" b="1" dirty="0">
                <a:latin typeface="Calibri"/>
                <a:ea typeface="+mn-lt"/>
                <a:cs typeface="+mn-lt"/>
              </a:rPr>
              <a:t>Process management</a:t>
            </a:r>
            <a:endParaRPr lang="en-US" altLang="en-US" sz="1700" b="1">
              <a:latin typeface="Calibri"/>
              <a:cs typeface="Times New Roman" panose="02020603050405020304" pitchFamily="18" charset="0"/>
            </a:endParaRPr>
          </a:p>
          <a:p>
            <a:pPr marL="0" indent="0">
              <a:buClr>
                <a:srgbClr val="8D1515"/>
              </a:buClr>
              <a:buNone/>
            </a:pPr>
            <a:r>
              <a:rPr lang="en-US" sz="1700" dirty="0">
                <a:latin typeface="Calibri"/>
                <a:ea typeface="+mn-lt"/>
                <a:cs typeface="+mn-lt"/>
              </a:rPr>
              <a:t>The kernel is in charge of creating and destroying processes and handling their connection to the outside world (input and output). Communication among different processes (through signals, pipes, or </a:t>
            </a:r>
            <a:r>
              <a:rPr lang="en-US" sz="1700" dirty="0" err="1">
                <a:latin typeface="Calibri"/>
                <a:ea typeface="+mn-lt"/>
                <a:cs typeface="+mn-lt"/>
              </a:rPr>
              <a:t>interprocess</a:t>
            </a:r>
            <a:r>
              <a:rPr lang="en-US" sz="1700" dirty="0">
                <a:latin typeface="Calibri"/>
                <a:ea typeface="+mn-lt"/>
                <a:cs typeface="+mn-lt"/>
              </a:rPr>
              <a:t> communication primitives) is basic to the overall system functionality and is also handled by the kernel. In addition, the scheduler, which controls how processes share the CPU, is part of process management. More generally, the kernel’s process management activity implements the abstraction of several processes on top of a single CPU or a few of them.</a:t>
            </a:r>
          </a:p>
          <a:p>
            <a:pPr marL="0" indent="0">
              <a:buClr>
                <a:srgbClr val="8D1515"/>
              </a:buClr>
              <a:buNone/>
            </a:pPr>
            <a:r>
              <a:rPr lang="en-US" sz="1700" b="1" dirty="0">
                <a:latin typeface="Calibri"/>
                <a:ea typeface="+mn-lt"/>
                <a:cs typeface="+mn-lt"/>
              </a:rPr>
              <a:t>Memory management</a:t>
            </a:r>
            <a:endParaRPr lang="en-US" sz="1700" b="1">
              <a:latin typeface="Calibri"/>
              <a:cs typeface="Calibri"/>
            </a:endParaRPr>
          </a:p>
          <a:p>
            <a:pPr marL="0" indent="0">
              <a:buClr>
                <a:srgbClr val="8D1515"/>
              </a:buClr>
              <a:buNone/>
            </a:pPr>
            <a:r>
              <a:rPr lang="en-US" sz="1700" dirty="0">
                <a:latin typeface="Calibri"/>
                <a:ea typeface="+mn-lt"/>
                <a:cs typeface="+mn-lt"/>
              </a:rPr>
              <a:t>The computer’s memory is a major resource, and the policy used to deal with it is a critical one for system performance. The kernel builds up a virtual addressing space for any and all processes on top of the limited available resources. The different parts of the kernel interact with the memory-management subsystem through a set of function calls, ranging from the simple malloc/free pair to much more exotic functionalities.</a:t>
            </a:r>
          </a:p>
          <a:p>
            <a:pPr>
              <a:buClr>
                <a:srgbClr val="8D1515"/>
              </a:buClr>
            </a:pPr>
            <a:endParaRPr lang="en-US" sz="1700" b="1" dirty="0">
              <a:latin typeface="Calibri"/>
              <a:ea typeface="MS Mincho" panose="02020609040205080304" pitchFamily="49" charset="-128"/>
              <a:cs typeface="Calibri"/>
            </a:endParaRPr>
          </a:p>
          <a:p>
            <a:pPr>
              <a:buNone/>
            </a:pPr>
            <a:r>
              <a:rPr lang="en-US" sz="1700" b="1" dirty="0">
                <a:latin typeface="Calibri"/>
                <a:ea typeface="+mn-lt"/>
                <a:cs typeface="+mn-lt"/>
              </a:rPr>
              <a:t>Filesystems</a:t>
            </a:r>
            <a:endParaRPr lang="en-US" sz="1700">
              <a:latin typeface="Calibri"/>
              <a:ea typeface="+mn-lt"/>
              <a:cs typeface="Calibri"/>
            </a:endParaRPr>
          </a:p>
          <a:p>
            <a:pPr>
              <a:buNone/>
            </a:pPr>
            <a:r>
              <a:rPr lang="en-US" sz="1700" dirty="0">
                <a:latin typeface="Calibri"/>
                <a:ea typeface="+mn-lt"/>
                <a:cs typeface="+mn-lt"/>
              </a:rPr>
              <a:t>Unix is heavily based on the filesystem concept; almost everything in Unix can be treated as a file. The kernel builds a structured filesystem on top of unstructured hardware, and the resulting file abstraction is heavily used throughout the whole system. In addition, Linux supports multiple filesystem types, that is, different ways of organizing data on the physical medium. For example, diskettes may be formatted with either the Linux-standard ext2 filesystem or with the commonly used FAT filesystem.</a:t>
            </a:r>
            <a:endParaRPr lang="en-US" sz="1700">
              <a:latin typeface="Calibri"/>
              <a:cs typeface="Calibri"/>
            </a:endParaRPr>
          </a:p>
          <a:p>
            <a:pPr>
              <a:buNone/>
            </a:pPr>
            <a:endParaRPr lang="en-US" sz="1700" dirty="0">
              <a:latin typeface="Calibri"/>
              <a:ea typeface="MS Mincho" panose="02020609040205080304" pitchFamily="49" charset="-128"/>
              <a:cs typeface="Calibri"/>
            </a:endParaRPr>
          </a:p>
          <a:p>
            <a:pPr marL="342900" indent="-342900">
              <a:buClr>
                <a:srgbClr val="8D1515"/>
              </a:buClr>
              <a:buAutoNum type="arabicPeriod"/>
            </a:pPr>
            <a:endParaRPr lang="en-US" sz="1700" dirty="0">
              <a:latin typeface="Calibri"/>
              <a:ea typeface="MS Mincho" panose="02020609040205080304" pitchFamily="49" charset="-128"/>
              <a:cs typeface="Calibri"/>
            </a:endParaRPr>
          </a:p>
        </p:txBody>
      </p:sp>
    </p:spTree>
    <p:extLst>
      <p:ext uri="{BB962C8B-B14F-4D97-AF65-F5344CB8AC3E}">
        <p14:creationId xmlns:p14="http://schemas.microsoft.com/office/powerpoint/2010/main" val="516555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Parallax</vt:lpstr>
      <vt:lpstr>PowerPoint Presentation</vt:lpstr>
      <vt:lpstr>KERNEL</vt:lpstr>
      <vt:lpstr>DEVICE DRIVERS</vt:lpstr>
      <vt:lpstr>PowerPoint Presentation</vt:lpstr>
      <vt:lpstr>INTERACTION</vt:lpstr>
      <vt:lpstr>ROLE OF DEVICE DRIVERS</vt:lpstr>
      <vt:lpstr>PowerPoint Presentation</vt:lpstr>
      <vt:lpstr>SPLITTING THE KERNEL</vt:lpstr>
      <vt:lpstr>PowerPoint Presentation</vt:lpstr>
      <vt:lpstr>PowerPoint Presentation</vt:lpstr>
      <vt:lpstr>DYNAMICALLY LOADABLE MODULES</vt:lpstr>
      <vt:lpstr>PowerPoint Presentation</vt:lpstr>
      <vt:lpstr>UTILITIES IN LINUX DRIVERS</vt:lpstr>
      <vt:lpstr>PowerPoint Presentation</vt:lpstr>
      <vt:lpstr>COMMON CLASSES OF DEVICES AND MODULES</vt:lpstr>
      <vt:lpstr>PowerPoint Presentation</vt:lpstr>
      <vt:lpstr>BOOTING COMPONENTS</vt:lpstr>
      <vt:lpstr>PowerPoint Presentation</vt:lpstr>
      <vt:lpstr>PowerPoint Presentation</vt:lpstr>
      <vt:lpstr>HELLO WORLD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506</cp:revision>
  <dcterms:created xsi:type="dcterms:W3CDTF">2013-07-15T20:26:40Z</dcterms:created>
  <dcterms:modified xsi:type="dcterms:W3CDTF">2024-05-06T16:23:08Z</dcterms:modified>
</cp:coreProperties>
</file>