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44"/>
  </p:handoutMasterIdLst>
  <p:sldIdLst>
    <p:sldId id="313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8" r:id="rId10"/>
    <p:sldId id="267" r:id="rId11"/>
    <p:sldId id="306" r:id="rId12"/>
    <p:sldId id="292" r:id="rId13"/>
    <p:sldId id="307" r:id="rId14"/>
    <p:sldId id="262" r:id="rId15"/>
    <p:sldId id="263" r:id="rId16"/>
    <p:sldId id="282" r:id="rId17"/>
    <p:sldId id="281" r:id="rId18"/>
    <p:sldId id="278" r:id="rId19"/>
    <p:sldId id="279" r:id="rId20"/>
    <p:sldId id="285" r:id="rId21"/>
    <p:sldId id="286" r:id="rId22"/>
    <p:sldId id="287" r:id="rId23"/>
    <p:sldId id="288" r:id="rId24"/>
    <p:sldId id="289" r:id="rId25"/>
    <p:sldId id="290" r:id="rId26"/>
    <p:sldId id="308" r:id="rId27"/>
    <p:sldId id="291" r:id="rId28"/>
    <p:sldId id="293" r:id="rId29"/>
    <p:sldId id="294" r:id="rId30"/>
    <p:sldId id="295" r:id="rId31"/>
    <p:sldId id="296" r:id="rId32"/>
    <p:sldId id="297" r:id="rId33"/>
    <p:sldId id="298" r:id="rId34"/>
    <p:sldId id="310" r:id="rId35"/>
    <p:sldId id="311" r:id="rId36"/>
    <p:sldId id="301" r:id="rId37"/>
    <p:sldId id="302" r:id="rId38"/>
    <p:sldId id="303" r:id="rId39"/>
    <p:sldId id="304" r:id="rId40"/>
    <p:sldId id="309" r:id="rId41"/>
    <p:sldId id="305" r:id="rId42"/>
    <p:sldId id="312" r:id="rId4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913E38-E08D-437A-8C85-18538E8B28A1}" v="154" dt="2024-05-07T12:25:02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42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avi M" userId="aa0847465628f3dc" providerId="Windows Live" clId="Web-{CB913E38-E08D-437A-8C85-18538E8B28A1}"/>
    <pc:docChg chg="mod addSld delSld modSld addMainMaster delMainMaster modMainMaster setSldSz">
      <pc:chgData name="Ganavi M" userId="aa0847465628f3dc" providerId="Windows Live" clId="Web-{CB913E38-E08D-437A-8C85-18538E8B28A1}" dt="2024-05-07T12:25:02.985" v="136" actId="20577"/>
      <pc:docMkLst>
        <pc:docMk/>
      </pc:docMkLst>
      <pc:sldChg chg="del">
        <pc:chgData name="Ganavi M" userId="aa0847465628f3dc" providerId="Windows Live" clId="Web-{CB913E38-E08D-437A-8C85-18538E8B28A1}" dt="2024-05-07T12:13:39.662" v="1"/>
        <pc:sldMkLst>
          <pc:docMk/>
          <pc:sldMk cId="0" sldId="256"/>
        </pc:sldMkLst>
      </pc:sldChg>
      <pc:sldChg chg="modSp mod modClrScheme chgLayout">
        <pc:chgData name="Ganavi M" userId="aa0847465628f3dc" providerId="Windows Live" clId="Web-{CB913E38-E08D-437A-8C85-18538E8B28A1}" dt="2024-05-07T12:18:09.516" v="44" actId="1076"/>
        <pc:sldMkLst>
          <pc:docMk/>
          <pc:sldMk cId="0" sldId="258"/>
        </pc:sldMkLst>
        <pc:spChg chg="mod ord">
          <ac:chgData name="Ganavi M" userId="aa0847465628f3dc" providerId="Windows Live" clId="Web-{CB913E38-E08D-437A-8C85-18538E8B28A1}" dt="2024-05-07T12:18:09.516" v="44" actId="1076"/>
          <ac:spMkLst>
            <pc:docMk/>
            <pc:sldMk cId="0" sldId="258"/>
            <ac:spMk id="4098" creationId="{56200522-E825-3566-970F-ED141FD8443E}"/>
          </ac:spMkLst>
        </pc:spChg>
        <pc:spChg chg="mod ord">
          <ac:chgData name="Ganavi M" userId="aa0847465628f3dc" providerId="Windows Live" clId="Web-{CB913E38-E08D-437A-8C85-18538E8B28A1}" dt="2024-05-07T12:18:04.172" v="43" actId="1076"/>
          <ac:spMkLst>
            <pc:docMk/>
            <pc:sldMk cId="0" sldId="258"/>
            <ac:spMk id="4099" creationId="{305FA0A1-CC53-6A61-0CB0-BC3F793632DC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18:14.985" v="45" actId="1076"/>
        <pc:sldMkLst>
          <pc:docMk/>
          <pc:sldMk cId="0" sldId="259"/>
        </pc:sldMkLst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259"/>
            <ac:spMk id="5122" creationId="{1ED8256F-1BED-A6B7-0247-BAC3D491307F}"/>
          </ac:spMkLst>
        </pc:spChg>
        <pc:spChg chg="mod ord">
          <ac:chgData name="Ganavi M" userId="aa0847465628f3dc" providerId="Windows Live" clId="Web-{CB913E38-E08D-437A-8C85-18538E8B28A1}" dt="2024-05-07T12:18:14.985" v="45" actId="1076"/>
          <ac:spMkLst>
            <pc:docMk/>
            <pc:sldMk cId="0" sldId="259"/>
            <ac:spMk id="5123" creationId="{32609AFE-BD5A-B851-E838-57E95A1688CC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18:22.954" v="47" actId="20577"/>
        <pc:sldMkLst>
          <pc:docMk/>
          <pc:sldMk cId="0" sldId="260"/>
        </pc:sldMkLst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260"/>
            <ac:spMk id="6146" creationId="{6EF17529-8D50-ECE2-AB41-7B3B668B1492}"/>
          </ac:spMkLst>
        </pc:spChg>
        <pc:spChg chg="mod ord">
          <ac:chgData name="Ganavi M" userId="aa0847465628f3dc" providerId="Windows Live" clId="Web-{CB913E38-E08D-437A-8C85-18538E8B28A1}" dt="2024-05-07T12:18:22.954" v="47" actId="20577"/>
          <ac:spMkLst>
            <pc:docMk/>
            <pc:sldMk cId="0" sldId="260"/>
            <ac:spMk id="6147" creationId="{1AF2B869-C813-D7EC-15D6-6AEF06AAB21D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17:10.342" v="24"/>
        <pc:sldMkLst>
          <pc:docMk/>
          <pc:sldMk cId="0" sldId="261"/>
        </pc:sldMkLst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261"/>
            <ac:spMk id="7170" creationId="{D1D45358-9537-7078-EAF7-C1C1F625FAEE}"/>
          </ac:spMkLst>
        </pc:spChg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261"/>
            <ac:spMk id="7171" creationId="{9E00D321-C9E3-41D3-6404-945ED4464076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1:45.071" v="101" actId="20577"/>
        <pc:sldMkLst>
          <pc:docMk/>
          <pc:sldMk cId="0" sldId="262"/>
        </pc:sldMkLst>
        <pc:spChg chg="mod ord">
          <ac:chgData name="Ganavi M" userId="aa0847465628f3dc" providerId="Windows Live" clId="Web-{CB913E38-E08D-437A-8C85-18538E8B28A1}" dt="2024-05-07T12:21:45.071" v="101" actId="20577"/>
          <ac:spMkLst>
            <pc:docMk/>
            <pc:sldMk cId="0" sldId="262"/>
            <ac:spMk id="8194" creationId="{2686C661-E8D1-0DB9-056F-E502633BB711}"/>
          </ac:spMkLst>
        </pc:spChg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262"/>
            <ac:spMk id="8195" creationId="{B3B53065-F268-4E2F-BA58-795EDDBEBD00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1:49.899" v="102" actId="20577"/>
        <pc:sldMkLst>
          <pc:docMk/>
          <pc:sldMk cId="0" sldId="263"/>
        </pc:sldMkLst>
        <pc:spChg chg="mod ord">
          <ac:chgData name="Ganavi M" userId="aa0847465628f3dc" providerId="Windows Live" clId="Web-{CB913E38-E08D-437A-8C85-18538E8B28A1}" dt="2024-05-07T12:21:49.899" v="102" actId="20577"/>
          <ac:spMkLst>
            <pc:docMk/>
            <pc:sldMk cId="0" sldId="263"/>
            <ac:spMk id="9218" creationId="{6E9DE17B-01B4-EAB7-20DC-9A4C04477571}"/>
          </ac:spMkLst>
        </pc:spChg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263"/>
            <ac:spMk id="9219" creationId="{F4214AB7-CA67-DBDC-C380-FA5935C62FB2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17:10.342" v="24"/>
        <pc:sldMkLst>
          <pc:docMk/>
          <pc:sldMk cId="0" sldId="264"/>
        </pc:sldMkLst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264"/>
            <ac:spMk id="10242" creationId="{425D19ED-4CB4-CBAB-D68C-381C3C162681}"/>
          </ac:spMkLst>
        </pc:spChg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264"/>
            <ac:spMk id="10243" creationId="{3E45F185-1A60-C810-5389-63CD8489AE18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17:10.342" v="24"/>
        <pc:sldMkLst>
          <pc:docMk/>
          <pc:sldMk cId="0" sldId="265"/>
        </pc:sldMkLst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265"/>
            <ac:spMk id="11266" creationId="{42204200-AF1C-FCB6-DAB5-04D536814463}"/>
          </ac:spMkLst>
        </pc:spChg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265"/>
            <ac:spMk id="11267" creationId="{51497587-312B-D957-98C2-EDBCB403B63C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17:10.342" v="24"/>
        <pc:sldMkLst>
          <pc:docMk/>
          <pc:sldMk cId="0" sldId="266"/>
        </pc:sldMkLst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266"/>
            <ac:spMk id="12290" creationId="{C548F9FB-6403-1F16-246F-80CB908DB616}"/>
          </ac:spMkLst>
        </pc:spChg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266"/>
            <ac:spMk id="12291" creationId="{CB0E4345-93FB-51CA-D597-27885A3A5361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1:24.883" v="97" actId="20577"/>
        <pc:sldMkLst>
          <pc:docMk/>
          <pc:sldMk cId="0" sldId="267"/>
        </pc:sldMkLst>
        <pc:spChg chg="mod ord">
          <ac:chgData name="Ganavi M" userId="aa0847465628f3dc" providerId="Windows Live" clId="Web-{CB913E38-E08D-437A-8C85-18538E8B28A1}" dt="2024-05-07T12:21:24.883" v="97" actId="20577"/>
          <ac:spMkLst>
            <pc:docMk/>
            <pc:sldMk cId="0" sldId="267"/>
            <ac:spMk id="13314" creationId="{47255A1E-FDC2-BB9C-1AAF-7EE3036F362B}"/>
          </ac:spMkLst>
        </pc:spChg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267"/>
            <ac:spMk id="13315" creationId="{AEB92032-5C75-D799-CB6B-7BA7B9E1F833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1:17.789" v="96" actId="20577"/>
        <pc:sldMkLst>
          <pc:docMk/>
          <pc:sldMk cId="0" sldId="268"/>
        </pc:sldMkLst>
        <pc:spChg chg="mod ord">
          <ac:chgData name="Ganavi M" userId="aa0847465628f3dc" providerId="Windows Live" clId="Web-{CB913E38-E08D-437A-8C85-18538E8B28A1}" dt="2024-05-07T12:21:17.789" v="96" actId="20577"/>
          <ac:spMkLst>
            <pc:docMk/>
            <pc:sldMk cId="0" sldId="268"/>
            <ac:spMk id="14338" creationId="{98528D2F-56C5-9950-5F11-CC41234949E4}"/>
          </ac:spMkLst>
        </pc:spChg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268"/>
            <ac:spMk id="14339" creationId="{18AA3437-A2BF-465E-0A5B-E4F8F3CC51B3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2:04.697" v="106" actId="20577"/>
        <pc:sldMkLst>
          <pc:docMk/>
          <pc:sldMk cId="0" sldId="278"/>
        </pc:sldMkLst>
        <pc:spChg chg="mod ord">
          <ac:chgData name="Ganavi M" userId="aa0847465628f3dc" providerId="Windows Live" clId="Web-{CB913E38-E08D-437A-8C85-18538E8B28A1}" dt="2024-05-07T12:22:04.697" v="106" actId="20577"/>
          <ac:spMkLst>
            <pc:docMk/>
            <pc:sldMk cId="0" sldId="278"/>
            <ac:spMk id="24578" creationId="{3043C95F-8557-B7D1-EC9F-099EC55F9C62}"/>
          </ac:spMkLst>
        </pc:spChg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278"/>
            <ac:spMk id="24579" creationId="{70A352FB-B4FC-590F-3F44-2CDCD396A394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2:12.572" v="107" actId="20577"/>
        <pc:sldMkLst>
          <pc:docMk/>
          <pc:sldMk cId="0" sldId="279"/>
        </pc:sldMkLst>
        <pc:spChg chg="mod ord">
          <ac:chgData name="Ganavi M" userId="aa0847465628f3dc" providerId="Windows Live" clId="Web-{CB913E38-E08D-437A-8C85-18538E8B28A1}" dt="2024-05-07T12:22:12.572" v="107" actId="20577"/>
          <ac:spMkLst>
            <pc:docMk/>
            <pc:sldMk cId="0" sldId="279"/>
            <ac:spMk id="25602" creationId="{35B934E2-8EAB-D2FD-5ADF-F503ED86A4EA}"/>
          </ac:spMkLst>
        </pc:spChg>
        <pc:spChg chg="mod ord">
          <ac:chgData name="Ganavi M" userId="aa0847465628f3dc" providerId="Windows Live" clId="Web-{CB913E38-E08D-437A-8C85-18538E8B28A1}" dt="2024-05-07T12:20:26.021" v="91" actId="20577"/>
          <ac:spMkLst>
            <pc:docMk/>
            <pc:sldMk cId="0" sldId="279"/>
            <ac:spMk id="25603" creationId="{D3D64727-9C6C-4E13-2C94-C3608C3F7389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1:58.681" v="105" actId="20577"/>
        <pc:sldMkLst>
          <pc:docMk/>
          <pc:sldMk cId="0" sldId="281"/>
        </pc:sldMkLst>
        <pc:spChg chg="mod ord">
          <ac:chgData name="Ganavi M" userId="aa0847465628f3dc" providerId="Windows Live" clId="Web-{CB913E38-E08D-437A-8C85-18538E8B28A1}" dt="2024-05-07T12:21:58.681" v="105" actId="20577"/>
          <ac:spMkLst>
            <pc:docMk/>
            <pc:sldMk cId="0" sldId="281"/>
            <ac:spMk id="27650" creationId="{A15DEFAD-B029-E269-D94B-7CF4DFC65E63}"/>
          </ac:spMkLst>
        </pc:spChg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281"/>
            <ac:spMk id="27651" creationId="{EE29070C-A9B7-C535-6F33-DC91EB67E7B6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1:55.259" v="104" actId="20577"/>
        <pc:sldMkLst>
          <pc:docMk/>
          <pc:sldMk cId="0" sldId="282"/>
        </pc:sldMkLst>
        <pc:spChg chg="mod ord">
          <ac:chgData name="Ganavi M" userId="aa0847465628f3dc" providerId="Windows Live" clId="Web-{CB913E38-E08D-437A-8C85-18538E8B28A1}" dt="2024-05-07T12:21:55.259" v="104" actId="20577"/>
          <ac:spMkLst>
            <pc:docMk/>
            <pc:sldMk cId="0" sldId="282"/>
            <ac:spMk id="28674" creationId="{A5D914FF-2C5D-2BF1-73AF-DC4FB2C59C4E}"/>
          </ac:spMkLst>
        </pc:spChg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282"/>
            <ac:spMk id="28675" creationId="{20562442-1277-D41D-3491-703060E7AC36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2:16.947" v="108" actId="20577"/>
        <pc:sldMkLst>
          <pc:docMk/>
          <pc:sldMk cId="0" sldId="285"/>
        </pc:sldMkLst>
        <pc:spChg chg="mod ord">
          <ac:chgData name="Ganavi M" userId="aa0847465628f3dc" providerId="Windows Live" clId="Web-{CB913E38-E08D-437A-8C85-18538E8B28A1}" dt="2024-05-07T12:22:16.947" v="108" actId="20577"/>
          <ac:spMkLst>
            <pc:docMk/>
            <pc:sldMk cId="0" sldId="285"/>
            <ac:spMk id="32770" creationId="{FA29C55B-EA6A-F6DD-D590-B67F8EF61EAD}"/>
          </ac:spMkLst>
        </pc:spChg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285"/>
            <ac:spMk id="32771" creationId="{E917D73A-7A40-103E-DF46-A5DF4C2EB624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2:21.400" v="109" actId="20577"/>
        <pc:sldMkLst>
          <pc:docMk/>
          <pc:sldMk cId="0" sldId="286"/>
        </pc:sldMkLst>
        <pc:spChg chg="mod ord">
          <ac:chgData name="Ganavi M" userId="aa0847465628f3dc" providerId="Windows Live" clId="Web-{CB913E38-E08D-437A-8C85-18538E8B28A1}" dt="2024-05-07T12:22:21.400" v="109" actId="20577"/>
          <ac:spMkLst>
            <pc:docMk/>
            <pc:sldMk cId="0" sldId="286"/>
            <ac:spMk id="33794" creationId="{AE453A12-6876-E0E0-F9AA-006CE1040214}"/>
          </ac:spMkLst>
        </pc:spChg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286"/>
            <ac:spMk id="33795" creationId="{C009B389-2AA2-20C7-5DAF-D0DE5665119A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2:25.557" v="110" actId="20577"/>
        <pc:sldMkLst>
          <pc:docMk/>
          <pc:sldMk cId="0" sldId="287"/>
        </pc:sldMkLst>
        <pc:spChg chg="mod ord">
          <ac:chgData name="Ganavi M" userId="aa0847465628f3dc" providerId="Windows Live" clId="Web-{CB913E38-E08D-437A-8C85-18538E8B28A1}" dt="2024-05-07T12:22:25.557" v="110" actId="20577"/>
          <ac:spMkLst>
            <pc:docMk/>
            <pc:sldMk cId="0" sldId="287"/>
            <ac:spMk id="34818" creationId="{33AB99E2-759E-1796-D112-0D687EA20CFC}"/>
          </ac:spMkLst>
        </pc:spChg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287"/>
            <ac:spMk id="34819" creationId="{2E0B4FE4-F9D1-0BC3-E080-93439E72BBED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2:29.854" v="111" actId="20577"/>
        <pc:sldMkLst>
          <pc:docMk/>
          <pc:sldMk cId="0" sldId="288"/>
        </pc:sldMkLst>
        <pc:spChg chg="mod ord">
          <ac:chgData name="Ganavi M" userId="aa0847465628f3dc" providerId="Windows Live" clId="Web-{CB913E38-E08D-437A-8C85-18538E8B28A1}" dt="2024-05-07T12:22:29.854" v="111" actId="20577"/>
          <ac:spMkLst>
            <pc:docMk/>
            <pc:sldMk cId="0" sldId="288"/>
            <ac:spMk id="35842" creationId="{DD286E0D-42FE-7A92-8E85-27EF3C286A77}"/>
          </ac:spMkLst>
        </pc:spChg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288"/>
            <ac:spMk id="35843" creationId="{5D6BCAF4-C06F-9EE8-8C78-EB0162517FAE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2:39.667" v="113" actId="20577"/>
        <pc:sldMkLst>
          <pc:docMk/>
          <pc:sldMk cId="0" sldId="289"/>
        </pc:sldMkLst>
        <pc:spChg chg="mod ord">
          <ac:chgData name="Ganavi M" userId="aa0847465628f3dc" providerId="Windows Live" clId="Web-{CB913E38-E08D-437A-8C85-18538E8B28A1}" dt="2024-05-07T12:22:39.667" v="113" actId="20577"/>
          <ac:spMkLst>
            <pc:docMk/>
            <pc:sldMk cId="0" sldId="289"/>
            <ac:spMk id="36866" creationId="{4C2E566B-E2B5-B1A1-9D26-44922186BB4F}"/>
          </ac:spMkLst>
        </pc:spChg>
        <pc:spChg chg="mod ord">
          <ac:chgData name="Ganavi M" userId="aa0847465628f3dc" providerId="Windows Live" clId="Web-{CB913E38-E08D-437A-8C85-18538E8B28A1}" dt="2024-05-07T12:22:37.323" v="112" actId="1076"/>
          <ac:spMkLst>
            <pc:docMk/>
            <pc:sldMk cId="0" sldId="289"/>
            <ac:spMk id="36867" creationId="{7FCA7A5A-BC55-4610-D84F-B7D603BCC780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2:43.479" v="114" actId="20577"/>
        <pc:sldMkLst>
          <pc:docMk/>
          <pc:sldMk cId="0" sldId="290"/>
        </pc:sldMkLst>
        <pc:spChg chg="mod ord">
          <ac:chgData name="Ganavi M" userId="aa0847465628f3dc" providerId="Windows Live" clId="Web-{CB913E38-E08D-437A-8C85-18538E8B28A1}" dt="2024-05-07T12:22:43.479" v="114" actId="20577"/>
          <ac:spMkLst>
            <pc:docMk/>
            <pc:sldMk cId="0" sldId="290"/>
            <ac:spMk id="37890" creationId="{9ADFDFF3-1FE2-7548-8552-7ACC63BE5145}"/>
          </ac:spMkLst>
        </pc:spChg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290"/>
            <ac:spMk id="37891" creationId="{3EB501B7-2B91-3643-49C3-ED57AF116B5C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2:53.011" v="117" actId="20577"/>
        <pc:sldMkLst>
          <pc:docMk/>
          <pc:sldMk cId="0" sldId="291"/>
        </pc:sldMkLst>
        <pc:spChg chg="mod ord">
          <ac:chgData name="Ganavi M" userId="aa0847465628f3dc" providerId="Windows Live" clId="Web-{CB913E38-E08D-437A-8C85-18538E8B28A1}" dt="2024-05-07T12:22:53.011" v="117" actId="20577"/>
          <ac:spMkLst>
            <pc:docMk/>
            <pc:sldMk cId="0" sldId="291"/>
            <ac:spMk id="38914" creationId="{53918252-FC0A-D79D-A3AB-848C53A758EC}"/>
          </ac:spMkLst>
        </pc:spChg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291"/>
            <ac:spMk id="38915" creationId="{D57960DB-BE94-80CB-A5CA-1AF93B3A2E79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1:34.227" v="99" actId="20577"/>
        <pc:sldMkLst>
          <pc:docMk/>
          <pc:sldMk cId="0" sldId="292"/>
        </pc:sldMkLst>
        <pc:spChg chg="mod ord">
          <ac:chgData name="Ganavi M" userId="aa0847465628f3dc" providerId="Windows Live" clId="Web-{CB913E38-E08D-437A-8C85-18538E8B28A1}" dt="2024-05-07T12:21:34.227" v="99" actId="20577"/>
          <ac:spMkLst>
            <pc:docMk/>
            <pc:sldMk cId="0" sldId="292"/>
            <ac:spMk id="39938" creationId="{2168CA83-EC23-3CB4-66DB-F6C82514F006}"/>
          </ac:spMkLst>
        </pc:spChg>
        <pc:spChg chg="mod">
          <ac:chgData name="Ganavi M" userId="aa0847465628f3dc" providerId="Windows Live" clId="Web-{CB913E38-E08D-437A-8C85-18538E8B28A1}" dt="2024-05-07T12:19:51.395" v="87" actId="1076"/>
          <ac:spMkLst>
            <pc:docMk/>
            <pc:sldMk cId="0" sldId="292"/>
            <ac:spMk id="39939" creationId="{F095FE73-C168-5EFD-D9D9-499FE2D7F71C}"/>
          </ac:spMkLst>
        </pc:spChg>
        <pc:spChg chg="mod">
          <ac:chgData name="Ganavi M" userId="aa0847465628f3dc" providerId="Windows Live" clId="Web-{CB913E38-E08D-437A-8C85-18538E8B28A1}" dt="2024-05-07T12:19:54.598" v="88" actId="1076"/>
          <ac:spMkLst>
            <pc:docMk/>
            <pc:sldMk cId="0" sldId="292"/>
            <ac:spMk id="39940" creationId="{10DC5C80-6AC0-CB25-E108-AE2F02AAD62B}"/>
          </ac:spMkLst>
        </pc:spChg>
        <pc:spChg chg="mod">
          <ac:chgData name="Ganavi M" userId="aa0847465628f3dc" providerId="Windows Live" clId="Web-{CB913E38-E08D-437A-8C85-18538E8B28A1}" dt="2024-05-07T12:19:14.393" v="65" actId="14100"/>
          <ac:spMkLst>
            <pc:docMk/>
            <pc:sldMk cId="0" sldId="292"/>
            <ac:spMk id="39941" creationId="{CA8CC852-3923-7AE4-9DB4-B4B07CA07FAE}"/>
          </ac:spMkLst>
        </pc:spChg>
        <pc:spChg chg="mod">
          <ac:chgData name="Ganavi M" userId="aa0847465628f3dc" providerId="Windows Live" clId="Web-{CB913E38-E08D-437A-8C85-18538E8B28A1}" dt="2024-05-07T12:19:14.393" v="66" actId="14100"/>
          <ac:spMkLst>
            <pc:docMk/>
            <pc:sldMk cId="0" sldId="292"/>
            <ac:spMk id="39942" creationId="{6F6C1754-6550-E371-BAEC-220CC224C0C5}"/>
          </ac:spMkLst>
        </pc:spChg>
        <pc:spChg chg="mod">
          <ac:chgData name="Ganavi M" userId="aa0847465628f3dc" providerId="Windows Live" clId="Web-{CB913E38-E08D-437A-8C85-18538E8B28A1}" dt="2024-05-07T12:19:14.409" v="67" actId="14100"/>
          <ac:spMkLst>
            <pc:docMk/>
            <pc:sldMk cId="0" sldId="292"/>
            <ac:spMk id="39943" creationId="{6D769F97-85CC-3538-723C-36E87DF8073E}"/>
          </ac:spMkLst>
        </pc:spChg>
        <pc:spChg chg="mod">
          <ac:chgData name="Ganavi M" userId="aa0847465628f3dc" providerId="Windows Live" clId="Web-{CB913E38-E08D-437A-8C85-18538E8B28A1}" dt="2024-05-07T12:19:14.409" v="68" actId="14100"/>
          <ac:spMkLst>
            <pc:docMk/>
            <pc:sldMk cId="0" sldId="292"/>
            <ac:spMk id="39944" creationId="{68B2C5E3-E7C0-A796-3FA4-A7E661294199}"/>
          </ac:spMkLst>
        </pc:spChg>
        <pc:spChg chg="mod">
          <ac:chgData name="Ganavi M" userId="aa0847465628f3dc" providerId="Windows Live" clId="Web-{CB913E38-E08D-437A-8C85-18538E8B28A1}" dt="2024-05-07T12:19:19.690" v="79" actId="1076"/>
          <ac:spMkLst>
            <pc:docMk/>
            <pc:sldMk cId="0" sldId="292"/>
            <ac:spMk id="39945" creationId="{12D02D8C-A4EF-2D09-3FEC-41C165829D84}"/>
          </ac:spMkLst>
        </pc:spChg>
        <pc:spChg chg="mod">
          <ac:chgData name="Ganavi M" userId="aa0847465628f3dc" providerId="Windows Live" clId="Web-{CB913E38-E08D-437A-8C85-18538E8B28A1}" dt="2024-05-07T12:19:26.034" v="81" actId="14100"/>
          <ac:spMkLst>
            <pc:docMk/>
            <pc:sldMk cId="0" sldId="292"/>
            <ac:spMk id="39946" creationId="{86F0855F-A748-A23E-C8D8-3431EF0CB3BE}"/>
          </ac:spMkLst>
        </pc:spChg>
        <pc:spChg chg="mod">
          <ac:chgData name="Ganavi M" userId="aa0847465628f3dc" providerId="Windows Live" clId="Web-{CB913E38-E08D-437A-8C85-18538E8B28A1}" dt="2024-05-07T12:19:48.176" v="86" actId="14100"/>
          <ac:spMkLst>
            <pc:docMk/>
            <pc:sldMk cId="0" sldId="292"/>
            <ac:spMk id="39947" creationId="{A3B5E0EC-5D26-BFCB-08DB-3F64194FA8E1}"/>
          </ac:spMkLst>
        </pc:spChg>
        <pc:spChg chg="mod">
          <ac:chgData name="Ganavi M" userId="aa0847465628f3dc" providerId="Windows Live" clId="Web-{CB913E38-E08D-437A-8C85-18538E8B28A1}" dt="2024-05-07T12:19:45.660" v="85" actId="1076"/>
          <ac:spMkLst>
            <pc:docMk/>
            <pc:sldMk cId="0" sldId="292"/>
            <ac:spMk id="39948" creationId="{3CD3B048-B288-DEAA-975C-FD9D31ADBFEB}"/>
          </ac:spMkLst>
        </pc:spChg>
        <pc:spChg chg="mod">
          <ac:chgData name="Ganavi M" userId="aa0847465628f3dc" providerId="Windows Live" clId="Web-{CB913E38-E08D-437A-8C85-18538E8B28A1}" dt="2024-05-07T12:19:14.424" v="71" actId="14100"/>
          <ac:spMkLst>
            <pc:docMk/>
            <pc:sldMk cId="0" sldId="292"/>
            <ac:spMk id="39949" creationId="{1A7DBBC2-E5CB-3A48-6856-04DE3A614340}"/>
          </ac:spMkLst>
        </pc:spChg>
        <pc:spChg chg="mod">
          <ac:chgData name="Ganavi M" userId="aa0847465628f3dc" providerId="Windows Live" clId="Web-{CB913E38-E08D-437A-8C85-18538E8B28A1}" dt="2024-05-07T12:19:14.424" v="72" actId="14100"/>
          <ac:spMkLst>
            <pc:docMk/>
            <pc:sldMk cId="0" sldId="292"/>
            <ac:spMk id="39950" creationId="{B4295245-8757-AFFE-68B3-82015F31FF07}"/>
          </ac:spMkLst>
        </pc:spChg>
        <pc:spChg chg="mod">
          <ac:chgData name="Ganavi M" userId="aa0847465628f3dc" providerId="Windows Live" clId="Web-{CB913E38-E08D-437A-8C85-18538E8B28A1}" dt="2024-05-07T12:19:14.440" v="73" actId="14100"/>
          <ac:spMkLst>
            <pc:docMk/>
            <pc:sldMk cId="0" sldId="292"/>
            <ac:spMk id="39951" creationId="{C9B766CE-D40A-1EC7-5A61-55CDA0E5C78F}"/>
          </ac:spMkLst>
        </pc:spChg>
        <pc:spChg chg="mod">
          <ac:chgData name="Ganavi M" userId="aa0847465628f3dc" providerId="Windows Live" clId="Web-{CB913E38-E08D-437A-8C85-18538E8B28A1}" dt="2024-05-07T12:19:14.456" v="74" actId="14100"/>
          <ac:spMkLst>
            <pc:docMk/>
            <pc:sldMk cId="0" sldId="292"/>
            <ac:spMk id="39952" creationId="{A7B3402C-8E37-03D1-10BB-7D1DE66C1A5E}"/>
          </ac:spMkLst>
        </pc:spChg>
        <pc:spChg chg="mod">
          <ac:chgData name="Ganavi M" userId="aa0847465628f3dc" providerId="Windows Live" clId="Web-{CB913E38-E08D-437A-8C85-18538E8B28A1}" dt="2024-05-07T12:19:14.456" v="75" actId="14100"/>
          <ac:spMkLst>
            <pc:docMk/>
            <pc:sldMk cId="0" sldId="292"/>
            <ac:spMk id="39953" creationId="{FBFDEF07-0FC8-DE97-6EAD-E18110CE02F5}"/>
          </ac:spMkLst>
        </pc:spChg>
        <pc:spChg chg="mod">
          <ac:chgData name="Ganavi M" userId="aa0847465628f3dc" providerId="Windows Live" clId="Web-{CB913E38-E08D-437A-8C85-18538E8B28A1}" dt="2024-05-07T12:19:14.471" v="76" actId="14100"/>
          <ac:spMkLst>
            <pc:docMk/>
            <pc:sldMk cId="0" sldId="292"/>
            <ac:spMk id="39954" creationId="{D38654CF-3D40-0FDE-BA04-A31B7970102E}"/>
          </ac:spMkLst>
        </pc:spChg>
        <pc:spChg chg="mod">
          <ac:chgData name="Ganavi M" userId="aa0847465628f3dc" providerId="Windows Live" clId="Web-{CB913E38-E08D-437A-8C85-18538E8B28A1}" dt="2024-05-07T12:19:14.487" v="77" actId="14100"/>
          <ac:spMkLst>
            <pc:docMk/>
            <pc:sldMk cId="0" sldId="292"/>
            <ac:spMk id="39955" creationId="{7DDC71C0-E2C3-7E32-AF0A-889E73124F2F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2:57.480" v="118" actId="20577"/>
        <pc:sldMkLst>
          <pc:docMk/>
          <pc:sldMk cId="0" sldId="293"/>
        </pc:sldMkLst>
        <pc:spChg chg="mod ord">
          <ac:chgData name="Ganavi M" userId="aa0847465628f3dc" providerId="Windows Live" clId="Web-{CB913E38-E08D-437A-8C85-18538E8B28A1}" dt="2024-05-07T12:22:57.480" v="118" actId="20577"/>
          <ac:spMkLst>
            <pc:docMk/>
            <pc:sldMk cId="0" sldId="293"/>
            <ac:spMk id="40962" creationId="{597386FB-F5E1-CC3D-F1FC-BD264D6B2904}"/>
          </ac:spMkLst>
        </pc:spChg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293"/>
            <ac:spMk id="40963" creationId="{08FDA698-D449-C2C4-F6BF-8B1FC15D9561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3:02.683" v="119" actId="20577"/>
        <pc:sldMkLst>
          <pc:docMk/>
          <pc:sldMk cId="0" sldId="294"/>
        </pc:sldMkLst>
        <pc:spChg chg="mod ord">
          <ac:chgData name="Ganavi M" userId="aa0847465628f3dc" providerId="Windows Live" clId="Web-{CB913E38-E08D-437A-8C85-18538E8B28A1}" dt="2024-05-07T12:23:02.683" v="119" actId="20577"/>
          <ac:spMkLst>
            <pc:docMk/>
            <pc:sldMk cId="0" sldId="294"/>
            <ac:spMk id="41986" creationId="{7EB8B1ED-FDDC-6752-633D-9BE98CD256D0}"/>
          </ac:spMkLst>
        </pc:spChg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294"/>
            <ac:spMk id="41987" creationId="{E13943CC-15B5-66CC-B834-0EDEF0760A0D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3:08.215" v="120" actId="20577"/>
        <pc:sldMkLst>
          <pc:docMk/>
          <pc:sldMk cId="0" sldId="295"/>
        </pc:sldMkLst>
        <pc:spChg chg="mod ord">
          <ac:chgData name="Ganavi M" userId="aa0847465628f3dc" providerId="Windows Live" clId="Web-{CB913E38-E08D-437A-8C85-18538E8B28A1}" dt="2024-05-07T12:23:08.215" v="120" actId="20577"/>
          <ac:spMkLst>
            <pc:docMk/>
            <pc:sldMk cId="0" sldId="295"/>
            <ac:spMk id="43010" creationId="{9F2E8BF1-50E1-3AD9-8314-3C1C71386BA1}"/>
          </ac:spMkLst>
        </pc:spChg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295"/>
            <ac:spMk id="43011" creationId="{0E280C16-DDFF-8EDB-9349-5ECF8E98080B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3:12.356" v="121" actId="20577"/>
        <pc:sldMkLst>
          <pc:docMk/>
          <pc:sldMk cId="0" sldId="296"/>
        </pc:sldMkLst>
        <pc:spChg chg="mod ord">
          <ac:chgData name="Ganavi M" userId="aa0847465628f3dc" providerId="Windows Live" clId="Web-{CB913E38-E08D-437A-8C85-18538E8B28A1}" dt="2024-05-07T12:23:12.356" v="121" actId="20577"/>
          <ac:spMkLst>
            <pc:docMk/>
            <pc:sldMk cId="0" sldId="296"/>
            <ac:spMk id="44034" creationId="{A4C628F2-ECA8-F2F6-B71E-95ED61F9FCF1}"/>
          </ac:spMkLst>
        </pc:spChg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296"/>
            <ac:spMk id="44035" creationId="{16846AF6-01EB-D7DC-A5EE-D239EC7C66D9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3:17.918" v="122" actId="20577"/>
        <pc:sldMkLst>
          <pc:docMk/>
          <pc:sldMk cId="0" sldId="297"/>
        </pc:sldMkLst>
        <pc:spChg chg="mod ord">
          <ac:chgData name="Ganavi M" userId="aa0847465628f3dc" providerId="Windows Live" clId="Web-{CB913E38-E08D-437A-8C85-18538E8B28A1}" dt="2024-05-07T12:23:17.918" v="122" actId="20577"/>
          <ac:spMkLst>
            <pc:docMk/>
            <pc:sldMk cId="0" sldId="297"/>
            <ac:spMk id="45058" creationId="{B971E6DD-5F21-12FD-2496-A918024E90A2}"/>
          </ac:spMkLst>
        </pc:spChg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297"/>
            <ac:spMk id="45059" creationId="{225D3B30-C06F-A723-7686-9E513D8F921F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3:22.825" v="123" actId="20577"/>
        <pc:sldMkLst>
          <pc:docMk/>
          <pc:sldMk cId="0" sldId="298"/>
        </pc:sldMkLst>
        <pc:spChg chg="mod ord">
          <ac:chgData name="Ganavi M" userId="aa0847465628f3dc" providerId="Windows Live" clId="Web-{CB913E38-E08D-437A-8C85-18538E8B28A1}" dt="2024-05-07T12:23:22.825" v="123" actId="20577"/>
          <ac:spMkLst>
            <pc:docMk/>
            <pc:sldMk cId="0" sldId="298"/>
            <ac:spMk id="46082" creationId="{D312AF81-3E9C-B4AC-DD31-10465E1AA60A}"/>
          </ac:spMkLst>
        </pc:spChg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298"/>
            <ac:spMk id="46083" creationId="{9368E021-DDB3-1EE0-5D90-EAD9D4F72511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4:58.594" v="135" actId="20577"/>
        <pc:sldMkLst>
          <pc:docMk/>
          <pc:sldMk cId="0" sldId="301"/>
        </pc:sldMkLst>
        <pc:spChg chg="mod ord">
          <ac:chgData name="Ganavi M" userId="aa0847465628f3dc" providerId="Windows Live" clId="Web-{CB913E38-E08D-437A-8C85-18538E8B28A1}" dt="2024-05-07T12:24:58.594" v="135" actId="20577"/>
          <ac:spMkLst>
            <pc:docMk/>
            <pc:sldMk cId="0" sldId="301"/>
            <ac:spMk id="49154" creationId="{FF69BF57-0C49-D48E-0A33-C33F58BA390B}"/>
          </ac:spMkLst>
        </pc:spChg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301"/>
            <ac:spMk id="49155" creationId="{FF7D0A91-ACD3-9411-7026-A5A4A70C7217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4:52.969" v="133" actId="20577"/>
        <pc:sldMkLst>
          <pc:docMk/>
          <pc:sldMk cId="0" sldId="302"/>
        </pc:sldMkLst>
        <pc:spChg chg="mod ord">
          <ac:chgData name="Ganavi M" userId="aa0847465628f3dc" providerId="Windows Live" clId="Web-{CB913E38-E08D-437A-8C85-18538E8B28A1}" dt="2024-05-07T12:24:52.969" v="133" actId="20577"/>
          <ac:spMkLst>
            <pc:docMk/>
            <pc:sldMk cId="0" sldId="302"/>
            <ac:spMk id="50178" creationId="{04154CD9-84B9-BCF1-A0A3-459E16296615}"/>
          </ac:spMkLst>
        </pc:spChg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302"/>
            <ac:spMk id="50179" creationId="{C1A1BA8F-362B-56C6-4A02-2E522B4C7AE3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3:59.107" v="132" actId="14100"/>
        <pc:sldMkLst>
          <pc:docMk/>
          <pc:sldMk cId="0" sldId="303"/>
        </pc:sldMkLst>
        <pc:spChg chg="mod ord">
          <ac:chgData name="Ganavi M" userId="aa0847465628f3dc" providerId="Windows Live" clId="Web-{CB913E38-E08D-437A-8C85-18538E8B28A1}" dt="2024-05-07T12:23:50.357" v="130" actId="20577"/>
          <ac:spMkLst>
            <pc:docMk/>
            <pc:sldMk cId="0" sldId="303"/>
            <ac:spMk id="51202" creationId="{3DD70A46-53F2-DB26-AF4E-D2C9BEE87DA6}"/>
          </ac:spMkLst>
        </pc:spChg>
        <pc:spChg chg="mod ord">
          <ac:chgData name="Ganavi M" userId="aa0847465628f3dc" providerId="Windows Live" clId="Web-{CB913E38-E08D-437A-8C85-18538E8B28A1}" dt="2024-05-07T12:23:59.107" v="132" actId="14100"/>
          <ac:spMkLst>
            <pc:docMk/>
            <pc:sldMk cId="0" sldId="303"/>
            <ac:spMk id="51203" creationId="{2F3DC92A-97FA-9939-7B9C-6714C3108ECA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3:46.544" v="128" actId="20577"/>
        <pc:sldMkLst>
          <pc:docMk/>
          <pc:sldMk cId="0" sldId="304"/>
        </pc:sldMkLst>
        <pc:spChg chg="mod ord">
          <ac:chgData name="Ganavi M" userId="aa0847465628f3dc" providerId="Windows Live" clId="Web-{CB913E38-E08D-437A-8C85-18538E8B28A1}" dt="2024-05-07T12:23:46.544" v="128" actId="20577"/>
          <ac:spMkLst>
            <pc:docMk/>
            <pc:sldMk cId="0" sldId="304"/>
            <ac:spMk id="52226" creationId="{CDF43143-7F14-B3F4-E9EF-26533598D456}"/>
          </ac:spMkLst>
        </pc:spChg>
        <pc:spChg chg="mod ord">
          <ac:chgData name="Ganavi M" userId="aa0847465628f3dc" providerId="Windows Live" clId="Web-{CB913E38-E08D-437A-8C85-18538E8B28A1}" dt="2024-05-07T12:20:49.225" v="94" actId="20577"/>
          <ac:spMkLst>
            <pc:docMk/>
            <pc:sldMk cId="0" sldId="304"/>
            <ac:spMk id="52227" creationId="{D2022EB9-2BEB-3B27-3AD4-7DCEB4875835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0:56.991" v="95" actId="20577"/>
        <pc:sldMkLst>
          <pc:docMk/>
          <pc:sldMk cId="0" sldId="305"/>
        </pc:sldMkLst>
        <pc:spChg chg="mod ord">
          <ac:chgData name="Ganavi M" userId="aa0847465628f3dc" providerId="Windows Live" clId="Web-{CB913E38-E08D-437A-8C85-18538E8B28A1}" dt="2024-05-07T12:20:56.991" v="95" actId="20577"/>
          <ac:spMkLst>
            <pc:docMk/>
            <pc:sldMk cId="0" sldId="305"/>
            <ac:spMk id="53250" creationId="{39046E95-FB94-2B62-5C83-13A08C859525}"/>
          </ac:spMkLst>
        </pc:spChg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305"/>
            <ac:spMk id="53251" creationId="{C5C9F20B-72A5-7B61-9A6C-7B0E352CE73D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1:29.836" v="98" actId="20577"/>
        <pc:sldMkLst>
          <pc:docMk/>
          <pc:sldMk cId="0" sldId="306"/>
        </pc:sldMkLst>
        <pc:spChg chg="mod ord">
          <ac:chgData name="Ganavi M" userId="aa0847465628f3dc" providerId="Windows Live" clId="Web-{CB913E38-E08D-437A-8C85-18538E8B28A1}" dt="2024-05-07T12:21:29.836" v="98" actId="20577"/>
          <ac:spMkLst>
            <pc:docMk/>
            <pc:sldMk cId="0" sldId="306"/>
            <ac:spMk id="57346" creationId="{5ED70169-B4A4-6EF2-A302-CE3FAE65069F}"/>
          </ac:spMkLst>
        </pc:spChg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306"/>
            <ac:spMk id="57347" creationId="{6E45BCC0-FC96-C654-02C0-2ADD558FF973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1:39.680" v="100" actId="20577"/>
        <pc:sldMkLst>
          <pc:docMk/>
          <pc:sldMk cId="0" sldId="307"/>
        </pc:sldMkLst>
        <pc:spChg chg="mod ord">
          <ac:chgData name="Ganavi M" userId="aa0847465628f3dc" providerId="Windows Live" clId="Web-{CB913E38-E08D-437A-8C85-18538E8B28A1}" dt="2024-05-07T12:21:39.680" v="100" actId="20577"/>
          <ac:spMkLst>
            <pc:docMk/>
            <pc:sldMk cId="0" sldId="307"/>
            <ac:spMk id="58370" creationId="{5C6F8A34-DCAE-EA5A-9E57-FB4FD1B656F1}"/>
          </ac:spMkLst>
        </pc:spChg>
        <pc:spChg chg="mod">
          <ac:chgData name="Ganavi M" userId="aa0847465628f3dc" providerId="Windows Live" clId="Web-{CB913E38-E08D-437A-8C85-18538E8B28A1}" dt="2024-05-07T12:16:28.121" v="17"/>
          <ac:spMkLst>
            <pc:docMk/>
            <pc:sldMk cId="0" sldId="307"/>
            <ac:spMk id="58373" creationId="{53D866B0-02F5-4EE0-F51B-337FA6F882D6}"/>
          </ac:spMkLst>
        </pc:spChg>
        <pc:spChg chg="mod">
          <ac:chgData name="Ganavi M" userId="aa0847465628f3dc" providerId="Windows Live" clId="Web-{CB913E38-E08D-437A-8C85-18538E8B28A1}" dt="2024-05-07T12:16:28.121" v="17"/>
          <ac:spMkLst>
            <pc:docMk/>
            <pc:sldMk cId="0" sldId="307"/>
            <ac:spMk id="58374" creationId="{377A1FD6-65D4-1FCE-C2E6-BA7E7FC518B7}"/>
          </ac:spMkLst>
        </pc:spChg>
        <pc:spChg chg="mod">
          <ac:chgData name="Ganavi M" userId="aa0847465628f3dc" providerId="Windows Live" clId="Web-{CB913E38-E08D-437A-8C85-18538E8B28A1}" dt="2024-05-07T12:16:28.121" v="17"/>
          <ac:spMkLst>
            <pc:docMk/>
            <pc:sldMk cId="0" sldId="307"/>
            <ac:spMk id="58375" creationId="{35348E3F-CB99-B0AB-C089-1EC1C18CAEFC}"/>
          </ac:spMkLst>
        </pc:spChg>
        <pc:spChg chg="mod">
          <ac:chgData name="Ganavi M" userId="aa0847465628f3dc" providerId="Windows Live" clId="Web-{CB913E38-E08D-437A-8C85-18538E8B28A1}" dt="2024-05-07T12:16:28.121" v="17"/>
          <ac:spMkLst>
            <pc:docMk/>
            <pc:sldMk cId="0" sldId="307"/>
            <ac:spMk id="58376" creationId="{C50A5B55-20A1-3E4C-553B-29116A5583FD}"/>
          </ac:spMkLst>
        </pc:spChg>
        <pc:spChg chg="mod">
          <ac:chgData name="Ganavi M" userId="aa0847465628f3dc" providerId="Windows Live" clId="Web-{CB913E38-E08D-437A-8C85-18538E8B28A1}" dt="2024-05-07T12:16:28.121" v="17"/>
          <ac:spMkLst>
            <pc:docMk/>
            <pc:sldMk cId="0" sldId="307"/>
            <ac:spMk id="58377" creationId="{608B9A77-0BB1-03A4-4D39-9D15A13C19EF}"/>
          </ac:spMkLst>
        </pc:spChg>
        <pc:spChg chg="mod">
          <ac:chgData name="Ganavi M" userId="aa0847465628f3dc" providerId="Windows Live" clId="Web-{CB913E38-E08D-437A-8C85-18538E8B28A1}" dt="2024-05-07T12:16:28.121" v="17"/>
          <ac:spMkLst>
            <pc:docMk/>
            <pc:sldMk cId="0" sldId="307"/>
            <ac:spMk id="58378" creationId="{DD589CA4-3494-3CE3-3E95-E7685AADFEDD}"/>
          </ac:spMkLst>
        </pc:spChg>
        <pc:spChg chg="mod">
          <ac:chgData name="Ganavi M" userId="aa0847465628f3dc" providerId="Windows Live" clId="Web-{CB913E38-E08D-437A-8C85-18538E8B28A1}" dt="2024-05-07T12:16:28.121" v="17"/>
          <ac:spMkLst>
            <pc:docMk/>
            <pc:sldMk cId="0" sldId="307"/>
            <ac:spMk id="58379" creationId="{6675C4B0-AA2A-BC38-A2CD-F52E2D1F7F3A}"/>
          </ac:spMkLst>
        </pc:spChg>
        <pc:spChg chg="mod">
          <ac:chgData name="Ganavi M" userId="aa0847465628f3dc" providerId="Windows Live" clId="Web-{CB913E38-E08D-437A-8C85-18538E8B28A1}" dt="2024-05-07T12:16:28.121" v="17"/>
          <ac:spMkLst>
            <pc:docMk/>
            <pc:sldMk cId="0" sldId="307"/>
            <ac:spMk id="58381" creationId="{D206FD3B-3051-200B-B250-56356EF58754}"/>
          </ac:spMkLst>
        </pc:spChg>
        <pc:spChg chg="mod">
          <ac:chgData name="Ganavi M" userId="aa0847465628f3dc" providerId="Windows Live" clId="Web-{CB913E38-E08D-437A-8C85-18538E8B28A1}" dt="2024-05-07T12:16:28.121" v="17"/>
          <ac:spMkLst>
            <pc:docMk/>
            <pc:sldMk cId="0" sldId="307"/>
            <ac:spMk id="58382" creationId="{E16980D1-CED3-3EB9-1B21-159224187604}"/>
          </ac:spMkLst>
        </pc:spChg>
        <pc:spChg chg="mod">
          <ac:chgData name="Ganavi M" userId="aa0847465628f3dc" providerId="Windows Live" clId="Web-{CB913E38-E08D-437A-8C85-18538E8B28A1}" dt="2024-05-07T12:16:28.121" v="17"/>
          <ac:spMkLst>
            <pc:docMk/>
            <pc:sldMk cId="0" sldId="307"/>
            <ac:spMk id="58387" creationId="{494762CD-3702-5223-0460-C184F5BC5CE3}"/>
          </ac:spMkLst>
        </pc:spChg>
        <pc:spChg chg="mod">
          <ac:chgData name="Ganavi M" userId="aa0847465628f3dc" providerId="Windows Live" clId="Web-{CB913E38-E08D-437A-8C85-18538E8B28A1}" dt="2024-05-07T12:16:28.121" v="17"/>
          <ac:spMkLst>
            <pc:docMk/>
            <pc:sldMk cId="0" sldId="307"/>
            <ac:spMk id="58388" creationId="{9FD25856-26A0-8659-4501-3BAB85717C22}"/>
          </ac:spMkLst>
        </pc:spChg>
        <pc:spChg chg="mod">
          <ac:chgData name="Ganavi M" userId="aa0847465628f3dc" providerId="Windows Live" clId="Web-{CB913E38-E08D-437A-8C85-18538E8B28A1}" dt="2024-05-07T12:16:28.121" v="17"/>
          <ac:spMkLst>
            <pc:docMk/>
            <pc:sldMk cId="0" sldId="307"/>
            <ac:spMk id="58389" creationId="{03D7DE3D-8838-D89C-654A-DE702B4E6D99}"/>
          </ac:spMkLst>
        </pc:spChg>
        <pc:spChg chg="mod">
          <ac:chgData name="Ganavi M" userId="aa0847465628f3dc" providerId="Windows Live" clId="Web-{CB913E38-E08D-437A-8C85-18538E8B28A1}" dt="2024-05-07T12:16:28.121" v="17"/>
          <ac:spMkLst>
            <pc:docMk/>
            <pc:sldMk cId="0" sldId="307"/>
            <ac:spMk id="58390" creationId="{554AC03F-1037-9FEF-E6EC-CE765B946A1B}"/>
          </ac:spMkLst>
        </pc:spChg>
        <pc:spChg chg="mod">
          <ac:chgData name="Ganavi M" userId="aa0847465628f3dc" providerId="Windows Live" clId="Web-{CB913E38-E08D-437A-8C85-18538E8B28A1}" dt="2024-05-07T12:16:28.121" v="17"/>
          <ac:spMkLst>
            <pc:docMk/>
            <pc:sldMk cId="0" sldId="307"/>
            <ac:spMk id="58391" creationId="{F7D53399-3C8B-38D0-EE42-37F3015BDEEE}"/>
          </ac:spMkLst>
        </pc:spChg>
        <pc:spChg chg="mod">
          <ac:chgData name="Ganavi M" userId="aa0847465628f3dc" providerId="Windows Live" clId="Web-{CB913E38-E08D-437A-8C85-18538E8B28A1}" dt="2024-05-07T12:16:28.121" v="17"/>
          <ac:spMkLst>
            <pc:docMk/>
            <pc:sldMk cId="0" sldId="307"/>
            <ac:spMk id="58392" creationId="{8614C753-09F0-3881-6BFC-794C03E9C1E2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2:49.417" v="116" actId="20577"/>
        <pc:sldMkLst>
          <pc:docMk/>
          <pc:sldMk cId="0" sldId="308"/>
        </pc:sldMkLst>
        <pc:spChg chg="mod ord">
          <ac:chgData name="Ganavi M" userId="aa0847465628f3dc" providerId="Windows Live" clId="Web-{CB913E38-E08D-437A-8C85-18538E8B28A1}" dt="2024-05-07T12:22:49.417" v="116" actId="20577"/>
          <ac:spMkLst>
            <pc:docMk/>
            <pc:sldMk cId="0" sldId="308"/>
            <ac:spMk id="60418" creationId="{EB10BEBC-F393-3871-5264-CD0F5FFDA331}"/>
          </ac:spMkLst>
        </pc:spChg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308"/>
            <ac:spMk id="60419" creationId="{6C406206-7D8D-9AE1-35D4-9132F7D57DEE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3:40.716" v="126"/>
        <pc:sldMkLst>
          <pc:docMk/>
          <pc:sldMk cId="0" sldId="309"/>
        </pc:sldMkLst>
        <pc:spChg chg="mod ord">
          <ac:chgData name="Ganavi M" userId="aa0847465628f3dc" providerId="Windows Live" clId="Web-{CB913E38-E08D-437A-8C85-18538E8B28A1}" dt="2024-05-07T12:23:40.716" v="126"/>
          <ac:spMkLst>
            <pc:docMk/>
            <pc:sldMk cId="0" sldId="309"/>
            <ac:spMk id="61442" creationId="{60A4D1B1-4B0F-CAF9-42FE-557843620BE0}"/>
          </ac:spMkLst>
        </pc:spChg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309"/>
            <ac:spMk id="61443" creationId="{0BA98C00-9039-EB5F-4D20-48AE10EDCC73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3:27.169" v="124" actId="20577"/>
        <pc:sldMkLst>
          <pc:docMk/>
          <pc:sldMk cId="0" sldId="310"/>
        </pc:sldMkLst>
        <pc:spChg chg="mod ord">
          <ac:chgData name="Ganavi M" userId="aa0847465628f3dc" providerId="Windows Live" clId="Web-{CB913E38-E08D-437A-8C85-18538E8B28A1}" dt="2024-05-07T12:23:27.169" v="124" actId="20577"/>
          <ac:spMkLst>
            <pc:docMk/>
            <pc:sldMk cId="0" sldId="310"/>
            <ac:spMk id="63490" creationId="{8BF9F547-14BF-4BD4-C672-02E285E51E41}"/>
          </ac:spMkLst>
        </pc:spChg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310"/>
            <ac:spMk id="63491" creationId="{2CA029BB-51CD-FCC4-EAAA-B122C1E0F5CF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5:02.985" v="136" actId="20577"/>
        <pc:sldMkLst>
          <pc:docMk/>
          <pc:sldMk cId="0" sldId="311"/>
        </pc:sldMkLst>
        <pc:spChg chg="mod ord">
          <ac:chgData name="Ganavi M" userId="aa0847465628f3dc" providerId="Windows Live" clId="Web-{CB913E38-E08D-437A-8C85-18538E8B28A1}" dt="2024-05-07T12:25:02.985" v="136" actId="20577"/>
          <ac:spMkLst>
            <pc:docMk/>
            <pc:sldMk cId="0" sldId="311"/>
            <ac:spMk id="64514" creationId="{05B08ACF-327A-20D6-95A5-6C98A3906D4F}"/>
          </ac:spMkLst>
        </pc:spChg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311"/>
            <ac:spMk id="64515" creationId="{A4F3ADB8-E6AF-A5CF-CAFF-D3016F268347}"/>
          </ac:spMkLst>
        </pc:spChg>
      </pc:sldChg>
      <pc:sldChg chg="modSp mod modClrScheme chgLayout">
        <pc:chgData name="Ganavi M" userId="aa0847465628f3dc" providerId="Windows Live" clId="Web-{CB913E38-E08D-437A-8C85-18538E8B28A1}" dt="2024-05-07T12:23:34.044" v="125" actId="20577"/>
        <pc:sldMkLst>
          <pc:docMk/>
          <pc:sldMk cId="0" sldId="312"/>
        </pc:sldMkLst>
        <pc:spChg chg="mod ord">
          <ac:chgData name="Ganavi M" userId="aa0847465628f3dc" providerId="Windows Live" clId="Web-{CB913E38-E08D-437A-8C85-18538E8B28A1}" dt="2024-05-07T12:23:34.044" v="125" actId="20577"/>
          <ac:spMkLst>
            <pc:docMk/>
            <pc:sldMk cId="0" sldId="312"/>
            <ac:spMk id="65538" creationId="{9A8FDC6C-BDBE-2BE8-52CB-CCA8FD37D121}"/>
          </ac:spMkLst>
        </pc:spChg>
        <pc:spChg chg="mod ord">
          <ac:chgData name="Ganavi M" userId="aa0847465628f3dc" providerId="Windows Live" clId="Web-{CB913E38-E08D-437A-8C85-18538E8B28A1}" dt="2024-05-07T12:17:10.342" v="24"/>
          <ac:spMkLst>
            <pc:docMk/>
            <pc:sldMk cId="0" sldId="312"/>
            <ac:spMk id="65539" creationId="{820D9BC2-3591-BF38-0DB3-397A1DCC9934}"/>
          </ac:spMkLst>
        </pc:spChg>
      </pc:sldChg>
      <pc:sldChg chg="modSp add mod modClrScheme chgLayout">
        <pc:chgData name="Ganavi M" userId="aa0847465628f3dc" providerId="Windows Live" clId="Web-{CB913E38-E08D-437A-8C85-18538E8B28A1}" dt="2024-05-07T12:17:57.172" v="42" actId="1076"/>
        <pc:sldMkLst>
          <pc:docMk/>
          <pc:sldMk cId="4259797247" sldId="313"/>
        </pc:sldMkLst>
        <pc:spChg chg="mod">
          <ac:chgData name="Ganavi M" userId="aa0847465628f3dc" providerId="Windows Live" clId="Web-{CB913E38-E08D-437A-8C85-18538E8B28A1}" dt="2024-05-07T12:17:49.437" v="41" actId="20577"/>
          <ac:spMkLst>
            <pc:docMk/>
            <pc:sldMk cId="4259797247" sldId="313"/>
            <ac:spMk id="4" creationId="{103B4B10-953E-CBD1-9601-51A457AE9A56}"/>
          </ac:spMkLst>
        </pc:spChg>
        <pc:spChg chg="mod">
          <ac:chgData name="Ganavi M" userId="aa0847465628f3dc" providerId="Windows Live" clId="Web-{CB913E38-E08D-437A-8C85-18538E8B28A1}" dt="2024-05-07T12:17:57.172" v="42" actId="1076"/>
          <ac:spMkLst>
            <pc:docMk/>
            <pc:sldMk cId="4259797247" sldId="313"/>
            <ac:spMk id="6" creationId="{13ED15A3-DE62-52A5-CD5A-10BB62B31704}"/>
          </ac:spMkLst>
        </pc:spChg>
      </pc:sldChg>
      <pc:sldMasterChg chg="del delSldLayout">
        <pc:chgData name="Ganavi M" userId="aa0847465628f3dc" providerId="Windows Live" clId="Web-{CB913E38-E08D-437A-8C85-18538E8B28A1}" dt="2024-05-07T12:13:46.662" v="2"/>
        <pc:sldMasterMkLst>
          <pc:docMk/>
          <pc:sldMasterMk cId="0" sldId="2147483648"/>
        </pc:sldMasterMkLst>
        <pc:sldLayoutChg chg="del">
          <pc:chgData name="Ganavi M" userId="aa0847465628f3dc" providerId="Windows Live" clId="Web-{CB913E38-E08D-437A-8C85-18538E8B28A1}" dt="2024-05-07T12:13:46.662" v="2"/>
          <pc:sldLayoutMkLst>
            <pc:docMk/>
            <pc:sldMasterMk cId="0" sldId="2147483648"/>
            <pc:sldLayoutMk cId="2203810221" sldId="2147483649"/>
          </pc:sldLayoutMkLst>
        </pc:sldLayoutChg>
        <pc:sldLayoutChg chg="del">
          <pc:chgData name="Ganavi M" userId="aa0847465628f3dc" providerId="Windows Live" clId="Web-{CB913E38-E08D-437A-8C85-18538E8B28A1}" dt="2024-05-07T12:13:46.662" v="2"/>
          <pc:sldLayoutMkLst>
            <pc:docMk/>
            <pc:sldMasterMk cId="0" sldId="2147483648"/>
            <pc:sldLayoutMk cId="4221464492" sldId="2147483650"/>
          </pc:sldLayoutMkLst>
        </pc:sldLayoutChg>
        <pc:sldLayoutChg chg="del">
          <pc:chgData name="Ganavi M" userId="aa0847465628f3dc" providerId="Windows Live" clId="Web-{CB913E38-E08D-437A-8C85-18538E8B28A1}" dt="2024-05-07T12:13:46.662" v="2"/>
          <pc:sldLayoutMkLst>
            <pc:docMk/>
            <pc:sldMasterMk cId="0" sldId="2147483648"/>
            <pc:sldLayoutMk cId="3016340624" sldId="2147483651"/>
          </pc:sldLayoutMkLst>
        </pc:sldLayoutChg>
        <pc:sldLayoutChg chg="del">
          <pc:chgData name="Ganavi M" userId="aa0847465628f3dc" providerId="Windows Live" clId="Web-{CB913E38-E08D-437A-8C85-18538E8B28A1}" dt="2024-05-07T12:13:46.662" v="2"/>
          <pc:sldLayoutMkLst>
            <pc:docMk/>
            <pc:sldMasterMk cId="0" sldId="2147483648"/>
            <pc:sldLayoutMk cId="98194874" sldId="2147483652"/>
          </pc:sldLayoutMkLst>
        </pc:sldLayoutChg>
        <pc:sldLayoutChg chg="del">
          <pc:chgData name="Ganavi M" userId="aa0847465628f3dc" providerId="Windows Live" clId="Web-{CB913E38-E08D-437A-8C85-18538E8B28A1}" dt="2024-05-07T12:13:46.662" v="2"/>
          <pc:sldLayoutMkLst>
            <pc:docMk/>
            <pc:sldMasterMk cId="0" sldId="2147483648"/>
            <pc:sldLayoutMk cId="3451080084" sldId="2147483653"/>
          </pc:sldLayoutMkLst>
        </pc:sldLayoutChg>
        <pc:sldLayoutChg chg="del">
          <pc:chgData name="Ganavi M" userId="aa0847465628f3dc" providerId="Windows Live" clId="Web-{CB913E38-E08D-437A-8C85-18538E8B28A1}" dt="2024-05-07T12:13:46.662" v="2"/>
          <pc:sldLayoutMkLst>
            <pc:docMk/>
            <pc:sldMasterMk cId="0" sldId="2147483648"/>
            <pc:sldLayoutMk cId="1016788634" sldId="2147483654"/>
          </pc:sldLayoutMkLst>
        </pc:sldLayoutChg>
        <pc:sldLayoutChg chg="del">
          <pc:chgData name="Ganavi M" userId="aa0847465628f3dc" providerId="Windows Live" clId="Web-{CB913E38-E08D-437A-8C85-18538E8B28A1}" dt="2024-05-07T12:13:46.662" v="2"/>
          <pc:sldLayoutMkLst>
            <pc:docMk/>
            <pc:sldMasterMk cId="0" sldId="2147483648"/>
            <pc:sldLayoutMk cId="492509720" sldId="2147483655"/>
          </pc:sldLayoutMkLst>
        </pc:sldLayoutChg>
        <pc:sldLayoutChg chg="del">
          <pc:chgData name="Ganavi M" userId="aa0847465628f3dc" providerId="Windows Live" clId="Web-{CB913E38-E08D-437A-8C85-18538E8B28A1}" dt="2024-05-07T12:13:46.662" v="2"/>
          <pc:sldLayoutMkLst>
            <pc:docMk/>
            <pc:sldMasterMk cId="0" sldId="2147483648"/>
            <pc:sldLayoutMk cId="357630105" sldId="2147483656"/>
          </pc:sldLayoutMkLst>
        </pc:sldLayoutChg>
        <pc:sldLayoutChg chg="del">
          <pc:chgData name="Ganavi M" userId="aa0847465628f3dc" providerId="Windows Live" clId="Web-{CB913E38-E08D-437A-8C85-18538E8B28A1}" dt="2024-05-07T12:13:46.662" v="2"/>
          <pc:sldLayoutMkLst>
            <pc:docMk/>
            <pc:sldMasterMk cId="0" sldId="2147483648"/>
            <pc:sldLayoutMk cId="3450345762" sldId="2147483657"/>
          </pc:sldLayoutMkLst>
        </pc:sldLayoutChg>
        <pc:sldLayoutChg chg="del">
          <pc:chgData name="Ganavi M" userId="aa0847465628f3dc" providerId="Windows Live" clId="Web-{CB913E38-E08D-437A-8C85-18538E8B28A1}" dt="2024-05-07T12:13:46.662" v="2"/>
          <pc:sldLayoutMkLst>
            <pc:docMk/>
            <pc:sldMasterMk cId="0" sldId="2147483648"/>
            <pc:sldLayoutMk cId="800835939" sldId="2147483658"/>
          </pc:sldLayoutMkLst>
        </pc:sldLayoutChg>
        <pc:sldLayoutChg chg="del">
          <pc:chgData name="Ganavi M" userId="aa0847465628f3dc" providerId="Windows Live" clId="Web-{CB913E38-E08D-437A-8C85-18538E8B28A1}" dt="2024-05-07T12:13:46.662" v="2"/>
          <pc:sldLayoutMkLst>
            <pc:docMk/>
            <pc:sldMasterMk cId="0" sldId="2147483648"/>
            <pc:sldLayoutMk cId="563391652" sldId="2147483659"/>
          </pc:sldLayoutMkLst>
        </pc:sldLayoutChg>
      </pc:sldMasterChg>
      <pc:sldMasterChg chg="add del addSldLayout delSldLayout modSldLayout">
        <pc:chgData name="Ganavi M" userId="aa0847465628f3dc" providerId="Windows Live" clId="Web-{CB913E38-E08D-437A-8C85-18538E8B28A1}" dt="2024-05-07T12:13:51.178" v="3"/>
        <pc:sldMasterMkLst>
          <pc:docMk/>
          <pc:sldMasterMk cId="2607859025" sldId="2147483660"/>
        </pc:sldMasterMkLst>
        <pc:sldLayoutChg chg="add del mod replId">
          <pc:chgData name="Ganavi M" userId="aa0847465628f3dc" providerId="Windows Live" clId="Web-{CB913E38-E08D-437A-8C85-18538E8B28A1}" dt="2024-05-07T12:13:51.178" v="3"/>
          <pc:sldLayoutMkLst>
            <pc:docMk/>
            <pc:sldMasterMk cId="2607859025" sldId="2147483660"/>
            <pc:sldLayoutMk cId="2235324757" sldId="2147483661"/>
          </pc:sldLayoutMkLst>
        </pc:sldLayoutChg>
        <pc:sldLayoutChg chg="add del mod replId">
          <pc:chgData name="Ganavi M" userId="aa0847465628f3dc" providerId="Windows Live" clId="Web-{CB913E38-E08D-437A-8C85-18538E8B28A1}" dt="2024-05-07T12:13:51.178" v="3"/>
          <pc:sldLayoutMkLst>
            <pc:docMk/>
            <pc:sldMasterMk cId="2607859025" sldId="2147483660"/>
            <pc:sldLayoutMk cId="1532284743" sldId="2147483662"/>
          </pc:sldLayoutMkLst>
        </pc:sldLayoutChg>
        <pc:sldLayoutChg chg="add del mod replId">
          <pc:chgData name="Ganavi M" userId="aa0847465628f3dc" providerId="Windows Live" clId="Web-{CB913E38-E08D-437A-8C85-18538E8B28A1}" dt="2024-05-07T12:13:51.178" v="3"/>
          <pc:sldLayoutMkLst>
            <pc:docMk/>
            <pc:sldMasterMk cId="2607859025" sldId="2147483660"/>
            <pc:sldLayoutMk cId="741918996" sldId="2147483663"/>
          </pc:sldLayoutMkLst>
        </pc:sldLayoutChg>
        <pc:sldLayoutChg chg="add del mod replId">
          <pc:chgData name="Ganavi M" userId="aa0847465628f3dc" providerId="Windows Live" clId="Web-{CB913E38-E08D-437A-8C85-18538E8B28A1}" dt="2024-05-07T12:13:51.178" v="3"/>
          <pc:sldLayoutMkLst>
            <pc:docMk/>
            <pc:sldMasterMk cId="2607859025" sldId="2147483660"/>
            <pc:sldLayoutMk cId="1524568456" sldId="2147483664"/>
          </pc:sldLayoutMkLst>
        </pc:sldLayoutChg>
        <pc:sldLayoutChg chg="add del mod replId">
          <pc:chgData name="Ganavi M" userId="aa0847465628f3dc" providerId="Windows Live" clId="Web-{CB913E38-E08D-437A-8C85-18538E8B28A1}" dt="2024-05-07T12:13:51.178" v="3"/>
          <pc:sldLayoutMkLst>
            <pc:docMk/>
            <pc:sldMasterMk cId="2607859025" sldId="2147483660"/>
            <pc:sldLayoutMk cId="623911570" sldId="2147483665"/>
          </pc:sldLayoutMkLst>
        </pc:sldLayoutChg>
        <pc:sldLayoutChg chg="add del mod replId">
          <pc:chgData name="Ganavi M" userId="aa0847465628f3dc" providerId="Windows Live" clId="Web-{CB913E38-E08D-437A-8C85-18538E8B28A1}" dt="2024-05-07T12:13:51.178" v="3"/>
          <pc:sldLayoutMkLst>
            <pc:docMk/>
            <pc:sldMasterMk cId="2607859025" sldId="2147483660"/>
            <pc:sldLayoutMk cId="3111194271" sldId="2147483666"/>
          </pc:sldLayoutMkLst>
        </pc:sldLayoutChg>
        <pc:sldLayoutChg chg="add del mod replId">
          <pc:chgData name="Ganavi M" userId="aa0847465628f3dc" providerId="Windows Live" clId="Web-{CB913E38-E08D-437A-8C85-18538E8B28A1}" dt="2024-05-07T12:13:51.178" v="3"/>
          <pc:sldLayoutMkLst>
            <pc:docMk/>
            <pc:sldMasterMk cId="2607859025" sldId="2147483660"/>
            <pc:sldLayoutMk cId="4267396147" sldId="2147483667"/>
          </pc:sldLayoutMkLst>
        </pc:sldLayoutChg>
        <pc:sldLayoutChg chg="add del mod replId">
          <pc:chgData name="Ganavi M" userId="aa0847465628f3dc" providerId="Windows Live" clId="Web-{CB913E38-E08D-437A-8C85-18538E8B28A1}" dt="2024-05-07T12:13:51.178" v="3"/>
          <pc:sldLayoutMkLst>
            <pc:docMk/>
            <pc:sldMasterMk cId="2607859025" sldId="2147483660"/>
            <pc:sldLayoutMk cId="2805083396" sldId="2147483668"/>
          </pc:sldLayoutMkLst>
        </pc:sldLayoutChg>
        <pc:sldLayoutChg chg="add del mod replId">
          <pc:chgData name="Ganavi M" userId="aa0847465628f3dc" providerId="Windows Live" clId="Web-{CB913E38-E08D-437A-8C85-18538E8B28A1}" dt="2024-05-07T12:13:51.178" v="3"/>
          <pc:sldLayoutMkLst>
            <pc:docMk/>
            <pc:sldMasterMk cId="2607859025" sldId="2147483660"/>
            <pc:sldLayoutMk cId="209077381" sldId="2147483669"/>
          </pc:sldLayoutMkLst>
        </pc:sldLayoutChg>
        <pc:sldLayoutChg chg="add del mod replId">
          <pc:chgData name="Ganavi M" userId="aa0847465628f3dc" providerId="Windows Live" clId="Web-{CB913E38-E08D-437A-8C85-18538E8B28A1}" dt="2024-05-07T12:13:51.178" v="3"/>
          <pc:sldLayoutMkLst>
            <pc:docMk/>
            <pc:sldMasterMk cId="2607859025" sldId="2147483660"/>
            <pc:sldLayoutMk cId="259361333" sldId="2147483670"/>
          </pc:sldLayoutMkLst>
        </pc:sldLayoutChg>
        <pc:sldLayoutChg chg="add del mod replId">
          <pc:chgData name="Ganavi M" userId="aa0847465628f3dc" providerId="Windows Live" clId="Web-{CB913E38-E08D-437A-8C85-18538E8B28A1}" dt="2024-05-07T12:13:51.178" v="3"/>
          <pc:sldLayoutMkLst>
            <pc:docMk/>
            <pc:sldMasterMk cId="2607859025" sldId="2147483660"/>
            <pc:sldLayoutMk cId="4131425834" sldId="2147483671"/>
          </pc:sldLayoutMkLst>
        </pc:sldLayoutChg>
        <pc:sldLayoutChg chg="add del mod replId">
          <pc:chgData name="Ganavi M" userId="aa0847465628f3dc" providerId="Windows Live" clId="Web-{CB913E38-E08D-437A-8C85-18538E8B28A1}" dt="2024-05-07T12:13:51.178" v="3"/>
          <pc:sldLayoutMkLst>
            <pc:docMk/>
            <pc:sldMasterMk cId="2607859025" sldId="2147483660"/>
            <pc:sldLayoutMk cId="3739631402" sldId="2147483672"/>
          </pc:sldLayoutMkLst>
        </pc:sldLayoutChg>
        <pc:sldLayoutChg chg="add del mod replId">
          <pc:chgData name="Ganavi M" userId="aa0847465628f3dc" providerId="Windows Live" clId="Web-{CB913E38-E08D-437A-8C85-18538E8B28A1}" dt="2024-05-07T12:13:51.178" v="3"/>
          <pc:sldLayoutMkLst>
            <pc:docMk/>
            <pc:sldMasterMk cId="2607859025" sldId="2147483660"/>
            <pc:sldLayoutMk cId="298950561" sldId="2147483673"/>
          </pc:sldLayoutMkLst>
        </pc:sldLayoutChg>
        <pc:sldLayoutChg chg="add del mod replId">
          <pc:chgData name="Ganavi M" userId="aa0847465628f3dc" providerId="Windows Live" clId="Web-{CB913E38-E08D-437A-8C85-18538E8B28A1}" dt="2024-05-07T12:13:51.178" v="3"/>
          <pc:sldLayoutMkLst>
            <pc:docMk/>
            <pc:sldMasterMk cId="2607859025" sldId="2147483660"/>
            <pc:sldLayoutMk cId="3420924121" sldId="2147483674"/>
          </pc:sldLayoutMkLst>
        </pc:sldLayoutChg>
        <pc:sldLayoutChg chg="add del mod replId">
          <pc:chgData name="Ganavi M" userId="aa0847465628f3dc" providerId="Windows Live" clId="Web-{CB913E38-E08D-437A-8C85-18538E8B28A1}" dt="2024-05-07T12:13:51.178" v="3"/>
          <pc:sldLayoutMkLst>
            <pc:docMk/>
            <pc:sldMasterMk cId="2607859025" sldId="2147483660"/>
            <pc:sldLayoutMk cId="1058579637" sldId="2147483675"/>
          </pc:sldLayoutMkLst>
        </pc:sldLayoutChg>
        <pc:sldLayoutChg chg="add del mod replId">
          <pc:chgData name="Ganavi M" userId="aa0847465628f3dc" providerId="Windows Live" clId="Web-{CB913E38-E08D-437A-8C85-18538E8B28A1}" dt="2024-05-07T12:13:51.178" v="3"/>
          <pc:sldLayoutMkLst>
            <pc:docMk/>
            <pc:sldMasterMk cId="2607859025" sldId="2147483660"/>
            <pc:sldLayoutMk cId="1491327095" sldId="2147483676"/>
          </pc:sldLayoutMkLst>
        </pc:sldLayoutChg>
        <pc:sldLayoutChg chg="add del mod replId">
          <pc:chgData name="Ganavi M" userId="aa0847465628f3dc" providerId="Windows Live" clId="Web-{CB913E38-E08D-437A-8C85-18538E8B28A1}" dt="2024-05-07T12:13:51.178" v="3"/>
          <pc:sldLayoutMkLst>
            <pc:docMk/>
            <pc:sldMasterMk cId="2607859025" sldId="2147483660"/>
            <pc:sldLayoutMk cId="2563963531" sldId="2147483677"/>
          </pc:sldLayoutMkLst>
        </pc:sldLayoutChg>
      </pc:sldMasterChg>
      <pc:sldMasterChg chg="add del addSldLayout delSldLayout modSldLayout">
        <pc:chgData name="Ganavi M" userId="aa0847465628f3dc" providerId="Windows Live" clId="Web-{CB913E38-E08D-437A-8C85-18538E8B28A1}" dt="2024-05-07T12:13:57.381" v="4"/>
        <pc:sldMasterMkLst>
          <pc:docMk/>
          <pc:sldMasterMk cId="3024034764" sldId="2147483678"/>
        </pc:sldMasterMkLst>
        <pc:sldLayoutChg chg="add del mod replId">
          <pc:chgData name="Ganavi M" userId="aa0847465628f3dc" providerId="Windows Live" clId="Web-{CB913E38-E08D-437A-8C85-18538E8B28A1}" dt="2024-05-07T12:13:57.381" v="4"/>
          <pc:sldLayoutMkLst>
            <pc:docMk/>
            <pc:sldMasterMk cId="3024034764" sldId="2147483678"/>
            <pc:sldLayoutMk cId="8408173" sldId="2147483679"/>
          </pc:sldLayoutMkLst>
        </pc:sldLayoutChg>
        <pc:sldLayoutChg chg="add del mod replId">
          <pc:chgData name="Ganavi M" userId="aa0847465628f3dc" providerId="Windows Live" clId="Web-{CB913E38-E08D-437A-8C85-18538E8B28A1}" dt="2024-05-07T12:13:57.381" v="4"/>
          <pc:sldLayoutMkLst>
            <pc:docMk/>
            <pc:sldMasterMk cId="3024034764" sldId="2147483678"/>
            <pc:sldLayoutMk cId="3249908870" sldId="2147483680"/>
          </pc:sldLayoutMkLst>
        </pc:sldLayoutChg>
        <pc:sldLayoutChg chg="add del mod replId">
          <pc:chgData name="Ganavi M" userId="aa0847465628f3dc" providerId="Windows Live" clId="Web-{CB913E38-E08D-437A-8C85-18538E8B28A1}" dt="2024-05-07T12:13:57.381" v="4"/>
          <pc:sldLayoutMkLst>
            <pc:docMk/>
            <pc:sldMasterMk cId="3024034764" sldId="2147483678"/>
            <pc:sldLayoutMk cId="2771251878" sldId="2147483681"/>
          </pc:sldLayoutMkLst>
        </pc:sldLayoutChg>
        <pc:sldLayoutChg chg="add del mod replId">
          <pc:chgData name="Ganavi M" userId="aa0847465628f3dc" providerId="Windows Live" clId="Web-{CB913E38-E08D-437A-8C85-18538E8B28A1}" dt="2024-05-07T12:13:57.381" v="4"/>
          <pc:sldLayoutMkLst>
            <pc:docMk/>
            <pc:sldMasterMk cId="3024034764" sldId="2147483678"/>
            <pc:sldLayoutMk cId="4006272381" sldId="2147483682"/>
          </pc:sldLayoutMkLst>
        </pc:sldLayoutChg>
        <pc:sldLayoutChg chg="add del mod replId">
          <pc:chgData name="Ganavi M" userId="aa0847465628f3dc" providerId="Windows Live" clId="Web-{CB913E38-E08D-437A-8C85-18538E8B28A1}" dt="2024-05-07T12:13:57.381" v="4"/>
          <pc:sldLayoutMkLst>
            <pc:docMk/>
            <pc:sldMasterMk cId="3024034764" sldId="2147483678"/>
            <pc:sldLayoutMk cId="473285282" sldId="2147483683"/>
          </pc:sldLayoutMkLst>
        </pc:sldLayoutChg>
        <pc:sldLayoutChg chg="add del mod replId">
          <pc:chgData name="Ganavi M" userId="aa0847465628f3dc" providerId="Windows Live" clId="Web-{CB913E38-E08D-437A-8C85-18538E8B28A1}" dt="2024-05-07T12:13:57.381" v="4"/>
          <pc:sldLayoutMkLst>
            <pc:docMk/>
            <pc:sldMasterMk cId="3024034764" sldId="2147483678"/>
            <pc:sldLayoutMk cId="2711485240" sldId="2147483684"/>
          </pc:sldLayoutMkLst>
        </pc:sldLayoutChg>
        <pc:sldLayoutChg chg="add del mod replId">
          <pc:chgData name="Ganavi M" userId="aa0847465628f3dc" providerId="Windows Live" clId="Web-{CB913E38-E08D-437A-8C85-18538E8B28A1}" dt="2024-05-07T12:13:57.381" v="4"/>
          <pc:sldLayoutMkLst>
            <pc:docMk/>
            <pc:sldMasterMk cId="3024034764" sldId="2147483678"/>
            <pc:sldLayoutMk cId="3978092386" sldId="2147483685"/>
          </pc:sldLayoutMkLst>
        </pc:sldLayoutChg>
        <pc:sldLayoutChg chg="add del mod replId">
          <pc:chgData name="Ganavi M" userId="aa0847465628f3dc" providerId="Windows Live" clId="Web-{CB913E38-E08D-437A-8C85-18538E8B28A1}" dt="2024-05-07T12:13:57.381" v="4"/>
          <pc:sldLayoutMkLst>
            <pc:docMk/>
            <pc:sldMasterMk cId="3024034764" sldId="2147483678"/>
            <pc:sldLayoutMk cId="3799933135" sldId="2147483686"/>
          </pc:sldLayoutMkLst>
        </pc:sldLayoutChg>
        <pc:sldLayoutChg chg="add del mod replId">
          <pc:chgData name="Ganavi M" userId="aa0847465628f3dc" providerId="Windows Live" clId="Web-{CB913E38-E08D-437A-8C85-18538E8B28A1}" dt="2024-05-07T12:13:57.381" v="4"/>
          <pc:sldLayoutMkLst>
            <pc:docMk/>
            <pc:sldMasterMk cId="3024034764" sldId="2147483678"/>
            <pc:sldLayoutMk cId="2471123063" sldId="2147483687"/>
          </pc:sldLayoutMkLst>
        </pc:sldLayoutChg>
        <pc:sldLayoutChg chg="add del mod replId">
          <pc:chgData name="Ganavi M" userId="aa0847465628f3dc" providerId="Windows Live" clId="Web-{CB913E38-E08D-437A-8C85-18538E8B28A1}" dt="2024-05-07T12:13:57.381" v="4"/>
          <pc:sldLayoutMkLst>
            <pc:docMk/>
            <pc:sldMasterMk cId="3024034764" sldId="2147483678"/>
            <pc:sldLayoutMk cId="402602707" sldId="2147483688"/>
          </pc:sldLayoutMkLst>
        </pc:sldLayoutChg>
        <pc:sldLayoutChg chg="add del mod replId">
          <pc:chgData name="Ganavi M" userId="aa0847465628f3dc" providerId="Windows Live" clId="Web-{CB913E38-E08D-437A-8C85-18538E8B28A1}" dt="2024-05-07T12:13:57.381" v="4"/>
          <pc:sldLayoutMkLst>
            <pc:docMk/>
            <pc:sldMasterMk cId="3024034764" sldId="2147483678"/>
            <pc:sldLayoutMk cId="1540467534" sldId="2147483689"/>
          </pc:sldLayoutMkLst>
        </pc:sldLayoutChg>
        <pc:sldLayoutChg chg="add del mod replId">
          <pc:chgData name="Ganavi M" userId="aa0847465628f3dc" providerId="Windows Live" clId="Web-{CB913E38-E08D-437A-8C85-18538E8B28A1}" dt="2024-05-07T12:13:57.381" v="4"/>
          <pc:sldLayoutMkLst>
            <pc:docMk/>
            <pc:sldMasterMk cId="3024034764" sldId="2147483678"/>
            <pc:sldLayoutMk cId="1954796615" sldId="2147483690"/>
          </pc:sldLayoutMkLst>
        </pc:sldLayoutChg>
        <pc:sldLayoutChg chg="add del mod replId">
          <pc:chgData name="Ganavi M" userId="aa0847465628f3dc" providerId="Windows Live" clId="Web-{CB913E38-E08D-437A-8C85-18538E8B28A1}" dt="2024-05-07T12:13:57.381" v="4"/>
          <pc:sldLayoutMkLst>
            <pc:docMk/>
            <pc:sldMasterMk cId="3024034764" sldId="2147483678"/>
            <pc:sldLayoutMk cId="4218623439" sldId="2147483691"/>
          </pc:sldLayoutMkLst>
        </pc:sldLayoutChg>
        <pc:sldLayoutChg chg="add del mod replId">
          <pc:chgData name="Ganavi M" userId="aa0847465628f3dc" providerId="Windows Live" clId="Web-{CB913E38-E08D-437A-8C85-18538E8B28A1}" dt="2024-05-07T12:13:57.381" v="4"/>
          <pc:sldLayoutMkLst>
            <pc:docMk/>
            <pc:sldMasterMk cId="3024034764" sldId="2147483678"/>
            <pc:sldLayoutMk cId="2386153441" sldId="2147483692"/>
          </pc:sldLayoutMkLst>
        </pc:sldLayoutChg>
        <pc:sldLayoutChg chg="add del mod replId">
          <pc:chgData name="Ganavi M" userId="aa0847465628f3dc" providerId="Windows Live" clId="Web-{CB913E38-E08D-437A-8C85-18538E8B28A1}" dt="2024-05-07T12:13:57.381" v="4"/>
          <pc:sldLayoutMkLst>
            <pc:docMk/>
            <pc:sldMasterMk cId="3024034764" sldId="2147483678"/>
            <pc:sldLayoutMk cId="2188617769" sldId="2147483693"/>
          </pc:sldLayoutMkLst>
        </pc:sldLayoutChg>
        <pc:sldLayoutChg chg="add del mod replId">
          <pc:chgData name="Ganavi M" userId="aa0847465628f3dc" providerId="Windows Live" clId="Web-{CB913E38-E08D-437A-8C85-18538E8B28A1}" dt="2024-05-07T12:13:57.381" v="4"/>
          <pc:sldLayoutMkLst>
            <pc:docMk/>
            <pc:sldMasterMk cId="3024034764" sldId="2147483678"/>
            <pc:sldLayoutMk cId="1625541952" sldId="2147483694"/>
          </pc:sldLayoutMkLst>
        </pc:sldLayoutChg>
        <pc:sldLayoutChg chg="add del mod replId">
          <pc:chgData name="Ganavi M" userId="aa0847465628f3dc" providerId="Windows Live" clId="Web-{CB913E38-E08D-437A-8C85-18538E8B28A1}" dt="2024-05-07T12:13:57.381" v="4"/>
          <pc:sldLayoutMkLst>
            <pc:docMk/>
            <pc:sldMasterMk cId="3024034764" sldId="2147483678"/>
            <pc:sldLayoutMk cId="2268856747" sldId="2147483695"/>
          </pc:sldLayoutMkLst>
        </pc:sldLayoutChg>
      </pc:sldMasterChg>
      <pc:sldMasterChg chg="add del addSldLayout delSldLayout modSldLayout">
        <pc:chgData name="Ganavi M" userId="aa0847465628f3dc" providerId="Windows Live" clId="Web-{CB913E38-E08D-437A-8C85-18538E8B28A1}" dt="2024-05-07T12:14:03.022" v="5"/>
        <pc:sldMasterMkLst>
          <pc:docMk/>
          <pc:sldMasterMk cId="3928194656" sldId="2147483696"/>
        </pc:sldMasterMkLst>
        <pc:sldLayoutChg chg="add del mod replId">
          <pc:chgData name="Ganavi M" userId="aa0847465628f3dc" providerId="Windows Live" clId="Web-{CB913E38-E08D-437A-8C85-18538E8B28A1}" dt="2024-05-07T12:14:03.022" v="5"/>
          <pc:sldLayoutMkLst>
            <pc:docMk/>
            <pc:sldMasterMk cId="3928194656" sldId="2147483696"/>
            <pc:sldLayoutMk cId="452326291" sldId="2147483697"/>
          </pc:sldLayoutMkLst>
        </pc:sldLayoutChg>
        <pc:sldLayoutChg chg="add del mod replId">
          <pc:chgData name="Ganavi M" userId="aa0847465628f3dc" providerId="Windows Live" clId="Web-{CB913E38-E08D-437A-8C85-18538E8B28A1}" dt="2024-05-07T12:14:03.022" v="5"/>
          <pc:sldLayoutMkLst>
            <pc:docMk/>
            <pc:sldMasterMk cId="3928194656" sldId="2147483696"/>
            <pc:sldLayoutMk cId="3343006793" sldId="2147483698"/>
          </pc:sldLayoutMkLst>
        </pc:sldLayoutChg>
        <pc:sldLayoutChg chg="add del mod replId">
          <pc:chgData name="Ganavi M" userId="aa0847465628f3dc" providerId="Windows Live" clId="Web-{CB913E38-E08D-437A-8C85-18538E8B28A1}" dt="2024-05-07T12:14:03.022" v="5"/>
          <pc:sldLayoutMkLst>
            <pc:docMk/>
            <pc:sldMasterMk cId="3928194656" sldId="2147483696"/>
            <pc:sldLayoutMk cId="3771063269" sldId="2147483699"/>
          </pc:sldLayoutMkLst>
        </pc:sldLayoutChg>
        <pc:sldLayoutChg chg="add del mod replId">
          <pc:chgData name="Ganavi M" userId="aa0847465628f3dc" providerId="Windows Live" clId="Web-{CB913E38-E08D-437A-8C85-18538E8B28A1}" dt="2024-05-07T12:14:03.022" v="5"/>
          <pc:sldLayoutMkLst>
            <pc:docMk/>
            <pc:sldMasterMk cId="3928194656" sldId="2147483696"/>
            <pc:sldLayoutMk cId="1173524200" sldId="2147483700"/>
          </pc:sldLayoutMkLst>
        </pc:sldLayoutChg>
        <pc:sldLayoutChg chg="add del mod replId">
          <pc:chgData name="Ganavi M" userId="aa0847465628f3dc" providerId="Windows Live" clId="Web-{CB913E38-E08D-437A-8C85-18538E8B28A1}" dt="2024-05-07T12:14:03.022" v="5"/>
          <pc:sldLayoutMkLst>
            <pc:docMk/>
            <pc:sldMasterMk cId="3928194656" sldId="2147483696"/>
            <pc:sldLayoutMk cId="2653863831" sldId="2147483701"/>
          </pc:sldLayoutMkLst>
        </pc:sldLayoutChg>
        <pc:sldLayoutChg chg="add del mod replId">
          <pc:chgData name="Ganavi M" userId="aa0847465628f3dc" providerId="Windows Live" clId="Web-{CB913E38-E08D-437A-8C85-18538E8B28A1}" dt="2024-05-07T12:14:03.022" v="5"/>
          <pc:sldLayoutMkLst>
            <pc:docMk/>
            <pc:sldMasterMk cId="3928194656" sldId="2147483696"/>
            <pc:sldLayoutMk cId="1848595609" sldId="2147483702"/>
          </pc:sldLayoutMkLst>
        </pc:sldLayoutChg>
        <pc:sldLayoutChg chg="add del mod replId">
          <pc:chgData name="Ganavi M" userId="aa0847465628f3dc" providerId="Windows Live" clId="Web-{CB913E38-E08D-437A-8C85-18538E8B28A1}" dt="2024-05-07T12:14:03.022" v="5"/>
          <pc:sldLayoutMkLst>
            <pc:docMk/>
            <pc:sldMasterMk cId="3928194656" sldId="2147483696"/>
            <pc:sldLayoutMk cId="713626103" sldId="2147483703"/>
          </pc:sldLayoutMkLst>
        </pc:sldLayoutChg>
        <pc:sldLayoutChg chg="add del mod replId">
          <pc:chgData name="Ganavi M" userId="aa0847465628f3dc" providerId="Windows Live" clId="Web-{CB913E38-E08D-437A-8C85-18538E8B28A1}" dt="2024-05-07T12:14:03.022" v="5"/>
          <pc:sldLayoutMkLst>
            <pc:docMk/>
            <pc:sldMasterMk cId="3928194656" sldId="2147483696"/>
            <pc:sldLayoutMk cId="451130560" sldId="2147483704"/>
          </pc:sldLayoutMkLst>
        </pc:sldLayoutChg>
        <pc:sldLayoutChg chg="add del mod replId">
          <pc:chgData name="Ganavi M" userId="aa0847465628f3dc" providerId="Windows Live" clId="Web-{CB913E38-E08D-437A-8C85-18538E8B28A1}" dt="2024-05-07T12:14:03.022" v="5"/>
          <pc:sldLayoutMkLst>
            <pc:docMk/>
            <pc:sldMasterMk cId="3928194656" sldId="2147483696"/>
            <pc:sldLayoutMk cId="2862926988" sldId="2147483705"/>
          </pc:sldLayoutMkLst>
        </pc:sldLayoutChg>
        <pc:sldLayoutChg chg="add del mod replId">
          <pc:chgData name="Ganavi M" userId="aa0847465628f3dc" providerId="Windows Live" clId="Web-{CB913E38-E08D-437A-8C85-18538E8B28A1}" dt="2024-05-07T12:14:03.022" v="5"/>
          <pc:sldLayoutMkLst>
            <pc:docMk/>
            <pc:sldMasterMk cId="3928194656" sldId="2147483696"/>
            <pc:sldLayoutMk cId="2227588870" sldId="2147483706"/>
          </pc:sldLayoutMkLst>
        </pc:sldLayoutChg>
        <pc:sldLayoutChg chg="add del mod replId">
          <pc:chgData name="Ganavi M" userId="aa0847465628f3dc" providerId="Windows Live" clId="Web-{CB913E38-E08D-437A-8C85-18538E8B28A1}" dt="2024-05-07T12:14:03.022" v="5"/>
          <pc:sldLayoutMkLst>
            <pc:docMk/>
            <pc:sldMasterMk cId="3928194656" sldId="2147483696"/>
            <pc:sldLayoutMk cId="673378812" sldId="2147483707"/>
          </pc:sldLayoutMkLst>
        </pc:sldLayoutChg>
        <pc:sldLayoutChg chg="add del mod replId">
          <pc:chgData name="Ganavi M" userId="aa0847465628f3dc" providerId="Windows Live" clId="Web-{CB913E38-E08D-437A-8C85-18538E8B28A1}" dt="2024-05-07T12:14:03.022" v="5"/>
          <pc:sldLayoutMkLst>
            <pc:docMk/>
            <pc:sldMasterMk cId="3928194656" sldId="2147483696"/>
            <pc:sldLayoutMk cId="1457931529" sldId="2147483708"/>
          </pc:sldLayoutMkLst>
        </pc:sldLayoutChg>
        <pc:sldLayoutChg chg="add del mod replId">
          <pc:chgData name="Ganavi M" userId="aa0847465628f3dc" providerId="Windows Live" clId="Web-{CB913E38-E08D-437A-8C85-18538E8B28A1}" dt="2024-05-07T12:14:03.022" v="5"/>
          <pc:sldLayoutMkLst>
            <pc:docMk/>
            <pc:sldMasterMk cId="3928194656" sldId="2147483696"/>
            <pc:sldLayoutMk cId="2413257154" sldId="2147483709"/>
          </pc:sldLayoutMkLst>
        </pc:sldLayoutChg>
        <pc:sldLayoutChg chg="add del mod replId">
          <pc:chgData name="Ganavi M" userId="aa0847465628f3dc" providerId="Windows Live" clId="Web-{CB913E38-E08D-437A-8C85-18538E8B28A1}" dt="2024-05-07T12:14:03.022" v="5"/>
          <pc:sldLayoutMkLst>
            <pc:docMk/>
            <pc:sldMasterMk cId="3928194656" sldId="2147483696"/>
            <pc:sldLayoutMk cId="1271933393" sldId="2147483710"/>
          </pc:sldLayoutMkLst>
        </pc:sldLayoutChg>
        <pc:sldLayoutChg chg="add del mod replId">
          <pc:chgData name="Ganavi M" userId="aa0847465628f3dc" providerId="Windows Live" clId="Web-{CB913E38-E08D-437A-8C85-18538E8B28A1}" dt="2024-05-07T12:14:03.022" v="5"/>
          <pc:sldLayoutMkLst>
            <pc:docMk/>
            <pc:sldMasterMk cId="3928194656" sldId="2147483696"/>
            <pc:sldLayoutMk cId="3597476773" sldId="2147483711"/>
          </pc:sldLayoutMkLst>
        </pc:sldLayoutChg>
        <pc:sldLayoutChg chg="add del mod replId">
          <pc:chgData name="Ganavi M" userId="aa0847465628f3dc" providerId="Windows Live" clId="Web-{CB913E38-E08D-437A-8C85-18538E8B28A1}" dt="2024-05-07T12:14:03.022" v="5"/>
          <pc:sldLayoutMkLst>
            <pc:docMk/>
            <pc:sldMasterMk cId="3928194656" sldId="2147483696"/>
            <pc:sldLayoutMk cId="46598392" sldId="2147483712"/>
          </pc:sldLayoutMkLst>
        </pc:sldLayoutChg>
        <pc:sldLayoutChg chg="add del mod replId">
          <pc:chgData name="Ganavi M" userId="aa0847465628f3dc" providerId="Windows Live" clId="Web-{CB913E38-E08D-437A-8C85-18538E8B28A1}" dt="2024-05-07T12:14:03.022" v="5"/>
          <pc:sldLayoutMkLst>
            <pc:docMk/>
            <pc:sldMasterMk cId="3928194656" sldId="2147483696"/>
            <pc:sldLayoutMk cId="2853662204" sldId="2147483713"/>
          </pc:sldLayoutMkLst>
        </pc:sldLayoutChg>
      </pc:sldMasterChg>
      <pc:sldMasterChg chg="add del addSldLayout delSldLayout modSldLayout">
        <pc:chgData name="Ganavi M" userId="aa0847465628f3dc" providerId="Windows Live" clId="Web-{CB913E38-E08D-437A-8C85-18538E8B28A1}" dt="2024-05-07T12:14:25.351" v="6"/>
        <pc:sldMasterMkLst>
          <pc:docMk/>
          <pc:sldMasterMk cId="1523061062" sldId="2147483714"/>
        </pc:sldMasterMkLst>
        <pc:sldLayoutChg chg="add del mod replId">
          <pc:chgData name="Ganavi M" userId="aa0847465628f3dc" providerId="Windows Live" clId="Web-{CB913E38-E08D-437A-8C85-18538E8B28A1}" dt="2024-05-07T12:14:25.351" v="6"/>
          <pc:sldLayoutMkLst>
            <pc:docMk/>
            <pc:sldMasterMk cId="1523061062" sldId="2147483714"/>
            <pc:sldLayoutMk cId="4271166354" sldId="2147483715"/>
          </pc:sldLayoutMkLst>
        </pc:sldLayoutChg>
        <pc:sldLayoutChg chg="add del mod replId">
          <pc:chgData name="Ganavi M" userId="aa0847465628f3dc" providerId="Windows Live" clId="Web-{CB913E38-E08D-437A-8C85-18538E8B28A1}" dt="2024-05-07T12:14:25.351" v="6"/>
          <pc:sldLayoutMkLst>
            <pc:docMk/>
            <pc:sldMasterMk cId="1523061062" sldId="2147483714"/>
            <pc:sldLayoutMk cId="2175287625" sldId="2147483716"/>
          </pc:sldLayoutMkLst>
        </pc:sldLayoutChg>
        <pc:sldLayoutChg chg="add del mod replId">
          <pc:chgData name="Ganavi M" userId="aa0847465628f3dc" providerId="Windows Live" clId="Web-{CB913E38-E08D-437A-8C85-18538E8B28A1}" dt="2024-05-07T12:14:25.351" v="6"/>
          <pc:sldLayoutMkLst>
            <pc:docMk/>
            <pc:sldMasterMk cId="1523061062" sldId="2147483714"/>
            <pc:sldLayoutMk cId="370378167" sldId="2147483717"/>
          </pc:sldLayoutMkLst>
        </pc:sldLayoutChg>
        <pc:sldLayoutChg chg="add del mod replId">
          <pc:chgData name="Ganavi M" userId="aa0847465628f3dc" providerId="Windows Live" clId="Web-{CB913E38-E08D-437A-8C85-18538E8B28A1}" dt="2024-05-07T12:14:25.351" v="6"/>
          <pc:sldLayoutMkLst>
            <pc:docMk/>
            <pc:sldMasterMk cId="1523061062" sldId="2147483714"/>
            <pc:sldLayoutMk cId="2907830099" sldId="2147483718"/>
          </pc:sldLayoutMkLst>
        </pc:sldLayoutChg>
        <pc:sldLayoutChg chg="add del mod replId">
          <pc:chgData name="Ganavi M" userId="aa0847465628f3dc" providerId="Windows Live" clId="Web-{CB913E38-E08D-437A-8C85-18538E8B28A1}" dt="2024-05-07T12:14:25.351" v="6"/>
          <pc:sldLayoutMkLst>
            <pc:docMk/>
            <pc:sldMasterMk cId="1523061062" sldId="2147483714"/>
            <pc:sldLayoutMk cId="3918542313" sldId="2147483719"/>
          </pc:sldLayoutMkLst>
        </pc:sldLayoutChg>
        <pc:sldLayoutChg chg="add del mod replId">
          <pc:chgData name="Ganavi M" userId="aa0847465628f3dc" providerId="Windows Live" clId="Web-{CB913E38-E08D-437A-8C85-18538E8B28A1}" dt="2024-05-07T12:14:25.351" v="6"/>
          <pc:sldLayoutMkLst>
            <pc:docMk/>
            <pc:sldMasterMk cId="1523061062" sldId="2147483714"/>
            <pc:sldLayoutMk cId="3550828833" sldId="2147483720"/>
          </pc:sldLayoutMkLst>
        </pc:sldLayoutChg>
        <pc:sldLayoutChg chg="add del mod replId">
          <pc:chgData name="Ganavi M" userId="aa0847465628f3dc" providerId="Windows Live" clId="Web-{CB913E38-E08D-437A-8C85-18538E8B28A1}" dt="2024-05-07T12:14:25.351" v="6"/>
          <pc:sldLayoutMkLst>
            <pc:docMk/>
            <pc:sldMasterMk cId="1523061062" sldId="2147483714"/>
            <pc:sldLayoutMk cId="476917394" sldId="2147483721"/>
          </pc:sldLayoutMkLst>
        </pc:sldLayoutChg>
        <pc:sldLayoutChg chg="add del mod replId">
          <pc:chgData name="Ganavi M" userId="aa0847465628f3dc" providerId="Windows Live" clId="Web-{CB913E38-E08D-437A-8C85-18538E8B28A1}" dt="2024-05-07T12:14:25.351" v="6"/>
          <pc:sldLayoutMkLst>
            <pc:docMk/>
            <pc:sldMasterMk cId="1523061062" sldId="2147483714"/>
            <pc:sldLayoutMk cId="358543489" sldId="2147483722"/>
          </pc:sldLayoutMkLst>
        </pc:sldLayoutChg>
        <pc:sldLayoutChg chg="add del mod replId">
          <pc:chgData name="Ganavi M" userId="aa0847465628f3dc" providerId="Windows Live" clId="Web-{CB913E38-E08D-437A-8C85-18538E8B28A1}" dt="2024-05-07T12:14:25.351" v="6"/>
          <pc:sldLayoutMkLst>
            <pc:docMk/>
            <pc:sldMasterMk cId="1523061062" sldId="2147483714"/>
            <pc:sldLayoutMk cId="1825251253" sldId="2147483723"/>
          </pc:sldLayoutMkLst>
        </pc:sldLayoutChg>
        <pc:sldLayoutChg chg="add del mod replId">
          <pc:chgData name="Ganavi M" userId="aa0847465628f3dc" providerId="Windows Live" clId="Web-{CB913E38-E08D-437A-8C85-18538E8B28A1}" dt="2024-05-07T12:14:25.351" v="6"/>
          <pc:sldLayoutMkLst>
            <pc:docMk/>
            <pc:sldMasterMk cId="1523061062" sldId="2147483714"/>
            <pc:sldLayoutMk cId="2578080249" sldId="2147483724"/>
          </pc:sldLayoutMkLst>
        </pc:sldLayoutChg>
        <pc:sldLayoutChg chg="add del mod replId">
          <pc:chgData name="Ganavi M" userId="aa0847465628f3dc" providerId="Windows Live" clId="Web-{CB913E38-E08D-437A-8C85-18538E8B28A1}" dt="2024-05-07T12:14:25.351" v="6"/>
          <pc:sldLayoutMkLst>
            <pc:docMk/>
            <pc:sldMasterMk cId="1523061062" sldId="2147483714"/>
            <pc:sldLayoutMk cId="2858202056" sldId="2147483725"/>
          </pc:sldLayoutMkLst>
        </pc:sldLayoutChg>
        <pc:sldLayoutChg chg="add del mod replId">
          <pc:chgData name="Ganavi M" userId="aa0847465628f3dc" providerId="Windows Live" clId="Web-{CB913E38-E08D-437A-8C85-18538E8B28A1}" dt="2024-05-07T12:14:25.351" v="6"/>
          <pc:sldLayoutMkLst>
            <pc:docMk/>
            <pc:sldMasterMk cId="1523061062" sldId="2147483714"/>
            <pc:sldLayoutMk cId="1583820779" sldId="2147483726"/>
          </pc:sldLayoutMkLst>
        </pc:sldLayoutChg>
        <pc:sldLayoutChg chg="add del mod replId">
          <pc:chgData name="Ganavi M" userId="aa0847465628f3dc" providerId="Windows Live" clId="Web-{CB913E38-E08D-437A-8C85-18538E8B28A1}" dt="2024-05-07T12:14:25.351" v="6"/>
          <pc:sldLayoutMkLst>
            <pc:docMk/>
            <pc:sldMasterMk cId="1523061062" sldId="2147483714"/>
            <pc:sldLayoutMk cId="1267519726" sldId="2147483727"/>
          </pc:sldLayoutMkLst>
        </pc:sldLayoutChg>
        <pc:sldLayoutChg chg="add del mod replId">
          <pc:chgData name="Ganavi M" userId="aa0847465628f3dc" providerId="Windows Live" clId="Web-{CB913E38-E08D-437A-8C85-18538E8B28A1}" dt="2024-05-07T12:14:25.351" v="6"/>
          <pc:sldLayoutMkLst>
            <pc:docMk/>
            <pc:sldMasterMk cId="1523061062" sldId="2147483714"/>
            <pc:sldLayoutMk cId="2625372038" sldId="2147483728"/>
          </pc:sldLayoutMkLst>
        </pc:sldLayoutChg>
        <pc:sldLayoutChg chg="add del mod replId">
          <pc:chgData name="Ganavi M" userId="aa0847465628f3dc" providerId="Windows Live" clId="Web-{CB913E38-E08D-437A-8C85-18538E8B28A1}" dt="2024-05-07T12:14:25.351" v="6"/>
          <pc:sldLayoutMkLst>
            <pc:docMk/>
            <pc:sldMasterMk cId="1523061062" sldId="2147483714"/>
            <pc:sldLayoutMk cId="413260243" sldId="2147483729"/>
          </pc:sldLayoutMkLst>
        </pc:sldLayoutChg>
        <pc:sldLayoutChg chg="add del mod replId">
          <pc:chgData name="Ganavi M" userId="aa0847465628f3dc" providerId="Windows Live" clId="Web-{CB913E38-E08D-437A-8C85-18538E8B28A1}" dt="2024-05-07T12:14:25.351" v="6"/>
          <pc:sldLayoutMkLst>
            <pc:docMk/>
            <pc:sldMasterMk cId="1523061062" sldId="2147483714"/>
            <pc:sldLayoutMk cId="1720646204" sldId="2147483730"/>
          </pc:sldLayoutMkLst>
        </pc:sldLayoutChg>
        <pc:sldLayoutChg chg="add del mod replId">
          <pc:chgData name="Ganavi M" userId="aa0847465628f3dc" providerId="Windows Live" clId="Web-{CB913E38-E08D-437A-8C85-18538E8B28A1}" dt="2024-05-07T12:14:25.351" v="6"/>
          <pc:sldLayoutMkLst>
            <pc:docMk/>
            <pc:sldMasterMk cId="1523061062" sldId="2147483714"/>
            <pc:sldLayoutMk cId="3249912811" sldId="2147483731"/>
          </pc:sldLayoutMkLst>
        </pc:sldLayoutChg>
      </pc:sldMasterChg>
      <pc:sldMasterChg chg="add del addSldLayout delSldLayout modSldLayout">
        <pc:chgData name="Ganavi M" userId="aa0847465628f3dc" providerId="Windows Live" clId="Web-{CB913E38-E08D-437A-8C85-18538E8B28A1}" dt="2024-05-07T12:14:52.492" v="8"/>
        <pc:sldMasterMkLst>
          <pc:docMk/>
          <pc:sldMasterMk cId="3747555433" sldId="2147483732"/>
        </pc:sldMasterMkLst>
        <pc:sldLayoutChg chg="add del mod replId">
          <pc:chgData name="Ganavi M" userId="aa0847465628f3dc" providerId="Windows Live" clId="Web-{CB913E38-E08D-437A-8C85-18538E8B28A1}" dt="2024-05-07T12:14:52.492" v="8"/>
          <pc:sldLayoutMkLst>
            <pc:docMk/>
            <pc:sldMasterMk cId="3747555433" sldId="2147483732"/>
            <pc:sldLayoutMk cId="1068369584" sldId="2147483733"/>
          </pc:sldLayoutMkLst>
        </pc:sldLayoutChg>
        <pc:sldLayoutChg chg="add del mod replId">
          <pc:chgData name="Ganavi M" userId="aa0847465628f3dc" providerId="Windows Live" clId="Web-{CB913E38-E08D-437A-8C85-18538E8B28A1}" dt="2024-05-07T12:14:52.492" v="8"/>
          <pc:sldLayoutMkLst>
            <pc:docMk/>
            <pc:sldMasterMk cId="3747555433" sldId="2147483732"/>
            <pc:sldLayoutMk cId="2029717518" sldId="2147483734"/>
          </pc:sldLayoutMkLst>
        </pc:sldLayoutChg>
        <pc:sldLayoutChg chg="add del mod replId">
          <pc:chgData name="Ganavi M" userId="aa0847465628f3dc" providerId="Windows Live" clId="Web-{CB913E38-E08D-437A-8C85-18538E8B28A1}" dt="2024-05-07T12:14:52.492" v="8"/>
          <pc:sldLayoutMkLst>
            <pc:docMk/>
            <pc:sldMasterMk cId="3747555433" sldId="2147483732"/>
            <pc:sldLayoutMk cId="4070501357" sldId="2147483735"/>
          </pc:sldLayoutMkLst>
        </pc:sldLayoutChg>
        <pc:sldLayoutChg chg="add del mod replId">
          <pc:chgData name="Ganavi M" userId="aa0847465628f3dc" providerId="Windows Live" clId="Web-{CB913E38-E08D-437A-8C85-18538E8B28A1}" dt="2024-05-07T12:14:52.492" v="8"/>
          <pc:sldLayoutMkLst>
            <pc:docMk/>
            <pc:sldMasterMk cId="3747555433" sldId="2147483732"/>
            <pc:sldLayoutMk cId="1207082442" sldId="2147483736"/>
          </pc:sldLayoutMkLst>
        </pc:sldLayoutChg>
        <pc:sldLayoutChg chg="add del mod replId">
          <pc:chgData name="Ganavi M" userId="aa0847465628f3dc" providerId="Windows Live" clId="Web-{CB913E38-E08D-437A-8C85-18538E8B28A1}" dt="2024-05-07T12:14:52.492" v="8"/>
          <pc:sldLayoutMkLst>
            <pc:docMk/>
            <pc:sldMasterMk cId="3747555433" sldId="2147483732"/>
            <pc:sldLayoutMk cId="1800437018" sldId="2147483737"/>
          </pc:sldLayoutMkLst>
        </pc:sldLayoutChg>
        <pc:sldLayoutChg chg="add del mod replId">
          <pc:chgData name="Ganavi M" userId="aa0847465628f3dc" providerId="Windows Live" clId="Web-{CB913E38-E08D-437A-8C85-18538E8B28A1}" dt="2024-05-07T12:14:52.492" v="8"/>
          <pc:sldLayoutMkLst>
            <pc:docMk/>
            <pc:sldMasterMk cId="3747555433" sldId="2147483732"/>
            <pc:sldLayoutMk cId="2611079304" sldId="2147483738"/>
          </pc:sldLayoutMkLst>
        </pc:sldLayoutChg>
        <pc:sldLayoutChg chg="add del mod replId">
          <pc:chgData name="Ganavi M" userId="aa0847465628f3dc" providerId="Windows Live" clId="Web-{CB913E38-E08D-437A-8C85-18538E8B28A1}" dt="2024-05-07T12:14:52.492" v="8"/>
          <pc:sldLayoutMkLst>
            <pc:docMk/>
            <pc:sldMasterMk cId="3747555433" sldId="2147483732"/>
            <pc:sldLayoutMk cId="1856981189" sldId="2147483739"/>
          </pc:sldLayoutMkLst>
        </pc:sldLayoutChg>
        <pc:sldLayoutChg chg="add del mod replId">
          <pc:chgData name="Ganavi M" userId="aa0847465628f3dc" providerId="Windows Live" clId="Web-{CB913E38-E08D-437A-8C85-18538E8B28A1}" dt="2024-05-07T12:14:52.492" v="8"/>
          <pc:sldLayoutMkLst>
            <pc:docMk/>
            <pc:sldMasterMk cId="3747555433" sldId="2147483732"/>
            <pc:sldLayoutMk cId="829150049" sldId="2147483740"/>
          </pc:sldLayoutMkLst>
        </pc:sldLayoutChg>
        <pc:sldLayoutChg chg="add del mod replId">
          <pc:chgData name="Ganavi M" userId="aa0847465628f3dc" providerId="Windows Live" clId="Web-{CB913E38-E08D-437A-8C85-18538E8B28A1}" dt="2024-05-07T12:14:52.492" v="8"/>
          <pc:sldLayoutMkLst>
            <pc:docMk/>
            <pc:sldMasterMk cId="3747555433" sldId="2147483732"/>
            <pc:sldLayoutMk cId="2658455049" sldId="2147483741"/>
          </pc:sldLayoutMkLst>
        </pc:sldLayoutChg>
        <pc:sldLayoutChg chg="add del mod replId">
          <pc:chgData name="Ganavi M" userId="aa0847465628f3dc" providerId="Windows Live" clId="Web-{CB913E38-E08D-437A-8C85-18538E8B28A1}" dt="2024-05-07T12:14:52.492" v="8"/>
          <pc:sldLayoutMkLst>
            <pc:docMk/>
            <pc:sldMasterMk cId="3747555433" sldId="2147483732"/>
            <pc:sldLayoutMk cId="620523415" sldId="2147483742"/>
          </pc:sldLayoutMkLst>
        </pc:sldLayoutChg>
        <pc:sldLayoutChg chg="add del mod replId">
          <pc:chgData name="Ganavi M" userId="aa0847465628f3dc" providerId="Windows Live" clId="Web-{CB913E38-E08D-437A-8C85-18538E8B28A1}" dt="2024-05-07T12:14:52.492" v="8"/>
          <pc:sldLayoutMkLst>
            <pc:docMk/>
            <pc:sldMasterMk cId="3747555433" sldId="2147483732"/>
            <pc:sldLayoutMk cId="799613071" sldId="2147483743"/>
          </pc:sldLayoutMkLst>
        </pc:sldLayoutChg>
        <pc:sldLayoutChg chg="add del mod replId">
          <pc:chgData name="Ganavi M" userId="aa0847465628f3dc" providerId="Windows Live" clId="Web-{CB913E38-E08D-437A-8C85-18538E8B28A1}" dt="2024-05-07T12:14:52.492" v="8"/>
          <pc:sldLayoutMkLst>
            <pc:docMk/>
            <pc:sldMasterMk cId="3747555433" sldId="2147483732"/>
            <pc:sldLayoutMk cId="3395722097" sldId="2147483744"/>
          </pc:sldLayoutMkLst>
        </pc:sldLayoutChg>
        <pc:sldLayoutChg chg="add del mod replId">
          <pc:chgData name="Ganavi M" userId="aa0847465628f3dc" providerId="Windows Live" clId="Web-{CB913E38-E08D-437A-8C85-18538E8B28A1}" dt="2024-05-07T12:14:52.492" v="8"/>
          <pc:sldLayoutMkLst>
            <pc:docMk/>
            <pc:sldMasterMk cId="3747555433" sldId="2147483732"/>
            <pc:sldLayoutMk cId="1142758551" sldId="2147483745"/>
          </pc:sldLayoutMkLst>
        </pc:sldLayoutChg>
        <pc:sldLayoutChg chg="add del mod replId">
          <pc:chgData name="Ganavi M" userId="aa0847465628f3dc" providerId="Windows Live" clId="Web-{CB913E38-E08D-437A-8C85-18538E8B28A1}" dt="2024-05-07T12:14:52.492" v="8"/>
          <pc:sldLayoutMkLst>
            <pc:docMk/>
            <pc:sldMasterMk cId="3747555433" sldId="2147483732"/>
            <pc:sldLayoutMk cId="3349269125" sldId="2147483746"/>
          </pc:sldLayoutMkLst>
        </pc:sldLayoutChg>
        <pc:sldLayoutChg chg="add del mod replId">
          <pc:chgData name="Ganavi M" userId="aa0847465628f3dc" providerId="Windows Live" clId="Web-{CB913E38-E08D-437A-8C85-18538E8B28A1}" dt="2024-05-07T12:14:52.492" v="8"/>
          <pc:sldLayoutMkLst>
            <pc:docMk/>
            <pc:sldMasterMk cId="3747555433" sldId="2147483732"/>
            <pc:sldLayoutMk cId="3647437342" sldId="2147483747"/>
          </pc:sldLayoutMkLst>
        </pc:sldLayoutChg>
        <pc:sldLayoutChg chg="add del mod replId">
          <pc:chgData name="Ganavi M" userId="aa0847465628f3dc" providerId="Windows Live" clId="Web-{CB913E38-E08D-437A-8C85-18538E8B28A1}" dt="2024-05-07T12:14:52.492" v="8"/>
          <pc:sldLayoutMkLst>
            <pc:docMk/>
            <pc:sldMasterMk cId="3747555433" sldId="2147483732"/>
            <pc:sldLayoutMk cId="2513756408" sldId="2147483748"/>
          </pc:sldLayoutMkLst>
        </pc:sldLayoutChg>
        <pc:sldLayoutChg chg="add del mod replId">
          <pc:chgData name="Ganavi M" userId="aa0847465628f3dc" providerId="Windows Live" clId="Web-{CB913E38-E08D-437A-8C85-18538E8B28A1}" dt="2024-05-07T12:14:52.492" v="8"/>
          <pc:sldLayoutMkLst>
            <pc:docMk/>
            <pc:sldMasterMk cId="3747555433" sldId="2147483732"/>
            <pc:sldLayoutMk cId="664087824" sldId="2147483749"/>
          </pc:sldLayoutMkLst>
        </pc:sldLayoutChg>
      </pc:sldMasterChg>
      <pc:sldMasterChg chg="add del addSldLayout delSldLayout modSldLayout">
        <pc:chgData name="Ganavi M" userId="aa0847465628f3dc" providerId="Windows Live" clId="Web-{CB913E38-E08D-437A-8C85-18538E8B28A1}" dt="2024-05-07T12:15:23.087" v="9"/>
        <pc:sldMasterMkLst>
          <pc:docMk/>
          <pc:sldMasterMk cId="1133182982" sldId="2147483750"/>
        </pc:sldMasterMkLst>
        <pc:sldLayoutChg chg="add del mod replId">
          <pc:chgData name="Ganavi M" userId="aa0847465628f3dc" providerId="Windows Live" clId="Web-{CB913E38-E08D-437A-8C85-18538E8B28A1}" dt="2024-05-07T12:15:23.087" v="9"/>
          <pc:sldLayoutMkLst>
            <pc:docMk/>
            <pc:sldMasterMk cId="1133182982" sldId="2147483750"/>
            <pc:sldLayoutMk cId="1755166350" sldId="2147483751"/>
          </pc:sldLayoutMkLst>
        </pc:sldLayoutChg>
        <pc:sldLayoutChg chg="add del mod replId">
          <pc:chgData name="Ganavi M" userId="aa0847465628f3dc" providerId="Windows Live" clId="Web-{CB913E38-E08D-437A-8C85-18538E8B28A1}" dt="2024-05-07T12:15:23.087" v="9"/>
          <pc:sldLayoutMkLst>
            <pc:docMk/>
            <pc:sldMasterMk cId="1133182982" sldId="2147483750"/>
            <pc:sldLayoutMk cId="2362324270" sldId="2147483752"/>
          </pc:sldLayoutMkLst>
        </pc:sldLayoutChg>
        <pc:sldLayoutChg chg="add del mod replId">
          <pc:chgData name="Ganavi M" userId="aa0847465628f3dc" providerId="Windows Live" clId="Web-{CB913E38-E08D-437A-8C85-18538E8B28A1}" dt="2024-05-07T12:15:23.087" v="9"/>
          <pc:sldLayoutMkLst>
            <pc:docMk/>
            <pc:sldMasterMk cId="1133182982" sldId="2147483750"/>
            <pc:sldLayoutMk cId="4246957368" sldId="2147483753"/>
          </pc:sldLayoutMkLst>
        </pc:sldLayoutChg>
        <pc:sldLayoutChg chg="add del mod replId">
          <pc:chgData name="Ganavi M" userId="aa0847465628f3dc" providerId="Windows Live" clId="Web-{CB913E38-E08D-437A-8C85-18538E8B28A1}" dt="2024-05-07T12:15:23.087" v="9"/>
          <pc:sldLayoutMkLst>
            <pc:docMk/>
            <pc:sldMasterMk cId="1133182982" sldId="2147483750"/>
            <pc:sldLayoutMk cId="2795775721" sldId="2147483754"/>
          </pc:sldLayoutMkLst>
        </pc:sldLayoutChg>
        <pc:sldLayoutChg chg="add del mod replId">
          <pc:chgData name="Ganavi M" userId="aa0847465628f3dc" providerId="Windows Live" clId="Web-{CB913E38-E08D-437A-8C85-18538E8B28A1}" dt="2024-05-07T12:15:23.087" v="9"/>
          <pc:sldLayoutMkLst>
            <pc:docMk/>
            <pc:sldMasterMk cId="1133182982" sldId="2147483750"/>
            <pc:sldLayoutMk cId="668221925" sldId="2147483755"/>
          </pc:sldLayoutMkLst>
        </pc:sldLayoutChg>
        <pc:sldLayoutChg chg="add del mod replId">
          <pc:chgData name="Ganavi M" userId="aa0847465628f3dc" providerId="Windows Live" clId="Web-{CB913E38-E08D-437A-8C85-18538E8B28A1}" dt="2024-05-07T12:15:23.087" v="9"/>
          <pc:sldLayoutMkLst>
            <pc:docMk/>
            <pc:sldMasterMk cId="1133182982" sldId="2147483750"/>
            <pc:sldLayoutMk cId="830614762" sldId="2147483756"/>
          </pc:sldLayoutMkLst>
        </pc:sldLayoutChg>
        <pc:sldLayoutChg chg="add del mod replId">
          <pc:chgData name="Ganavi M" userId="aa0847465628f3dc" providerId="Windows Live" clId="Web-{CB913E38-E08D-437A-8C85-18538E8B28A1}" dt="2024-05-07T12:15:23.087" v="9"/>
          <pc:sldLayoutMkLst>
            <pc:docMk/>
            <pc:sldMasterMk cId="1133182982" sldId="2147483750"/>
            <pc:sldLayoutMk cId="2789225970" sldId="2147483757"/>
          </pc:sldLayoutMkLst>
        </pc:sldLayoutChg>
        <pc:sldLayoutChg chg="add del mod replId">
          <pc:chgData name="Ganavi M" userId="aa0847465628f3dc" providerId="Windows Live" clId="Web-{CB913E38-E08D-437A-8C85-18538E8B28A1}" dt="2024-05-07T12:15:23.087" v="9"/>
          <pc:sldLayoutMkLst>
            <pc:docMk/>
            <pc:sldMasterMk cId="1133182982" sldId="2147483750"/>
            <pc:sldLayoutMk cId="330148977" sldId="2147483758"/>
          </pc:sldLayoutMkLst>
        </pc:sldLayoutChg>
        <pc:sldLayoutChg chg="add del mod replId">
          <pc:chgData name="Ganavi M" userId="aa0847465628f3dc" providerId="Windows Live" clId="Web-{CB913E38-E08D-437A-8C85-18538E8B28A1}" dt="2024-05-07T12:15:23.087" v="9"/>
          <pc:sldLayoutMkLst>
            <pc:docMk/>
            <pc:sldMasterMk cId="1133182982" sldId="2147483750"/>
            <pc:sldLayoutMk cId="3282130496" sldId="2147483759"/>
          </pc:sldLayoutMkLst>
        </pc:sldLayoutChg>
        <pc:sldLayoutChg chg="add del mod replId">
          <pc:chgData name="Ganavi M" userId="aa0847465628f3dc" providerId="Windows Live" clId="Web-{CB913E38-E08D-437A-8C85-18538E8B28A1}" dt="2024-05-07T12:15:23.087" v="9"/>
          <pc:sldLayoutMkLst>
            <pc:docMk/>
            <pc:sldMasterMk cId="1133182982" sldId="2147483750"/>
            <pc:sldLayoutMk cId="38436688" sldId="2147483760"/>
          </pc:sldLayoutMkLst>
        </pc:sldLayoutChg>
        <pc:sldLayoutChg chg="add del mod replId">
          <pc:chgData name="Ganavi M" userId="aa0847465628f3dc" providerId="Windows Live" clId="Web-{CB913E38-E08D-437A-8C85-18538E8B28A1}" dt="2024-05-07T12:15:23.087" v="9"/>
          <pc:sldLayoutMkLst>
            <pc:docMk/>
            <pc:sldMasterMk cId="1133182982" sldId="2147483750"/>
            <pc:sldLayoutMk cId="2812352587" sldId="2147483761"/>
          </pc:sldLayoutMkLst>
        </pc:sldLayoutChg>
      </pc:sldMasterChg>
      <pc:sldMasterChg chg="add del addSldLayout delSldLayout modSldLayout">
        <pc:chgData name="Ganavi M" userId="aa0847465628f3dc" providerId="Windows Live" clId="Web-{CB913E38-E08D-437A-8C85-18538E8B28A1}" dt="2024-05-07T12:15:29.135" v="10"/>
        <pc:sldMasterMkLst>
          <pc:docMk/>
          <pc:sldMasterMk cId="578859274" sldId="2147483762"/>
        </pc:sldMasterMkLst>
        <pc:sldLayoutChg chg="add del mod replId">
          <pc:chgData name="Ganavi M" userId="aa0847465628f3dc" providerId="Windows Live" clId="Web-{CB913E38-E08D-437A-8C85-18538E8B28A1}" dt="2024-05-07T12:15:29.135" v="10"/>
          <pc:sldLayoutMkLst>
            <pc:docMk/>
            <pc:sldMasterMk cId="578859274" sldId="2147483762"/>
            <pc:sldLayoutMk cId="2318757766" sldId="2147483763"/>
          </pc:sldLayoutMkLst>
        </pc:sldLayoutChg>
        <pc:sldLayoutChg chg="add del mod replId">
          <pc:chgData name="Ganavi M" userId="aa0847465628f3dc" providerId="Windows Live" clId="Web-{CB913E38-E08D-437A-8C85-18538E8B28A1}" dt="2024-05-07T12:15:29.135" v="10"/>
          <pc:sldLayoutMkLst>
            <pc:docMk/>
            <pc:sldMasterMk cId="578859274" sldId="2147483762"/>
            <pc:sldLayoutMk cId="2099748374" sldId="2147483764"/>
          </pc:sldLayoutMkLst>
        </pc:sldLayoutChg>
        <pc:sldLayoutChg chg="add del mod replId">
          <pc:chgData name="Ganavi M" userId="aa0847465628f3dc" providerId="Windows Live" clId="Web-{CB913E38-E08D-437A-8C85-18538E8B28A1}" dt="2024-05-07T12:15:29.135" v="10"/>
          <pc:sldLayoutMkLst>
            <pc:docMk/>
            <pc:sldMasterMk cId="578859274" sldId="2147483762"/>
            <pc:sldLayoutMk cId="1287169939" sldId="2147483765"/>
          </pc:sldLayoutMkLst>
        </pc:sldLayoutChg>
        <pc:sldLayoutChg chg="add del mod replId">
          <pc:chgData name="Ganavi M" userId="aa0847465628f3dc" providerId="Windows Live" clId="Web-{CB913E38-E08D-437A-8C85-18538E8B28A1}" dt="2024-05-07T12:15:29.135" v="10"/>
          <pc:sldLayoutMkLst>
            <pc:docMk/>
            <pc:sldMasterMk cId="578859274" sldId="2147483762"/>
            <pc:sldLayoutMk cId="390960034" sldId="2147483766"/>
          </pc:sldLayoutMkLst>
        </pc:sldLayoutChg>
        <pc:sldLayoutChg chg="add del mod replId">
          <pc:chgData name="Ganavi M" userId="aa0847465628f3dc" providerId="Windows Live" clId="Web-{CB913E38-E08D-437A-8C85-18538E8B28A1}" dt="2024-05-07T12:15:29.135" v="10"/>
          <pc:sldLayoutMkLst>
            <pc:docMk/>
            <pc:sldMasterMk cId="578859274" sldId="2147483762"/>
            <pc:sldLayoutMk cId="1253596191" sldId="2147483767"/>
          </pc:sldLayoutMkLst>
        </pc:sldLayoutChg>
        <pc:sldLayoutChg chg="add del mod replId">
          <pc:chgData name="Ganavi M" userId="aa0847465628f3dc" providerId="Windows Live" clId="Web-{CB913E38-E08D-437A-8C85-18538E8B28A1}" dt="2024-05-07T12:15:29.135" v="10"/>
          <pc:sldLayoutMkLst>
            <pc:docMk/>
            <pc:sldMasterMk cId="578859274" sldId="2147483762"/>
            <pc:sldLayoutMk cId="1170292714" sldId="2147483768"/>
          </pc:sldLayoutMkLst>
        </pc:sldLayoutChg>
        <pc:sldLayoutChg chg="add del mod replId">
          <pc:chgData name="Ganavi M" userId="aa0847465628f3dc" providerId="Windows Live" clId="Web-{CB913E38-E08D-437A-8C85-18538E8B28A1}" dt="2024-05-07T12:15:29.135" v="10"/>
          <pc:sldLayoutMkLst>
            <pc:docMk/>
            <pc:sldMasterMk cId="578859274" sldId="2147483762"/>
            <pc:sldLayoutMk cId="3875874707" sldId="2147483769"/>
          </pc:sldLayoutMkLst>
        </pc:sldLayoutChg>
        <pc:sldLayoutChg chg="add del mod replId">
          <pc:chgData name="Ganavi M" userId="aa0847465628f3dc" providerId="Windows Live" clId="Web-{CB913E38-E08D-437A-8C85-18538E8B28A1}" dt="2024-05-07T12:15:29.135" v="10"/>
          <pc:sldLayoutMkLst>
            <pc:docMk/>
            <pc:sldMasterMk cId="578859274" sldId="2147483762"/>
            <pc:sldLayoutMk cId="3237347762" sldId="2147483770"/>
          </pc:sldLayoutMkLst>
        </pc:sldLayoutChg>
        <pc:sldLayoutChg chg="add del mod replId">
          <pc:chgData name="Ganavi M" userId="aa0847465628f3dc" providerId="Windows Live" clId="Web-{CB913E38-E08D-437A-8C85-18538E8B28A1}" dt="2024-05-07T12:15:29.135" v="10"/>
          <pc:sldLayoutMkLst>
            <pc:docMk/>
            <pc:sldMasterMk cId="578859274" sldId="2147483762"/>
            <pc:sldLayoutMk cId="1854342261" sldId="2147483771"/>
          </pc:sldLayoutMkLst>
        </pc:sldLayoutChg>
        <pc:sldLayoutChg chg="add del mod replId">
          <pc:chgData name="Ganavi M" userId="aa0847465628f3dc" providerId="Windows Live" clId="Web-{CB913E38-E08D-437A-8C85-18538E8B28A1}" dt="2024-05-07T12:15:29.135" v="10"/>
          <pc:sldLayoutMkLst>
            <pc:docMk/>
            <pc:sldMasterMk cId="578859274" sldId="2147483762"/>
            <pc:sldLayoutMk cId="3780632697" sldId="2147483772"/>
          </pc:sldLayoutMkLst>
        </pc:sldLayoutChg>
        <pc:sldLayoutChg chg="add del mod replId">
          <pc:chgData name="Ganavi M" userId="aa0847465628f3dc" providerId="Windows Live" clId="Web-{CB913E38-E08D-437A-8C85-18538E8B28A1}" dt="2024-05-07T12:15:29.135" v="10"/>
          <pc:sldLayoutMkLst>
            <pc:docMk/>
            <pc:sldMasterMk cId="578859274" sldId="2147483762"/>
            <pc:sldLayoutMk cId="2219471941" sldId="2147483773"/>
          </pc:sldLayoutMkLst>
        </pc:sldLayoutChg>
        <pc:sldLayoutChg chg="add del mod replId">
          <pc:chgData name="Ganavi M" userId="aa0847465628f3dc" providerId="Windows Live" clId="Web-{CB913E38-E08D-437A-8C85-18538E8B28A1}" dt="2024-05-07T12:15:29.135" v="10"/>
          <pc:sldLayoutMkLst>
            <pc:docMk/>
            <pc:sldMasterMk cId="578859274" sldId="2147483762"/>
            <pc:sldLayoutMk cId="1165035824" sldId="2147483774"/>
          </pc:sldLayoutMkLst>
        </pc:sldLayoutChg>
        <pc:sldLayoutChg chg="add del mod replId">
          <pc:chgData name="Ganavi M" userId="aa0847465628f3dc" providerId="Windows Live" clId="Web-{CB913E38-E08D-437A-8C85-18538E8B28A1}" dt="2024-05-07T12:15:29.135" v="10"/>
          <pc:sldLayoutMkLst>
            <pc:docMk/>
            <pc:sldMasterMk cId="578859274" sldId="2147483762"/>
            <pc:sldLayoutMk cId="1655854088" sldId="2147483775"/>
          </pc:sldLayoutMkLst>
        </pc:sldLayoutChg>
        <pc:sldLayoutChg chg="add del mod replId">
          <pc:chgData name="Ganavi M" userId="aa0847465628f3dc" providerId="Windows Live" clId="Web-{CB913E38-E08D-437A-8C85-18538E8B28A1}" dt="2024-05-07T12:15:29.135" v="10"/>
          <pc:sldLayoutMkLst>
            <pc:docMk/>
            <pc:sldMasterMk cId="578859274" sldId="2147483762"/>
            <pc:sldLayoutMk cId="2815524625" sldId="2147483776"/>
          </pc:sldLayoutMkLst>
        </pc:sldLayoutChg>
        <pc:sldLayoutChg chg="add del mod replId">
          <pc:chgData name="Ganavi M" userId="aa0847465628f3dc" providerId="Windows Live" clId="Web-{CB913E38-E08D-437A-8C85-18538E8B28A1}" dt="2024-05-07T12:15:29.135" v="10"/>
          <pc:sldLayoutMkLst>
            <pc:docMk/>
            <pc:sldMasterMk cId="578859274" sldId="2147483762"/>
            <pc:sldLayoutMk cId="2544088644" sldId="2147483777"/>
          </pc:sldLayoutMkLst>
        </pc:sldLayoutChg>
        <pc:sldLayoutChg chg="add del mod replId">
          <pc:chgData name="Ganavi M" userId="aa0847465628f3dc" providerId="Windows Live" clId="Web-{CB913E38-E08D-437A-8C85-18538E8B28A1}" dt="2024-05-07T12:15:29.135" v="10"/>
          <pc:sldLayoutMkLst>
            <pc:docMk/>
            <pc:sldMasterMk cId="578859274" sldId="2147483762"/>
            <pc:sldLayoutMk cId="627275794" sldId="2147483778"/>
          </pc:sldLayoutMkLst>
        </pc:sldLayoutChg>
        <pc:sldLayoutChg chg="add del mod replId">
          <pc:chgData name="Ganavi M" userId="aa0847465628f3dc" providerId="Windows Live" clId="Web-{CB913E38-E08D-437A-8C85-18538E8B28A1}" dt="2024-05-07T12:15:29.135" v="10"/>
          <pc:sldLayoutMkLst>
            <pc:docMk/>
            <pc:sldMasterMk cId="578859274" sldId="2147483762"/>
            <pc:sldLayoutMk cId="3428907516" sldId="2147483779"/>
          </pc:sldLayoutMkLst>
        </pc:sldLayoutChg>
      </pc:sldMasterChg>
      <pc:sldMasterChg chg="modSp add del addSldLayout delSldLayout modSldLayout">
        <pc:chgData name="Ganavi M" userId="aa0847465628f3dc" providerId="Windows Live" clId="Web-{CB913E38-E08D-437A-8C85-18538E8B28A1}" dt="2024-05-07T12:16:29.746" v="18"/>
        <pc:sldMasterMkLst>
          <pc:docMk/>
          <pc:sldMasterMk cId="431208837" sldId="2147483780"/>
        </pc:sldMasterMkLst>
        <pc:spChg chg="mod">
          <ac:chgData name="Ganavi M" userId="aa0847465628f3dc" providerId="Windows Live" clId="Web-{CB913E38-E08D-437A-8C85-18538E8B28A1}" dt="2024-05-07T12:16:28.121" v="17"/>
          <ac:spMkLst>
            <pc:docMk/>
            <pc:sldMasterMk cId="431208837" sldId="2147483780"/>
            <ac:spMk id="2" creationId="{00000000-0000-0000-0000-000000000000}"/>
          </ac:spMkLst>
        </pc:spChg>
        <pc:spChg chg="mod">
          <ac:chgData name="Ganavi M" userId="aa0847465628f3dc" providerId="Windows Live" clId="Web-{CB913E38-E08D-437A-8C85-18538E8B28A1}" dt="2024-05-07T12:16:28.121" v="17"/>
          <ac:spMkLst>
            <pc:docMk/>
            <pc:sldMasterMk cId="431208837" sldId="2147483780"/>
            <ac:spMk id="3" creationId="{00000000-0000-0000-0000-000000000000}"/>
          </ac:spMkLst>
        </pc:spChg>
        <pc:spChg chg="mod">
          <ac:chgData name="Ganavi M" userId="aa0847465628f3dc" providerId="Windows Live" clId="Web-{CB913E38-E08D-437A-8C85-18538E8B28A1}" dt="2024-05-07T12:16:28.121" v="17"/>
          <ac:spMkLst>
            <pc:docMk/>
            <pc:sldMasterMk cId="431208837" sldId="2147483780"/>
            <ac:spMk id="4" creationId="{00000000-0000-0000-0000-000000000000}"/>
          </ac:spMkLst>
        </pc:spChg>
        <pc:spChg chg="mod">
          <ac:chgData name="Ganavi M" userId="aa0847465628f3dc" providerId="Windows Live" clId="Web-{CB913E38-E08D-437A-8C85-18538E8B28A1}" dt="2024-05-07T12:16:28.121" v="17"/>
          <ac:spMkLst>
            <pc:docMk/>
            <pc:sldMasterMk cId="431208837" sldId="2147483780"/>
            <ac:spMk id="5" creationId="{00000000-0000-0000-0000-000000000000}"/>
          </ac:spMkLst>
        </pc:spChg>
        <pc:spChg chg="mod">
          <ac:chgData name="Ganavi M" userId="aa0847465628f3dc" providerId="Windows Live" clId="Web-{CB913E38-E08D-437A-8C85-18538E8B28A1}" dt="2024-05-07T12:16:28.121" v="17"/>
          <ac:spMkLst>
            <pc:docMk/>
            <pc:sldMasterMk cId="431208837" sldId="2147483780"/>
            <ac:spMk id="6" creationId="{00000000-0000-0000-0000-000000000000}"/>
          </ac:spMkLst>
        </pc:spChg>
        <pc:grpChg chg="mod">
          <ac:chgData name="Ganavi M" userId="aa0847465628f3dc" providerId="Windows Live" clId="Web-{CB913E38-E08D-437A-8C85-18538E8B28A1}" dt="2024-05-07T12:16:28.121" v="17"/>
          <ac:grpSpMkLst>
            <pc:docMk/>
            <pc:sldMasterMk cId="431208837" sldId="2147483780"/>
            <ac:grpSpMk id="14" creationId="{00000000-0000-0000-0000-000000000000}"/>
          </ac:grpSpMkLst>
        </pc:grpChg>
        <pc:sldLayoutChg chg="modSp add del mod replId">
          <pc:chgData name="Ganavi M" userId="aa0847465628f3dc" providerId="Windows Live" clId="Web-{CB913E38-E08D-437A-8C85-18538E8B28A1}" dt="2024-05-07T12:16:29.746" v="18"/>
          <pc:sldLayoutMkLst>
            <pc:docMk/>
            <pc:sldMasterMk cId="431208837" sldId="2147483780"/>
            <pc:sldLayoutMk cId="2494033192" sldId="2147483781"/>
          </pc:sldLayoutMkLst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2494033192" sldId="2147483781"/>
              <ac:spMk id="2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2494033192" sldId="2147483781"/>
              <ac:spMk id="3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2494033192" sldId="2147483781"/>
              <ac:spMk id="4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2494033192" sldId="2147483781"/>
              <ac:spMk id="5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2494033192" sldId="2147483781"/>
              <ac:spMk id="6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2494033192" sldId="2147483781"/>
              <ac:spMk id="23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2494033192" sldId="2147483781"/>
              <ac:spMk id="24" creationId="{00000000-0000-0000-0000-000000000000}"/>
            </ac:spMkLst>
          </pc:spChg>
          <pc:grpChg chg="mod">
            <ac:chgData name="Ganavi M" userId="aa0847465628f3dc" providerId="Windows Live" clId="Web-{CB913E38-E08D-437A-8C85-18538E8B28A1}" dt="2024-05-07T12:16:28.121" v="17"/>
            <ac:grpSpMkLst>
              <pc:docMk/>
              <pc:sldMasterMk cId="431208837" sldId="2147483780"/>
              <pc:sldLayoutMk cId="2494033192" sldId="2147483781"/>
              <ac:grpSpMk id="25" creationId="{00000000-0000-0000-0000-000000000000}"/>
            </ac:grpSpMkLst>
          </pc:grpChg>
        </pc:sldLayoutChg>
        <pc:sldLayoutChg chg="modSp add del mod replId">
          <pc:chgData name="Ganavi M" userId="aa0847465628f3dc" providerId="Windows Live" clId="Web-{CB913E38-E08D-437A-8C85-18538E8B28A1}" dt="2024-05-07T12:16:29.746" v="18"/>
          <pc:sldLayoutMkLst>
            <pc:docMk/>
            <pc:sldMasterMk cId="431208837" sldId="2147483780"/>
            <pc:sldLayoutMk cId="1093608149" sldId="2147483782"/>
          </pc:sldLayoutMkLst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1093608149" sldId="2147483782"/>
              <ac:spMk id="2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1093608149" sldId="2147483782"/>
              <ac:spMk id="3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1093608149" sldId="2147483782"/>
              <ac:spMk id="4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1093608149" sldId="2147483782"/>
              <ac:spMk id="5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1093608149" sldId="2147483782"/>
              <ac:spMk id="6" creationId="{00000000-0000-0000-0000-000000000000}"/>
            </ac:spMkLst>
          </pc:spChg>
        </pc:sldLayoutChg>
        <pc:sldLayoutChg chg="modSp add del mod replId">
          <pc:chgData name="Ganavi M" userId="aa0847465628f3dc" providerId="Windows Live" clId="Web-{CB913E38-E08D-437A-8C85-18538E8B28A1}" dt="2024-05-07T12:16:29.746" v="18"/>
          <pc:sldLayoutMkLst>
            <pc:docMk/>
            <pc:sldMasterMk cId="431208837" sldId="2147483780"/>
            <pc:sldLayoutMk cId="2560590350" sldId="2147483783"/>
          </pc:sldLayoutMkLst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2560590350" sldId="2147483783"/>
              <ac:spMk id="2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2560590350" sldId="2147483783"/>
              <ac:spMk id="3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2560590350" sldId="2147483783"/>
              <ac:spMk id="6" creationId="{00000000-0000-0000-0000-000000000000}"/>
            </ac:spMkLst>
          </pc:spChg>
        </pc:sldLayoutChg>
        <pc:sldLayoutChg chg="modSp add del mod replId">
          <pc:chgData name="Ganavi M" userId="aa0847465628f3dc" providerId="Windows Live" clId="Web-{CB913E38-E08D-437A-8C85-18538E8B28A1}" dt="2024-05-07T12:16:29.746" v="18"/>
          <pc:sldLayoutMkLst>
            <pc:docMk/>
            <pc:sldMasterMk cId="431208837" sldId="2147483780"/>
            <pc:sldLayoutMk cId="168574218" sldId="2147483784"/>
          </pc:sldLayoutMkLst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168574218" sldId="2147483784"/>
              <ac:spMk id="2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168574218" sldId="2147483784"/>
              <ac:spMk id="3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168574218" sldId="2147483784"/>
              <ac:spMk id="4" creationId="{00000000-0000-0000-0000-000000000000}"/>
            </ac:spMkLst>
          </pc:spChg>
        </pc:sldLayoutChg>
        <pc:sldLayoutChg chg="modSp add del mod replId">
          <pc:chgData name="Ganavi M" userId="aa0847465628f3dc" providerId="Windows Live" clId="Web-{CB913E38-E08D-437A-8C85-18538E8B28A1}" dt="2024-05-07T12:16:29.746" v="18"/>
          <pc:sldLayoutMkLst>
            <pc:docMk/>
            <pc:sldMasterMk cId="431208837" sldId="2147483780"/>
            <pc:sldLayoutMk cId="3884667416" sldId="2147483785"/>
          </pc:sldLayoutMkLst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3884667416" sldId="2147483785"/>
              <ac:spMk id="3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3884667416" sldId="2147483785"/>
              <ac:spMk id="4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3884667416" sldId="2147483785"/>
              <ac:spMk id="5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3884667416" sldId="2147483785"/>
              <ac:spMk id="6" creationId="{00000000-0000-0000-0000-000000000000}"/>
            </ac:spMkLst>
          </pc:spChg>
        </pc:sldLayoutChg>
        <pc:sldLayoutChg chg="add del mod replId">
          <pc:chgData name="Ganavi M" userId="aa0847465628f3dc" providerId="Windows Live" clId="Web-{CB913E38-E08D-437A-8C85-18538E8B28A1}" dt="2024-05-07T12:16:29.746" v="18"/>
          <pc:sldLayoutMkLst>
            <pc:docMk/>
            <pc:sldMasterMk cId="431208837" sldId="2147483780"/>
            <pc:sldLayoutMk cId="2532146403" sldId="2147483786"/>
          </pc:sldLayoutMkLst>
        </pc:sldLayoutChg>
        <pc:sldLayoutChg chg="add del mod replId">
          <pc:chgData name="Ganavi M" userId="aa0847465628f3dc" providerId="Windows Live" clId="Web-{CB913E38-E08D-437A-8C85-18538E8B28A1}" dt="2024-05-07T12:16:29.746" v="18"/>
          <pc:sldLayoutMkLst>
            <pc:docMk/>
            <pc:sldMasterMk cId="431208837" sldId="2147483780"/>
            <pc:sldLayoutMk cId="903659663" sldId="2147483787"/>
          </pc:sldLayoutMkLst>
        </pc:sldLayoutChg>
        <pc:sldLayoutChg chg="modSp add del mod replId">
          <pc:chgData name="Ganavi M" userId="aa0847465628f3dc" providerId="Windows Live" clId="Web-{CB913E38-E08D-437A-8C85-18538E8B28A1}" dt="2024-05-07T12:16:29.746" v="18"/>
          <pc:sldLayoutMkLst>
            <pc:docMk/>
            <pc:sldMasterMk cId="431208837" sldId="2147483780"/>
            <pc:sldLayoutMk cId="2388793765" sldId="2147483788"/>
          </pc:sldLayoutMkLst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2388793765" sldId="2147483788"/>
              <ac:spMk id="2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2388793765" sldId="2147483788"/>
              <ac:spMk id="3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2388793765" sldId="2147483788"/>
              <ac:spMk id="4" creationId="{00000000-0000-0000-0000-000000000000}"/>
            </ac:spMkLst>
          </pc:spChg>
        </pc:sldLayoutChg>
        <pc:sldLayoutChg chg="modSp add del mod replId">
          <pc:chgData name="Ganavi M" userId="aa0847465628f3dc" providerId="Windows Live" clId="Web-{CB913E38-E08D-437A-8C85-18538E8B28A1}" dt="2024-05-07T12:16:29.746" v="18"/>
          <pc:sldLayoutMkLst>
            <pc:docMk/>
            <pc:sldMasterMk cId="431208837" sldId="2147483780"/>
            <pc:sldLayoutMk cId="3368012591" sldId="2147483789"/>
          </pc:sldLayoutMkLst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3368012591" sldId="2147483789"/>
              <ac:spMk id="2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3368012591" sldId="2147483789"/>
              <ac:spMk id="4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3368012591" sldId="2147483789"/>
              <ac:spMk id="14" creationId="{00000000-0000-0000-0000-000000000000}"/>
            </ac:spMkLst>
          </pc:spChg>
        </pc:sldLayoutChg>
        <pc:sldLayoutChg chg="modSp add del mod replId">
          <pc:chgData name="Ganavi M" userId="aa0847465628f3dc" providerId="Windows Live" clId="Web-{CB913E38-E08D-437A-8C85-18538E8B28A1}" dt="2024-05-07T12:16:29.746" v="18"/>
          <pc:sldLayoutMkLst>
            <pc:docMk/>
            <pc:sldMasterMk cId="431208837" sldId="2147483780"/>
            <pc:sldLayoutMk cId="3852074743" sldId="2147483790"/>
          </pc:sldLayoutMkLst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3852074743" sldId="2147483790"/>
              <ac:spMk id="2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3852074743" sldId="2147483790"/>
              <ac:spMk id="3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3852074743" sldId="2147483790"/>
              <ac:spMk id="4" creationId="{00000000-0000-0000-0000-000000000000}"/>
            </ac:spMkLst>
          </pc:spChg>
        </pc:sldLayoutChg>
        <pc:sldLayoutChg chg="modSp add del mod replId">
          <pc:chgData name="Ganavi M" userId="aa0847465628f3dc" providerId="Windows Live" clId="Web-{CB913E38-E08D-437A-8C85-18538E8B28A1}" dt="2024-05-07T12:16:29.746" v="18"/>
          <pc:sldLayoutMkLst>
            <pc:docMk/>
            <pc:sldMasterMk cId="431208837" sldId="2147483780"/>
            <pc:sldLayoutMk cId="4150955756" sldId="2147483791"/>
          </pc:sldLayoutMkLst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4150955756" sldId="2147483791"/>
              <ac:spMk id="2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4150955756" sldId="2147483791"/>
              <ac:spMk id="3" creationId="{00000000-0000-0000-0000-000000000000}"/>
            </ac:spMkLst>
          </pc:spChg>
        </pc:sldLayoutChg>
        <pc:sldLayoutChg chg="modSp add del mod replId">
          <pc:chgData name="Ganavi M" userId="aa0847465628f3dc" providerId="Windows Live" clId="Web-{CB913E38-E08D-437A-8C85-18538E8B28A1}" dt="2024-05-07T12:16:29.746" v="18"/>
          <pc:sldLayoutMkLst>
            <pc:docMk/>
            <pc:sldMasterMk cId="431208837" sldId="2147483780"/>
            <pc:sldLayoutMk cId="3363494208" sldId="2147483792"/>
          </pc:sldLayoutMkLst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3363494208" sldId="2147483792"/>
              <ac:spMk id="2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3363494208" sldId="2147483792"/>
              <ac:spMk id="3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3363494208" sldId="2147483792"/>
              <ac:spMk id="10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3363494208" sldId="2147483792"/>
              <ac:spMk id="14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3363494208" sldId="2147483792"/>
              <ac:spMk id="15" creationId="{00000000-0000-0000-0000-000000000000}"/>
            </ac:spMkLst>
          </pc:spChg>
        </pc:sldLayoutChg>
        <pc:sldLayoutChg chg="modSp add del mod replId">
          <pc:chgData name="Ganavi M" userId="aa0847465628f3dc" providerId="Windows Live" clId="Web-{CB913E38-E08D-437A-8C85-18538E8B28A1}" dt="2024-05-07T12:16:29.746" v="18"/>
          <pc:sldLayoutMkLst>
            <pc:docMk/>
            <pc:sldMasterMk cId="431208837" sldId="2147483780"/>
            <pc:sldLayoutMk cId="1627528184" sldId="2147483793"/>
          </pc:sldLayoutMkLst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1627528184" sldId="2147483793"/>
              <ac:spMk id="2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1627528184" sldId="2147483793"/>
              <ac:spMk id="3" creationId="{00000000-0000-0000-0000-000000000000}"/>
            </ac:spMkLst>
          </pc:spChg>
        </pc:sldLayoutChg>
        <pc:sldLayoutChg chg="modSp add del mod replId">
          <pc:chgData name="Ganavi M" userId="aa0847465628f3dc" providerId="Windows Live" clId="Web-{CB913E38-E08D-437A-8C85-18538E8B28A1}" dt="2024-05-07T12:16:29.746" v="18"/>
          <pc:sldLayoutMkLst>
            <pc:docMk/>
            <pc:sldMasterMk cId="431208837" sldId="2147483780"/>
            <pc:sldLayoutMk cId="4190676063" sldId="2147483794"/>
          </pc:sldLayoutMkLst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4190676063" sldId="2147483794"/>
              <ac:spMk id="2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4190676063" sldId="2147483794"/>
              <ac:spMk id="3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4190676063" sldId="2147483794"/>
              <ac:spMk id="10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4190676063" sldId="2147483794"/>
              <ac:spMk id="14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4190676063" sldId="2147483794"/>
              <ac:spMk id="15" creationId="{00000000-0000-0000-0000-000000000000}"/>
            </ac:spMkLst>
          </pc:spChg>
        </pc:sldLayoutChg>
        <pc:sldLayoutChg chg="modSp add del mod replId">
          <pc:chgData name="Ganavi M" userId="aa0847465628f3dc" providerId="Windows Live" clId="Web-{CB913E38-E08D-437A-8C85-18538E8B28A1}" dt="2024-05-07T12:16:29.746" v="18"/>
          <pc:sldLayoutMkLst>
            <pc:docMk/>
            <pc:sldMasterMk cId="431208837" sldId="2147483780"/>
            <pc:sldLayoutMk cId="835045132" sldId="2147483795"/>
          </pc:sldLayoutMkLst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835045132" sldId="2147483795"/>
              <ac:spMk id="2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835045132" sldId="2147483795"/>
              <ac:spMk id="3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835045132" sldId="2147483795"/>
              <ac:spMk id="10" creationId="{00000000-0000-0000-0000-000000000000}"/>
            </ac:spMkLst>
          </pc:spChg>
        </pc:sldLayoutChg>
        <pc:sldLayoutChg chg="add del mod replId">
          <pc:chgData name="Ganavi M" userId="aa0847465628f3dc" providerId="Windows Live" clId="Web-{CB913E38-E08D-437A-8C85-18538E8B28A1}" dt="2024-05-07T12:16:29.746" v="18"/>
          <pc:sldLayoutMkLst>
            <pc:docMk/>
            <pc:sldMasterMk cId="431208837" sldId="2147483780"/>
            <pc:sldLayoutMk cId="552689766" sldId="2147483796"/>
          </pc:sldLayoutMkLst>
        </pc:sldLayoutChg>
        <pc:sldLayoutChg chg="modSp add del mod replId">
          <pc:chgData name="Ganavi M" userId="aa0847465628f3dc" providerId="Windows Live" clId="Web-{CB913E38-E08D-437A-8C85-18538E8B28A1}" dt="2024-05-07T12:16:29.746" v="18"/>
          <pc:sldLayoutMkLst>
            <pc:docMk/>
            <pc:sldMasterMk cId="431208837" sldId="2147483780"/>
            <pc:sldLayoutMk cId="4267862105" sldId="2147483797"/>
          </pc:sldLayoutMkLst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4267862105" sldId="2147483797"/>
              <ac:spMk id="2" creationId="{00000000-0000-0000-0000-000000000000}"/>
            </ac:spMkLst>
          </pc:spChg>
          <pc:spChg chg="mod">
            <ac:chgData name="Ganavi M" userId="aa0847465628f3dc" providerId="Windows Live" clId="Web-{CB913E38-E08D-437A-8C85-18538E8B28A1}" dt="2024-05-07T12:16:28.121" v="17"/>
            <ac:spMkLst>
              <pc:docMk/>
              <pc:sldMasterMk cId="431208837" sldId="2147483780"/>
              <pc:sldLayoutMk cId="4267862105" sldId="2147483797"/>
              <ac:spMk id="3" creationId="{00000000-0000-0000-0000-000000000000}"/>
            </ac:spMkLst>
          </pc:spChg>
        </pc:sldLayoutChg>
      </pc:sldMasterChg>
      <pc:sldMasterChg chg="add del addSldLayout delSldLayout modSldLayout">
        <pc:chgData name="Ganavi M" userId="aa0847465628f3dc" providerId="Windows Live" clId="Web-{CB913E38-E08D-437A-8C85-18538E8B28A1}" dt="2024-05-07T12:17:10.342" v="24"/>
        <pc:sldMasterMkLst>
          <pc:docMk/>
          <pc:sldMasterMk cId="1674083508" sldId="2147483798"/>
        </pc:sldMasterMkLst>
        <pc:sldLayoutChg chg="add del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674083508" sldId="2147483798"/>
            <pc:sldLayoutMk cId="3956082297" sldId="2147483799"/>
          </pc:sldLayoutMkLst>
        </pc:sldLayoutChg>
        <pc:sldLayoutChg chg="add del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674083508" sldId="2147483798"/>
            <pc:sldLayoutMk cId="3303717983" sldId="2147483800"/>
          </pc:sldLayoutMkLst>
        </pc:sldLayoutChg>
        <pc:sldLayoutChg chg="add del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674083508" sldId="2147483798"/>
            <pc:sldLayoutMk cId="1474794621" sldId="2147483801"/>
          </pc:sldLayoutMkLst>
        </pc:sldLayoutChg>
        <pc:sldLayoutChg chg="add del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674083508" sldId="2147483798"/>
            <pc:sldLayoutMk cId="3236281450" sldId="2147483802"/>
          </pc:sldLayoutMkLst>
        </pc:sldLayoutChg>
        <pc:sldLayoutChg chg="add del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674083508" sldId="2147483798"/>
            <pc:sldLayoutMk cId="2359023551" sldId="2147483803"/>
          </pc:sldLayoutMkLst>
        </pc:sldLayoutChg>
        <pc:sldLayoutChg chg="add del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674083508" sldId="2147483798"/>
            <pc:sldLayoutMk cId="872644934" sldId="2147483804"/>
          </pc:sldLayoutMkLst>
        </pc:sldLayoutChg>
        <pc:sldLayoutChg chg="add del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674083508" sldId="2147483798"/>
            <pc:sldLayoutMk cId="1502963960" sldId="2147483805"/>
          </pc:sldLayoutMkLst>
        </pc:sldLayoutChg>
        <pc:sldLayoutChg chg="add del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674083508" sldId="2147483798"/>
            <pc:sldLayoutMk cId="568817101" sldId="2147483806"/>
          </pc:sldLayoutMkLst>
        </pc:sldLayoutChg>
        <pc:sldLayoutChg chg="add del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674083508" sldId="2147483798"/>
            <pc:sldLayoutMk cId="3915696284" sldId="2147483807"/>
          </pc:sldLayoutMkLst>
        </pc:sldLayoutChg>
        <pc:sldLayoutChg chg="add del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674083508" sldId="2147483798"/>
            <pc:sldLayoutMk cId="3850644668" sldId="2147483808"/>
          </pc:sldLayoutMkLst>
        </pc:sldLayoutChg>
        <pc:sldLayoutChg chg="add del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674083508" sldId="2147483798"/>
            <pc:sldLayoutMk cId="2944091707" sldId="2147483809"/>
          </pc:sldLayoutMkLst>
        </pc:sldLayoutChg>
        <pc:sldLayoutChg chg="add del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674083508" sldId="2147483798"/>
            <pc:sldLayoutMk cId="1042851526" sldId="2147483810"/>
          </pc:sldLayoutMkLst>
        </pc:sldLayoutChg>
        <pc:sldLayoutChg chg="add del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674083508" sldId="2147483798"/>
            <pc:sldLayoutMk cId="3649194819" sldId="2147483811"/>
          </pc:sldLayoutMkLst>
        </pc:sldLayoutChg>
        <pc:sldLayoutChg chg="add del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674083508" sldId="2147483798"/>
            <pc:sldLayoutMk cId="467853841" sldId="2147483812"/>
          </pc:sldLayoutMkLst>
        </pc:sldLayoutChg>
        <pc:sldLayoutChg chg="add del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674083508" sldId="2147483798"/>
            <pc:sldLayoutMk cId="3774296876" sldId="2147483813"/>
          </pc:sldLayoutMkLst>
        </pc:sldLayoutChg>
        <pc:sldLayoutChg chg="add del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674083508" sldId="2147483798"/>
            <pc:sldLayoutMk cId="1289973025" sldId="2147483814"/>
          </pc:sldLayoutMkLst>
        </pc:sldLayoutChg>
        <pc:sldLayoutChg chg="add del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674083508" sldId="2147483798"/>
            <pc:sldLayoutMk cId="239560135" sldId="2147483815"/>
          </pc:sldLayoutMkLst>
        </pc:sldLayoutChg>
      </pc:sldMasterChg>
      <pc:sldMasterChg chg="add addSldLayout modSldLayout">
        <pc:chgData name="Ganavi M" userId="aa0847465628f3dc" providerId="Windows Live" clId="Web-{CB913E38-E08D-437A-8C85-18538E8B28A1}" dt="2024-05-07T12:17:10.342" v="24"/>
        <pc:sldMasterMkLst>
          <pc:docMk/>
          <pc:sldMasterMk cId="1489577130" sldId="2147483816"/>
        </pc:sldMasterMkLst>
        <pc:sldLayoutChg chg="add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489577130" sldId="2147483816"/>
            <pc:sldLayoutMk cId="1412679702" sldId="2147483817"/>
          </pc:sldLayoutMkLst>
        </pc:sldLayoutChg>
        <pc:sldLayoutChg chg="add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489577130" sldId="2147483816"/>
            <pc:sldLayoutMk cId="4094112787" sldId="2147483818"/>
          </pc:sldLayoutMkLst>
        </pc:sldLayoutChg>
        <pc:sldLayoutChg chg="add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489577130" sldId="2147483816"/>
            <pc:sldLayoutMk cId="524975684" sldId="2147483819"/>
          </pc:sldLayoutMkLst>
        </pc:sldLayoutChg>
        <pc:sldLayoutChg chg="add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489577130" sldId="2147483816"/>
            <pc:sldLayoutMk cId="983690344" sldId="2147483820"/>
          </pc:sldLayoutMkLst>
        </pc:sldLayoutChg>
        <pc:sldLayoutChg chg="add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489577130" sldId="2147483816"/>
            <pc:sldLayoutMk cId="3239586440" sldId="2147483821"/>
          </pc:sldLayoutMkLst>
        </pc:sldLayoutChg>
        <pc:sldLayoutChg chg="add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489577130" sldId="2147483816"/>
            <pc:sldLayoutMk cId="3344463982" sldId="2147483822"/>
          </pc:sldLayoutMkLst>
        </pc:sldLayoutChg>
        <pc:sldLayoutChg chg="add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489577130" sldId="2147483816"/>
            <pc:sldLayoutMk cId="1824797592" sldId="2147483823"/>
          </pc:sldLayoutMkLst>
        </pc:sldLayoutChg>
        <pc:sldLayoutChg chg="add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489577130" sldId="2147483816"/>
            <pc:sldLayoutMk cId="1120183572" sldId="2147483824"/>
          </pc:sldLayoutMkLst>
        </pc:sldLayoutChg>
        <pc:sldLayoutChg chg="add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489577130" sldId="2147483816"/>
            <pc:sldLayoutMk cId="2769857721" sldId="2147483825"/>
          </pc:sldLayoutMkLst>
        </pc:sldLayoutChg>
        <pc:sldLayoutChg chg="add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489577130" sldId="2147483816"/>
            <pc:sldLayoutMk cId="188538581" sldId="2147483826"/>
          </pc:sldLayoutMkLst>
        </pc:sldLayoutChg>
        <pc:sldLayoutChg chg="add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489577130" sldId="2147483816"/>
            <pc:sldLayoutMk cId="3718806353" sldId="2147483827"/>
          </pc:sldLayoutMkLst>
        </pc:sldLayoutChg>
        <pc:sldLayoutChg chg="add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489577130" sldId="2147483816"/>
            <pc:sldLayoutMk cId="1288972595" sldId="2147483828"/>
          </pc:sldLayoutMkLst>
        </pc:sldLayoutChg>
        <pc:sldLayoutChg chg="add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489577130" sldId="2147483816"/>
            <pc:sldLayoutMk cId="1051570051" sldId="2147483829"/>
          </pc:sldLayoutMkLst>
        </pc:sldLayoutChg>
        <pc:sldLayoutChg chg="add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489577130" sldId="2147483816"/>
            <pc:sldLayoutMk cId="395863107" sldId="2147483830"/>
          </pc:sldLayoutMkLst>
        </pc:sldLayoutChg>
        <pc:sldLayoutChg chg="add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489577130" sldId="2147483816"/>
            <pc:sldLayoutMk cId="3287152077" sldId="2147483831"/>
          </pc:sldLayoutMkLst>
        </pc:sldLayoutChg>
        <pc:sldLayoutChg chg="add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489577130" sldId="2147483816"/>
            <pc:sldLayoutMk cId="3096382202" sldId="2147483832"/>
          </pc:sldLayoutMkLst>
        </pc:sldLayoutChg>
        <pc:sldLayoutChg chg="add mod replId">
          <pc:chgData name="Ganavi M" userId="aa0847465628f3dc" providerId="Windows Live" clId="Web-{CB913E38-E08D-437A-8C85-18538E8B28A1}" dt="2024-05-07T12:17:10.342" v="24"/>
          <pc:sldLayoutMkLst>
            <pc:docMk/>
            <pc:sldMasterMk cId="1489577130" sldId="2147483816"/>
            <pc:sldLayoutMk cId="2141921220" sldId="214748383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80CD090C-D827-9CE3-A970-6506A97370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4094E87-F398-6316-988C-3DCAC1BE209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1CB12872-C1AD-C79D-4408-0774B55B66B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8DB8C275-B1D2-0E7F-6F93-3C4AD4018A3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E9E5E8-CF6C-439D-AF15-32CF9C2A4D4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67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806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972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70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63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52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382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92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1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97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9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58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46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9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18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5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7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navigowda512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3B4B10-953E-CBD1-9601-51A457AE9A56}"/>
              </a:ext>
            </a:extLst>
          </p:cNvPr>
          <p:cNvSpPr txBox="1"/>
          <p:nvPr/>
        </p:nvSpPr>
        <p:spPr>
          <a:xfrm>
            <a:off x="2493664" y="2075774"/>
            <a:ext cx="7461269" cy="27122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dirty="0">
                <a:latin typeface="Bookman Old Style"/>
                <a:cs typeface="Calibri"/>
              </a:rPr>
              <a:t>                 Day 24</a:t>
            </a:r>
            <a:endParaRPr lang="en-US" sz="3600" b="1" dirty="0">
              <a:latin typeface="Bookman Old Style"/>
              <a:cs typeface="Calibri"/>
            </a:endParaRPr>
          </a:p>
          <a:p>
            <a:endParaRPr lang="en-US" sz="3600" b="1" dirty="0">
              <a:latin typeface="Bookman Old Style"/>
              <a:cs typeface="Calibri"/>
            </a:endParaRPr>
          </a:p>
          <a:p>
            <a:r>
              <a:rPr lang="en-US" sz="2850" b="1" dirty="0">
                <a:latin typeface="Bookman Old Style"/>
                <a:cs typeface="Calibri"/>
              </a:rPr>
              <a:t>       Linux Device Driver Training</a:t>
            </a:r>
            <a:endParaRPr lang="en-US" sz="2850" dirty="0">
              <a:latin typeface="Bookman Old Style"/>
              <a:cs typeface="Calibri"/>
            </a:endParaRPr>
          </a:p>
          <a:p>
            <a:endParaRPr lang="en-US" sz="2625" b="1" dirty="0">
              <a:latin typeface="Bookman Old Style"/>
              <a:cs typeface="Calibri"/>
            </a:endParaRPr>
          </a:p>
          <a:p>
            <a:r>
              <a:rPr lang="en-US" sz="2600" b="1" dirty="0">
                <a:latin typeface="Arial"/>
                <a:cs typeface="Arial"/>
              </a:rPr>
              <a:t>                      DEVICE DRIVERS</a:t>
            </a:r>
          </a:p>
          <a:p>
            <a:endParaRPr lang="en-US" sz="2850" b="1" dirty="0">
              <a:latin typeface="Bookman Old Style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D15A3-DE62-52A5-CD5A-10BB62B31704}"/>
              </a:ext>
            </a:extLst>
          </p:cNvPr>
          <p:cNvSpPr txBox="1"/>
          <p:nvPr/>
        </p:nvSpPr>
        <p:spPr>
          <a:xfrm>
            <a:off x="7096764" y="4647022"/>
            <a:ext cx="2607322" cy="900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50" dirty="0">
                <a:latin typeface="Bookman Old Style"/>
                <a:cs typeface="Calibri"/>
              </a:rPr>
              <a:t>Presented by,</a:t>
            </a:r>
          </a:p>
          <a:p>
            <a:r>
              <a:rPr lang="en-US" sz="1350" dirty="0">
                <a:latin typeface="Bookman Old Style"/>
                <a:cs typeface="Calibri"/>
              </a:rPr>
              <a:t>Ganavi M </a:t>
            </a:r>
            <a:endParaRPr lang="en-US" sz="1350">
              <a:latin typeface="Bookman Old Style"/>
            </a:endParaRPr>
          </a:p>
          <a:p>
            <a:r>
              <a:rPr lang="en-US" sz="1350" dirty="0">
                <a:latin typeface="Bookman Old Style"/>
                <a:cs typeface="Calibri"/>
                <a:hlinkClick r:id="rId2"/>
              </a:rPr>
              <a:t>Ganavigowda512@gmail.com</a:t>
            </a:r>
            <a:endParaRPr lang="en-US" sz="1350" dirty="0">
              <a:latin typeface="Bookman Old Style"/>
              <a:cs typeface="Calibri"/>
            </a:endParaRPr>
          </a:p>
          <a:p>
            <a:endParaRPr lang="en-US" sz="1350" dirty="0">
              <a:latin typeface="Bookman Old Style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79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7255A1E-FDC2-BB9C-1AAF-7EE3036F3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Advantage of ‘open’ designs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EB92032-5C75-D799-CB6B-7BA7B9E1F8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Microsoft and Apple used to provide lots</a:t>
            </a:r>
          </a:p>
          <a:p>
            <a:pPr>
              <a:buFontTx/>
              <a:buNone/>
            </a:pPr>
            <a:r>
              <a:rPr lang="en-US" altLang="en-US"/>
              <a:t>	of technical information to programmers</a:t>
            </a:r>
          </a:p>
          <a:p>
            <a:r>
              <a:rPr lang="en-US" altLang="en-US"/>
              <a:t>They wanted to encourage innovations</a:t>
            </a:r>
          </a:p>
          <a:p>
            <a:pPr>
              <a:buFontTx/>
              <a:buNone/>
            </a:pPr>
            <a:r>
              <a:rPr lang="en-US" altLang="en-US"/>
              <a:t>	that made their products more valuable</a:t>
            </a:r>
          </a:p>
          <a:p>
            <a:r>
              <a:rPr lang="en-US" altLang="en-US"/>
              <a:t>Imagine hundreds of unpaid ‘volunteers’ </a:t>
            </a:r>
          </a:p>
          <a:p>
            <a:pPr>
              <a:buFontTx/>
              <a:buNone/>
            </a:pPr>
            <a:r>
              <a:rPr lang="en-US" altLang="en-US"/>
              <a:t>	creating applications for </a:t>
            </a:r>
            <a:r>
              <a:rPr lang="en-US" altLang="en-US" b="1"/>
              <a:t>your</a:t>
            </a:r>
            <a:r>
              <a:rPr lang="en-US" altLang="en-US"/>
              <a:t> platform!</a:t>
            </a:r>
          </a:p>
          <a:p>
            <a:r>
              <a:rPr lang="en-US" altLang="en-US"/>
              <a:t>BUT: Were they ‘giving away the store’?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5ED70169-B4A4-6EF2-A302-CE3FAE6506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A ‘virtual device’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6E45BCC0-FC96-C654-02C0-2ADD558FF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 avoid NDA hassles, we can work with a ‘pseudo’ device (i.e., no special hardware)</a:t>
            </a:r>
          </a:p>
          <a:p>
            <a:r>
              <a:rPr lang="en-US" altLang="en-US"/>
              <a:t>We can use a portion of physical memory  to hold some data that we ‘read’ or ‘write’</a:t>
            </a:r>
          </a:p>
          <a:p>
            <a:r>
              <a:rPr lang="en-US" altLang="en-US"/>
              <a:t>We refer to our pseudo-device as a ‘stash’ </a:t>
            </a:r>
          </a:p>
          <a:p>
            <a:r>
              <a:rPr lang="en-US" altLang="en-US"/>
              <a:t>This allows us to illustrate the main issues that a simple device-driver will encounter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168CA83-EC23-3CB4-66DB-F6C82514F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82420" y="512623"/>
            <a:ext cx="6798734" cy="1303867"/>
          </a:xfrm>
        </p:spPr>
        <p:txBody>
          <a:bodyPr/>
          <a:lstStyle/>
          <a:p>
            <a:r>
              <a:rPr lang="en-US" altLang="en-US" b="1" dirty="0"/>
              <a:t>How system-calls work</a:t>
            </a:r>
          </a:p>
        </p:txBody>
      </p:sp>
      <p:sp>
        <p:nvSpPr>
          <p:cNvPr id="39939" name="_s1032">
            <a:extLst>
              <a:ext uri="{FF2B5EF4-FFF2-40B4-BE49-F238E27FC236}">
                <a16:creationId xmlns:a16="http://schemas.microsoft.com/office/drawing/2014/main" id="{F095FE73-C168-5EFD-D9D9-499FE2D7F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359819"/>
            <a:ext cx="3352800" cy="10636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59546" tIns="29773" rIns="59546" bIns="29773" anchor="ctr"/>
          <a:lstStyle/>
          <a:p>
            <a:pPr algn="ctr"/>
            <a:endParaRPr lang="en-US" altLang="en-US"/>
          </a:p>
        </p:txBody>
      </p:sp>
      <p:sp>
        <p:nvSpPr>
          <p:cNvPr id="39940" name="_s1032">
            <a:extLst>
              <a:ext uri="{FF2B5EF4-FFF2-40B4-BE49-F238E27FC236}">
                <a16:creationId xmlns:a16="http://schemas.microsoft.com/office/drawing/2014/main" id="{10DC5C80-6AC0-CB25-E108-AE2F02AA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7506" y="1938339"/>
            <a:ext cx="3581400" cy="191373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39941" name="Line 5">
            <a:extLst>
              <a:ext uri="{FF2B5EF4-FFF2-40B4-BE49-F238E27FC236}">
                <a16:creationId xmlns:a16="http://schemas.microsoft.com/office/drawing/2014/main" id="{CA8CC852-3923-7AE4-9DB4-B4B07CA07F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600200"/>
            <a:ext cx="11906" cy="436959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_s1032">
            <a:extLst>
              <a:ext uri="{FF2B5EF4-FFF2-40B4-BE49-F238E27FC236}">
                <a16:creationId xmlns:a16="http://schemas.microsoft.com/office/drawing/2014/main" id="{6F6C1754-6550-E371-BAEC-220CC224C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4801"/>
            <a:ext cx="3352800" cy="13112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800"/>
          </a:p>
        </p:txBody>
      </p:sp>
      <p:sp>
        <p:nvSpPr>
          <p:cNvPr id="39943" name="_s1032">
            <a:extLst>
              <a:ext uri="{FF2B5EF4-FFF2-40B4-BE49-F238E27FC236}">
                <a16:creationId xmlns:a16="http://schemas.microsoft.com/office/drawing/2014/main" id="{6D769F97-85CC-3538-723C-36E87DF80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495800"/>
            <a:ext cx="3581400" cy="7429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68B2C5E3-E7C0-A796-3FA4-A7E661294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648201"/>
            <a:ext cx="224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/>
              <a:t>Application Program</a:t>
            </a:r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12D02D8C-A4EF-2D09-3FEC-41C165829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4706" y="5765007"/>
            <a:ext cx="135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/>
              <a:t>User-space</a:t>
            </a:r>
          </a:p>
        </p:txBody>
      </p:sp>
      <p:sp>
        <p:nvSpPr>
          <p:cNvPr id="39946" name="Text Box 10">
            <a:extLst>
              <a:ext uri="{FF2B5EF4-FFF2-40B4-BE49-F238E27FC236}">
                <a16:creationId xmlns:a16="http://schemas.microsoft.com/office/drawing/2014/main" id="{86F0855F-A748-A23E-C8D8-3431EF0CB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0963" y="5574507"/>
            <a:ext cx="206613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/>
              <a:t>Kernel-space</a:t>
            </a:r>
          </a:p>
        </p:txBody>
      </p:sp>
      <p:sp>
        <p:nvSpPr>
          <p:cNvPr id="39947" name="Text Box 11">
            <a:extLst>
              <a:ext uri="{FF2B5EF4-FFF2-40B4-BE49-F238E27FC236}">
                <a16:creationId xmlns:a16="http://schemas.microsoft.com/office/drawing/2014/main" id="{A3B5E0EC-5D26-BFCB-08DB-3F64194FA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619" y="2639219"/>
            <a:ext cx="16208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/>
              <a:t>C Runtime Library</a:t>
            </a:r>
          </a:p>
        </p:txBody>
      </p:sp>
      <p:sp>
        <p:nvSpPr>
          <p:cNvPr id="39948" name="Text Box 12">
            <a:extLst>
              <a:ext uri="{FF2B5EF4-FFF2-40B4-BE49-F238E27FC236}">
                <a16:creationId xmlns:a16="http://schemas.microsoft.com/office/drawing/2014/main" id="{3CD3B048-B288-DEAA-975C-FD9D31ADB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9506" y="2500312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/>
              <a:t>Operating System </a:t>
            </a:r>
          </a:p>
          <a:p>
            <a:r>
              <a:rPr lang="en-US" altLang="en-US"/>
              <a:t>          Kernel</a:t>
            </a:r>
          </a:p>
        </p:txBody>
      </p:sp>
      <p:sp>
        <p:nvSpPr>
          <p:cNvPr id="39949" name="Text Box 13">
            <a:extLst>
              <a:ext uri="{FF2B5EF4-FFF2-40B4-BE49-F238E27FC236}">
                <a16:creationId xmlns:a16="http://schemas.microsoft.com/office/drawing/2014/main" id="{1A7DBBC2-E5CB-3A48-6856-04DE3A614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724401"/>
            <a:ext cx="155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/>
              <a:t>Device Driver</a:t>
            </a:r>
          </a:p>
        </p:txBody>
      </p:sp>
      <p:sp>
        <p:nvSpPr>
          <p:cNvPr id="39950" name="Line 14">
            <a:extLst>
              <a:ext uri="{FF2B5EF4-FFF2-40B4-BE49-F238E27FC236}">
                <a16:creationId xmlns:a16="http://schemas.microsoft.com/office/drawing/2014/main" id="{B4295245-8757-AFFE-68B3-82015F31FF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Line 15">
            <a:extLst>
              <a:ext uri="{FF2B5EF4-FFF2-40B4-BE49-F238E27FC236}">
                <a16:creationId xmlns:a16="http://schemas.microsoft.com/office/drawing/2014/main" id="{C9B766CE-D40A-1EC7-5A61-55CDA0E5C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438400"/>
            <a:ext cx="9906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Line 16">
            <a:extLst>
              <a:ext uri="{FF2B5EF4-FFF2-40B4-BE49-F238E27FC236}">
                <a16:creationId xmlns:a16="http://schemas.microsoft.com/office/drawing/2014/main" id="{A7B3402C-8E37-03D1-10BB-7D1DE66C1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810000"/>
            <a:ext cx="11906" cy="6024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Line 17">
            <a:extLst>
              <a:ext uri="{FF2B5EF4-FFF2-40B4-BE49-F238E27FC236}">
                <a16:creationId xmlns:a16="http://schemas.microsoft.com/office/drawing/2014/main" id="{FBFDEF07-0FC8-DE97-6EAD-E18110CE02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72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Line 18">
            <a:extLst>
              <a:ext uri="{FF2B5EF4-FFF2-40B4-BE49-F238E27FC236}">
                <a16:creationId xmlns:a16="http://schemas.microsoft.com/office/drawing/2014/main" id="{D38654CF-3D40-0FDE-BA04-A31B797010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3124200"/>
            <a:ext cx="990600" cy="0"/>
          </a:xfrm>
          <a:prstGeom prst="line">
            <a:avLst/>
          </a:prstGeom>
          <a:noFill/>
          <a:ln w="38100" cap="rnd" cmpd="dbl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Line 19">
            <a:extLst>
              <a:ext uri="{FF2B5EF4-FFF2-40B4-BE49-F238E27FC236}">
                <a16:creationId xmlns:a16="http://schemas.microsoft.com/office/drawing/2014/main" id="{7DDC71C0-E2C3-7E32-AF0A-889E73124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505200"/>
            <a:ext cx="11906" cy="538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C6F8A34-DCAE-EA5A-9E57-FB4FD1B65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2" y="410632"/>
            <a:ext cx="9601196" cy="1303867"/>
          </a:xfrm>
        </p:spPr>
        <p:txBody>
          <a:bodyPr/>
          <a:lstStyle/>
          <a:p>
            <a:r>
              <a:rPr lang="en-US" altLang="en-US" b="1" dirty="0"/>
              <a:t>How a ring buffer works</a:t>
            </a:r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53D866B0-02F5-4EE0-F51B-337FA6F88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9718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377A1FD6-65D4-1FCE-C2E6-BA7E7FC51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9718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id="{35348E3F-CB99-B0AB-C089-1EC1C18CA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9718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data</a:t>
            </a:r>
          </a:p>
        </p:txBody>
      </p:sp>
      <p:sp>
        <p:nvSpPr>
          <p:cNvPr id="58376" name="Rectangle 8">
            <a:extLst>
              <a:ext uri="{FF2B5EF4-FFF2-40B4-BE49-F238E27FC236}">
                <a16:creationId xmlns:a16="http://schemas.microsoft.com/office/drawing/2014/main" id="{C50A5B55-20A1-3E4C-553B-29116A558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9718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data</a:t>
            </a:r>
          </a:p>
        </p:txBody>
      </p:sp>
      <p:sp>
        <p:nvSpPr>
          <p:cNvPr id="58377" name="Rectangle 9">
            <a:extLst>
              <a:ext uri="{FF2B5EF4-FFF2-40B4-BE49-F238E27FC236}">
                <a16:creationId xmlns:a16="http://schemas.microsoft.com/office/drawing/2014/main" id="{608B9A77-0BB1-03A4-4D39-9D15A13C1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9718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data</a:t>
            </a:r>
          </a:p>
        </p:txBody>
      </p:sp>
      <p:sp>
        <p:nvSpPr>
          <p:cNvPr id="58378" name="Rectangle 10">
            <a:extLst>
              <a:ext uri="{FF2B5EF4-FFF2-40B4-BE49-F238E27FC236}">
                <a16:creationId xmlns:a16="http://schemas.microsoft.com/office/drawing/2014/main" id="{DD589CA4-3494-3CE3-3E95-E7685AADF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9718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Rectangle 11">
            <a:extLst>
              <a:ext uri="{FF2B5EF4-FFF2-40B4-BE49-F238E27FC236}">
                <a16:creationId xmlns:a16="http://schemas.microsoft.com/office/drawing/2014/main" id="{6675C4B0-AA2A-BC38-A2CD-F52E2D1F7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29718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Rectangle 13">
            <a:extLst>
              <a:ext uri="{FF2B5EF4-FFF2-40B4-BE49-F238E27FC236}">
                <a16:creationId xmlns:a16="http://schemas.microsoft.com/office/drawing/2014/main" id="{D206FD3B-3051-200B-B250-56356EF58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/>
              <a:t>tail</a:t>
            </a:r>
          </a:p>
        </p:txBody>
      </p:sp>
      <p:sp>
        <p:nvSpPr>
          <p:cNvPr id="58382" name="Rectangle 14">
            <a:extLst>
              <a:ext uri="{FF2B5EF4-FFF2-40B4-BE49-F238E27FC236}">
                <a16:creationId xmlns:a16="http://schemas.microsoft.com/office/drawing/2014/main" id="{E16980D1-CED3-3EB9-1B21-159224187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4958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/>
              <a:t>head</a:t>
            </a:r>
          </a:p>
        </p:txBody>
      </p:sp>
      <p:sp>
        <p:nvSpPr>
          <p:cNvPr id="58387" name="Line 19">
            <a:extLst>
              <a:ext uri="{FF2B5EF4-FFF2-40B4-BE49-F238E27FC236}">
                <a16:creationId xmlns:a16="http://schemas.microsoft.com/office/drawing/2014/main" id="{494762CD-3702-5223-0460-C184F5BC5C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38862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8" name="Line 20">
            <a:extLst>
              <a:ext uri="{FF2B5EF4-FFF2-40B4-BE49-F238E27FC236}">
                <a16:creationId xmlns:a16="http://schemas.microsoft.com/office/drawing/2014/main" id="{9FD25856-26A0-8659-4501-3BAB85717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724400"/>
            <a:ext cx="2133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9" name="Line 21">
            <a:extLst>
              <a:ext uri="{FF2B5EF4-FFF2-40B4-BE49-F238E27FC236}">
                <a16:creationId xmlns:a16="http://schemas.microsoft.com/office/drawing/2014/main" id="{03D7DE3D-8838-D89C-654A-DE702B4E6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2098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0" name="Line 22">
            <a:extLst>
              <a:ext uri="{FF2B5EF4-FFF2-40B4-BE49-F238E27FC236}">
                <a16:creationId xmlns:a16="http://schemas.microsoft.com/office/drawing/2014/main" id="{554AC03F-1037-9FEF-E6EC-CE765B946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209800"/>
            <a:ext cx="487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1" name="Text Box 23">
            <a:extLst>
              <a:ext uri="{FF2B5EF4-FFF2-40B4-BE49-F238E27FC236}">
                <a16:creationId xmlns:a16="http://schemas.microsoft.com/office/drawing/2014/main" id="{F7D53399-3C8B-38D0-EE42-37F3015BD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6" y="1763714"/>
            <a:ext cx="4144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i="1"/>
              <a:t>where to </a:t>
            </a:r>
            <a:r>
              <a:rPr lang="en-US" altLang="en-US" sz="2000" b="1" i="1"/>
              <a:t>put</a:t>
            </a:r>
            <a:r>
              <a:rPr lang="en-US" altLang="en-US" sz="2000" i="1"/>
              <a:t> the next data-element</a:t>
            </a:r>
          </a:p>
        </p:txBody>
      </p:sp>
      <p:sp>
        <p:nvSpPr>
          <p:cNvPr id="58392" name="Text Box 24">
            <a:extLst>
              <a:ext uri="{FF2B5EF4-FFF2-40B4-BE49-F238E27FC236}">
                <a16:creationId xmlns:a16="http://schemas.microsoft.com/office/drawing/2014/main" id="{8614C753-09F0-3881-6BFC-794C03E9C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6" y="4735514"/>
            <a:ext cx="413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i="1"/>
              <a:t>where to </a:t>
            </a:r>
            <a:r>
              <a:rPr lang="en-US" altLang="en-US" sz="2000" b="1" i="1"/>
              <a:t>get</a:t>
            </a:r>
            <a:r>
              <a:rPr lang="en-US" altLang="en-US" sz="2000" i="1"/>
              <a:t> the next data-element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686C661-E8D1-0DB9-056F-E502633BB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Linux treats devices as files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3B53065-F268-4E2F-BA58-795EDDBEBD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Programmers accustomed to the file API</a:t>
            </a:r>
          </a:p>
          <a:p>
            <a:pPr>
              <a:buFontTx/>
              <a:buNone/>
            </a:pPr>
            <a:r>
              <a:rPr lang="en-US" altLang="en-US"/>
              <a:t>   	open(), lseek(), read(), write(), close(), ...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Requires creating a filename in a directory</a:t>
            </a:r>
          </a:p>
          <a:p>
            <a:pPr>
              <a:buFontTx/>
              <a:buNone/>
            </a:pPr>
            <a:r>
              <a:rPr lang="en-US" altLang="en-US"/>
              <a:t>	   (special ‘/dev’ directory is for devices)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E9DE17B-01B4-EAB7-20DC-9A4C04477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Driver Identification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4214AB7-CA67-DBDC-C380-FA5935C62F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Character/Block drivers: </a:t>
            </a:r>
          </a:p>
          <a:p>
            <a:pPr>
              <a:lnSpc>
                <a:spcPct val="90000"/>
              </a:lnSpc>
            </a:pPr>
            <a:r>
              <a:rPr lang="en-US" altLang="en-US"/>
              <a:t>Use ‘major-number’ to identify the driver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Use ‘minor-numbers’ to distinguish among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     several devices the same driver controls</a:t>
            </a:r>
          </a:p>
          <a:p>
            <a:pPr>
              <a:lnSpc>
                <a:spcPct val="90000"/>
              </a:lnSpc>
            </a:pPr>
            <a:r>
              <a:rPr lang="en-US" altLang="en-US"/>
              <a:t>Kernel also needs a driver-name</a:t>
            </a:r>
          </a:p>
          <a:p>
            <a:pPr>
              <a:lnSpc>
                <a:spcPct val="90000"/>
              </a:lnSpc>
            </a:pPr>
            <a:r>
              <a:rPr lang="en-US" altLang="en-US"/>
              <a:t>Users need a device-node as ‘interface’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5D914FF-2C5D-2BF1-73AF-DC4FB2C59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Our module: ‘</a:t>
            </a:r>
            <a:r>
              <a:rPr lang="en-US" altLang="en-US" b="1" err="1"/>
              <a:t>stash.c</a:t>
            </a:r>
            <a:r>
              <a:rPr lang="en-US" altLang="en-US" b="1" dirty="0"/>
              <a:t>’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0562442-1277-D41D-3491-703060E7AC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 can create a device-driver module for our ‘virtual’ device (we named it ‘stash’)</a:t>
            </a:r>
          </a:p>
          <a:p>
            <a:r>
              <a:rPr lang="en-US" altLang="en-US"/>
              <a:t>It allows an application to save some data in a kernel-space buffer (a ‘ring’ buffer) by ‘writing’ to the device-file ‘/dev/stash’</a:t>
            </a:r>
          </a:p>
          <a:p>
            <a:r>
              <a:rPr lang="en-US" altLang="en-US"/>
              <a:t>Any application can retrieve this stashed data, by reading from this device-file</a:t>
            </a:r>
          </a:p>
          <a:p>
            <a:r>
              <a:rPr lang="en-US" altLang="en-US"/>
              <a:t>It works like a FIFO (First In, First Out)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15DEFAD-B029-E269-D94B-7CF4DFC65E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Creating our device node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E29070C-A9B7-C535-6F33-DC91EB67E7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‘mknod’ command creates the node:	      $ mknod  /dev/stash  c  40  0</a:t>
            </a:r>
          </a:p>
          <a:p>
            <a:endParaRPr lang="en-US" altLang="en-US"/>
          </a:p>
          <a:p>
            <a:r>
              <a:rPr lang="en-US" altLang="en-US"/>
              <a:t>The ‘chmod’ command changes the node access-permissions (if that’s needed):			  $ chmod  a+rw  /dev/stash</a:t>
            </a:r>
          </a:p>
          <a:p>
            <a:endParaRPr lang="en-US" altLang="en-US"/>
          </a:p>
          <a:p>
            <a:r>
              <a:rPr lang="en-US" altLang="en-US"/>
              <a:t>Both commands normally are ‘privileged’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043C95F-8557-B7D1-EC9F-099EC55F9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Module ‘Boilerplate’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0A352FB-B4FC-590F-3F44-2CDCD396A3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Must have ‘init_module()’ function</a:t>
            </a:r>
          </a:p>
          <a:p>
            <a:pPr>
              <a:buFontTx/>
              <a:buNone/>
            </a:pPr>
            <a:r>
              <a:rPr lang="en-US" altLang="en-US"/>
              <a:t>	(to ‘register’ service-functions with kernel)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Must have ‘cleanup_module()’ function</a:t>
            </a:r>
          </a:p>
          <a:p>
            <a:pPr>
              <a:buFontTx/>
              <a:buNone/>
            </a:pPr>
            <a:r>
              <a:rPr lang="en-US" altLang="en-US"/>
              <a:t>	(to ‘unregister’ our service-functions)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5B934E2-8EAB-D2FD-5ADF-F503ED86A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More ‘boilerplate’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3D64727-9C6C-4E13-2C94-C3608C3F73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200" dirty="0"/>
              <a:t>Must include certain kernel header-files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dirty="0"/>
              <a:t>	(e.g., #include &lt;</a:t>
            </a:r>
            <a:r>
              <a:rPr lang="en-US" altLang="en-US" sz="2200" dirty="0" err="1"/>
              <a:t>linux</a:t>
            </a:r>
            <a:r>
              <a:rPr lang="en-US" altLang="en-US" sz="2200" dirty="0"/>
              <a:t>/</a:t>
            </a:r>
            <a:r>
              <a:rPr lang="en-US" altLang="en-US" sz="2200" dirty="0" err="1"/>
              <a:t>module.h</a:t>
            </a:r>
            <a:r>
              <a:rPr lang="en-US" altLang="en-US" sz="2200" dirty="0"/>
              <a:t>&gt;)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200" dirty="0"/>
          </a:p>
          <a:p>
            <a:pPr>
              <a:lnSpc>
                <a:spcPct val="80000"/>
              </a:lnSpc>
            </a:pPr>
            <a:r>
              <a:rPr lang="en-US" altLang="en-US" sz="2200" dirty="0"/>
              <a:t>Must define certain compiler constants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dirty="0"/>
              <a:t>	(e.g., #define __KERNEL__, MODULE)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200" dirty="0"/>
          </a:p>
          <a:p>
            <a:pPr>
              <a:lnSpc>
                <a:spcPct val="80000"/>
              </a:lnSpc>
            </a:pPr>
            <a:r>
              <a:rPr lang="en-US" altLang="en-US" sz="2200" dirty="0"/>
              <a:t>Alternatively these constants may be defined on the compiler’s command-line (using –D switch), and so be conveniently embedded in a </a:t>
            </a:r>
            <a:r>
              <a:rPr lang="en-US" altLang="en-US" sz="2200" dirty="0" err="1"/>
              <a:t>Makefile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dirty="0"/>
              <a:t>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6200522-E825-3566-970F-ED141FD84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6308" y="1244070"/>
            <a:ext cx="9601196" cy="1303867"/>
          </a:xfrm>
        </p:spPr>
        <p:txBody>
          <a:bodyPr/>
          <a:lstStyle/>
          <a:p>
            <a:r>
              <a:rPr lang="en-US" altLang="en-US" b="1" dirty="0"/>
              <a:t>What’s a ‘device-driver’?</a:t>
            </a:r>
            <a:endParaRPr lang="en-US" b="1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05FA0A1-CC53-6A61-0CB0-BC3F793632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20817" y="2551639"/>
            <a:ext cx="7704667" cy="3332816"/>
          </a:xfrm>
        </p:spPr>
        <p:txBody>
          <a:bodyPr/>
          <a:lstStyle/>
          <a:p>
            <a:r>
              <a:rPr lang="en-US" altLang="en-US"/>
              <a:t>A special kind of computer program</a:t>
            </a:r>
          </a:p>
          <a:p>
            <a:r>
              <a:rPr lang="en-US" altLang="en-US"/>
              <a:t>Intended to control a peripheral device</a:t>
            </a:r>
          </a:p>
          <a:p>
            <a:r>
              <a:rPr lang="en-US" altLang="en-US"/>
              <a:t>Needs to execute ‘privileged’ instructions</a:t>
            </a:r>
          </a:p>
          <a:p>
            <a:r>
              <a:rPr lang="en-US" altLang="en-US"/>
              <a:t>Must be integrated into the OS kernel</a:t>
            </a:r>
          </a:p>
          <a:p>
            <a:r>
              <a:rPr lang="en-US" altLang="en-US"/>
              <a:t>Interfaces both to kernel and to hardware</a:t>
            </a:r>
          </a:p>
          <a:p>
            <a:r>
              <a:rPr lang="en-US" altLang="en-US"/>
              <a:t>Program-format specific to a particular OS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A29C55B-EA6A-F6DD-D590-B67F8EF61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Important File I/O Functions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917D73A-7A40-103E-DF46-A5DF4C2EB6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int open( char *pathname, int flags ); </a:t>
            </a:r>
          </a:p>
          <a:p>
            <a:r>
              <a:rPr lang="en-US" altLang="en-US"/>
              <a:t>int read( int fd, void *buf, size_t count ); </a:t>
            </a:r>
          </a:p>
          <a:p>
            <a:r>
              <a:rPr lang="en-US" altLang="en-US"/>
              <a:t>int write( int fd, void *buf, size_t count );</a:t>
            </a:r>
          </a:p>
          <a:p>
            <a:r>
              <a:rPr lang="en-US" altLang="en-US"/>
              <a:t>loff_t lseek( int fd, loff_t off, int whence );  </a:t>
            </a:r>
          </a:p>
          <a:p>
            <a:r>
              <a:rPr lang="en-US" altLang="en-US"/>
              <a:t>int close( int fd 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E453A12-6876-E0E0-F9AA-006CE1040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UNIX ‘man’ pages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009B389-2AA2-20C7-5DAF-D0DE566511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convenient online guide to prototypes and semantics of the C Library Functions </a:t>
            </a:r>
          </a:p>
          <a:p>
            <a:r>
              <a:rPr lang="en-US" altLang="en-US"/>
              <a:t>Example of usage:</a:t>
            </a:r>
          </a:p>
          <a:p>
            <a:pPr>
              <a:buFontTx/>
              <a:buNone/>
            </a:pPr>
            <a:endParaRPr lang="en-US" altLang="en-US"/>
          </a:p>
          <a:p>
            <a:pPr lvl="2">
              <a:buFontTx/>
              <a:buNone/>
            </a:pPr>
            <a:r>
              <a:rPr lang="en-US" altLang="en-US"/>
              <a:t>			$ man 2 open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3AB99E2-759E-1796-D112-0D687EA20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The ‘open’ function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E0B4FE4-F9D1-0BC3-E080-93439E72BB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#include &lt;fcntl.h&gt;</a:t>
            </a:r>
          </a:p>
          <a:p>
            <a:r>
              <a:rPr lang="en-US" altLang="en-US"/>
              <a:t>int open( const char *pathname, int flags );</a:t>
            </a:r>
          </a:p>
          <a:p>
            <a:r>
              <a:rPr lang="en-US" altLang="en-US"/>
              <a:t>Converts a pathname to a file-descriptor</a:t>
            </a:r>
          </a:p>
          <a:p>
            <a:r>
              <a:rPr lang="en-US" altLang="en-US"/>
              <a:t>File-descriptor is a nonnegative integer  </a:t>
            </a:r>
          </a:p>
          <a:p>
            <a:r>
              <a:rPr lang="en-US" altLang="en-US"/>
              <a:t>Used as a file-ID in subsequent functions</a:t>
            </a:r>
          </a:p>
          <a:p>
            <a:r>
              <a:rPr lang="en-US" altLang="en-US"/>
              <a:t>‘flags’ is a symbolic constant: </a:t>
            </a:r>
          </a:p>
          <a:p>
            <a:pPr>
              <a:buFontTx/>
              <a:buNone/>
            </a:pPr>
            <a:r>
              <a:rPr lang="en-US" altLang="en-US"/>
              <a:t>		O_RDONLY, O_WRONLY, O_RDWR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D286E0D-42FE-7A92-8E85-27EF3C286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The ‘close’ function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D6BCAF4-C06F-9EE8-8C78-EB0162517F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#include &lt;unistd.h&gt;</a:t>
            </a:r>
          </a:p>
          <a:p>
            <a:r>
              <a:rPr lang="en-US" altLang="en-US"/>
              <a:t>int close( int fd );</a:t>
            </a:r>
          </a:p>
          <a:p>
            <a:r>
              <a:rPr lang="en-US" altLang="en-US"/>
              <a:t>Breaks link between file and file-descriptor</a:t>
            </a:r>
          </a:p>
          <a:p>
            <a:r>
              <a:rPr lang="en-US" altLang="en-US"/>
              <a:t>Returns 0 on success, or -1 if an error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C2E566B-E2B5-B1A1-9D26-44922186B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The ‘read’ function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FCA7A5A-BC55-4610-D84F-B7D603BCC7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28875" y="2578895"/>
            <a:ext cx="8229600" cy="4525963"/>
          </a:xfrm>
        </p:spPr>
        <p:txBody>
          <a:bodyPr/>
          <a:lstStyle/>
          <a:p>
            <a:r>
              <a:rPr lang="en-US" altLang="en-US"/>
              <a:t>#include &lt;unistd.h&gt;</a:t>
            </a:r>
          </a:p>
          <a:p>
            <a:r>
              <a:rPr lang="en-US" altLang="en-US"/>
              <a:t>int read( int fd, void *buf, size_t count );</a:t>
            </a:r>
          </a:p>
          <a:p>
            <a:r>
              <a:rPr lang="en-US" altLang="en-US"/>
              <a:t>Attempts to read up to ‘count’ bytes</a:t>
            </a:r>
          </a:p>
          <a:p>
            <a:r>
              <a:rPr lang="en-US" altLang="en-US"/>
              <a:t>Bytes are placed in ‘buf’ memory-buffer</a:t>
            </a:r>
          </a:p>
          <a:p>
            <a:r>
              <a:rPr lang="en-US" altLang="en-US"/>
              <a:t>Returns the number of bytes read</a:t>
            </a:r>
          </a:p>
          <a:p>
            <a:r>
              <a:rPr lang="en-US" altLang="en-US"/>
              <a:t>Or returns -1 if some error occurred</a:t>
            </a:r>
          </a:p>
          <a:p>
            <a:r>
              <a:rPr lang="en-US" altLang="en-US"/>
              <a:t>Return-value 0 means ‘end-of-file’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ADFDFF3-1FE2-7548-8552-7ACC63BE5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The ‘write’ function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EB501B7-2B91-3643-49C3-ED57AF116B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#include &lt;unistd.h&gt;</a:t>
            </a:r>
          </a:p>
          <a:p>
            <a:r>
              <a:rPr lang="en-US" altLang="en-US"/>
              <a:t>int write( int fd, void *buf, size_t count );</a:t>
            </a:r>
          </a:p>
          <a:p>
            <a:r>
              <a:rPr lang="en-US" altLang="en-US"/>
              <a:t>Attempts to write up to ‘count’ bytes</a:t>
            </a:r>
          </a:p>
          <a:p>
            <a:r>
              <a:rPr lang="en-US" altLang="en-US"/>
              <a:t>Bytes are taken from ‘buf’ memory-buffer</a:t>
            </a:r>
          </a:p>
          <a:p>
            <a:r>
              <a:rPr lang="en-US" altLang="en-US"/>
              <a:t>Returns the number of bytes written</a:t>
            </a:r>
          </a:p>
          <a:p>
            <a:r>
              <a:rPr lang="en-US" altLang="en-US"/>
              <a:t>Or returns -1 if some error occurred</a:t>
            </a:r>
          </a:p>
          <a:p>
            <a:r>
              <a:rPr lang="en-US" altLang="en-US"/>
              <a:t>Return-value 0 means no data was written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B10BEBC-F393-3871-5264-CD0F5FFDA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The ‘</a:t>
            </a:r>
            <a:r>
              <a:rPr lang="en-US" altLang="en-US" b="1" err="1"/>
              <a:t>lseek</a:t>
            </a:r>
            <a:r>
              <a:rPr lang="en-US" altLang="en-US" b="1" dirty="0"/>
              <a:t>’ function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C406206-7D8D-9AE1-35D4-9132F7D57D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#include &lt;unistd.h&gt;</a:t>
            </a:r>
          </a:p>
          <a:p>
            <a:r>
              <a:rPr lang="en-US" altLang="en-US"/>
              <a:t>loff_t lseek( int fd, loff_t off, int whence );</a:t>
            </a:r>
          </a:p>
          <a:p>
            <a:r>
              <a:rPr lang="en-US" altLang="en-US"/>
              <a:t>This function moves the file’s pointer</a:t>
            </a:r>
          </a:p>
          <a:p>
            <a:r>
              <a:rPr lang="en-US" altLang="en-US"/>
              <a:t>Three ways to do the move:</a:t>
            </a:r>
          </a:p>
          <a:p>
            <a:pPr lvl="1">
              <a:buFontTx/>
              <a:buNone/>
            </a:pPr>
            <a:r>
              <a:rPr lang="en-US" altLang="en-US"/>
              <a:t>	SEEK_SET:  move from beginning position</a:t>
            </a:r>
          </a:p>
          <a:p>
            <a:pPr lvl="1">
              <a:buFontTx/>
              <a:buNone/>
            </a:pPr>
            <a:r>
              <a:rPr lang="en-US" altLang="en-US"/>
              <a:t>	SEEK_CUR: move from current position </a:t>
            </a:r>
          </a:p>
          <a:p>
            <a:pPr lvl="1">
              <a:buFontTx/>
              <a:buNone/>
            </a:pPr>
            <a:r>
              <a:rPr lang="en-US" altLang="en-US"/>
              <a:t>	SEEK_END: move from ending position</a:t>
            </a:r>
          </a:p>
          <a:p>
            <a:r>
              <a:rPr lang="en-US" altLang="en-US"/>
              <a:t>(Could be used to determine a file’s size)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3918252-FC0A-D79D-A3AB-848C53A75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Default is ‘Blocking’ Mode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D57960DB-BE94-80CB-A5CA-1AF93B3A2E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‘read()’ function normally does not return 0 (unless ‘end-of-file’ is reached)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‘write()’ function normally does not return 0 (unless there’s no more space)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Instead, these functions ‘wait’ for data </a:t>
            </a:r>
          </a:p>
          <a:p>
            <a:pPr>
              <a:lnSpc>
                <a:spcPct val="90000"/>
              </a:lnSpc>
            </a:pPr>
            <a:r>
              <a:rPr lang="en-US" altLang="en-US"/>
              <a:t>But ‘busy-waiting’ would waste CPU time, so the kernel will put the task to ‘sleep’ 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This means it won’t get scheduled again (until the kernel ‘wakes up’ this task)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97386FB-F5E1-CC3D-F1FC-BD264D6B2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How multitasking works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8FDA698-D449-C2C4-F6BF-8B1FC15D95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Can be ‘cooperative’ or ‘preemptive’</a:t>
            </a:r>
          </a:p>
          <a:p>
            <a:r>
              <a:rPr lang="en-US" altLang="en-US"/>
              <a:t>‘interrupted’ doesn’t mean ‘preempted’</a:t>
            </a:r>
          </a:p>
          <a:p>
            <a:r>
              <a:rPr lang="en-US" altLang="en-US"/>
              <a:t>‘preempted’ implies a task was switched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EB8B1ED-FDDC-6752-633D-9BE98CD256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Tasks have various ‘states’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13943CC-15B5-66CC-B834-0EDEF0760A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task may be ‘running’</a:t>
            </a:r>
          </a:p>
          <a:p>
            <a:r>
              <a:rPr lang="en-US" altLang="en-US"/>
              <a:t>A task may be ‘ready-to-run’</a:t>
            </a:r>
          </a:p>
          <a:p>
            <a:r>
              <a:rPr lang="en-US" altLang="en-US"/>
              <a:t>A task may be ‘blocked’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ED8256F-1BED-A6B7-0247-BAC3D4913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Linux device-drivers 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2609AFE-BD5A-B851-E838-57E95A1688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92131" y="2575329"/>
            <a:ext cx="7704667" cy="3332816"/>
          </a:xfrm>
        </p:spPr>
        <p:txBody>
          <a:bodyPr/>
          <a:lstStyle/>
          <a:p>
            <a:r>
              <a:rPr lang="en-US" altLang="en-US"/>
              <a:t>A package mainly of ‘service functions’</a:t>
            </a:r>
          </a:p>
          <a:p>
            <a:r>
              <a:rPr lang="en-US" altLang="en-US"/>
              <a:t>The package is conceptually an ‘object’</a:t>
            </a:r>
          </a:p>
          <a:p>
            <a:r>
              <a:rPr lang="en-US" altLang="en-US"/>
              <a:t>But in C this means it’s a ‘struct’</a:t>
            </a:r>
          </a:p>
          <a:p>
            <a:r>
              <a:rPr lang="en-US" altLang="en-US"/>
              <a:t>Specifically:	struct file_operations { …; };</a:t>
            </a:r>
          </a:p>
          <a:p>
            <a:r>
              <a:rPr lang="en-US" altLang="en-US"/>
              <a:t>Definition is found in a kernel-header: </a:t>
            </a:r>
          </a:p>
          <a:p>
            <a:pPr>
              <a:buFontTx/>
              <a:buNone/>
            </a:pPr>
            <a:r>
              <a:rPr lang="en-US" altLang="en-US"/>
              <a:t>		‘/usr/src/linux/include/linux/fs.h’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F2E8BF1-50E1-3AD9-8314-3C1C71386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Kernel manages tasks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E280C16-DDFF-8EDB-9349-5ECF8E9808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Kernel uses ‘queues’ to manage tasks</a:t>
            </a:r>
          </a:p>
          <a:p>
            <a:r>
              <a:rPr lang="en-US" altLang="en-US"/>
              <a:t>A queue of tasks that are ‘ready-to-run’</a:t>
            </a:r>
          </a:p>
          <a:p>
            <a:r>
              <a:rPr lang="en-US" altLang="en-US"/>
              <a:t>Other queues for tasks that are ‘blocked’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4C628F2-ECA8-F2F6-B71E-95ED61F9F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Special ‘wait’ queues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6846AF6-01EB-D7DC-A5EE-D239EC7C66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Needed to avoid wasteful ‘busy waiting’</a:t>
            </a:r>
          </a:p>
          <a:p>
            <a:r>
              <a:rPr lang="en-US" altLang="en-US"/>
              <a:t>So Device-Drivers can put tasks to sleep</a:t>
            </a:r>
          </a:p>
          <a:p>
            <a:r>
              <a:rPr lang="en-US" altLang="en-US"/>
              <a:t>And Drivers can ‘wake up’ sleeping tasks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971E6DD-5F21-12FD-2496-A918024E9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How to use Linux wait-queues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25D3B30-C06F-A723-7686-9E513D8F92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#include &lt;linux/sched.h&gt;</a:t>
            </a:r>
          </a:p>
          <a:p>
            <a:r>
              <a:rPr lang="en-US" altLang="en-US"/>
              <a:t>wait_queue_head_t	my_queue;</a:t>
            </a:r>
          </a:p>
          <a:p>
            <a:r>
              <a:rPr lang="en-US" altLang="en-US"/>
              <a:t>init_waitqueue_head( &amp;my_queue );</a:t>
            </a:r>
          </a:p>
          <a:p>
            <a:r>
              <a:rPr lang="en-US" altLang="en-US"/>
              <a:t>sleep_on( &amp;my_queue );</a:t>
            </a:r>
          </a:p>
          <a:p>
            <a:r>
              <a:rPr lang="en-US" altLang="en-US"/>
              <a:t>wake_up( &amp;my_queue );</a:t>
            </a:r>
          </a:p>
          <a:p>
            <a:endParaRPr lang="en-US" altLang="en-US"/>
          </a:p>
          <a:p>
            <a:r>
              <a:rPr lang="en-US" altLang="en-US"/>
              <a:t>But can’t unload driver if task stays asleep!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312AF81-3E9C-B4AC-DD31-10465E1AA6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‘interruptible’ wait-queues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368E021-DDB3-1EE0-5D90-EAD9D4F725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Device-driver modules should use:</a:t>
            </a:r>
          </a:p>
          <a:p>
            <a:pPr>
              <a:buFontTx/>
              <a:buNone/>
            </a:pPr>
            <a:r>
              <a:rPr lang="en-US" altLang="en-US"/>
              <a:t>		interruptible_sleep_on( &amp;my_queue );</a:t>
            </a:r>
          </a:p>
          <a:p>
            <a:pPr>
              <a:buFontTx/>
              <a:buNone/>
            </a:pPr>
            <a:r>
              <a:rPr lang="en-US" altLang="en-US"/>
              <a:t>		wake_up_interruptible( &amp;my_queue );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Then tasks can be awakened by ‘signals’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8BF9F547-14BF-4BD4-C672-02E285E51E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How ‘sleep’ works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CA029BB-51CD-FCC4-EAAA-B122C1E0F5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Our driver defines an instance of a kernel data-structure called a ‘wait queue head’</a:t>
            </a:r>
          </a:p>
          <a:p>
            <a:r>
              <a:rPr lang="en-US" altLang="en-US"/>
              <a:t>It will be the ‘anchor’ for a linked list of ‘task_struct’ objects</a:t>
            </a:r>
          </a:p>
          <a:p>
            <a:r>
              <a:rPr lang="en-US" altLang="en-US"/>
              <a:t>It will initially be an empty-list</a:t>
            </a:r>
          </a:p>
          <a:p>
            <a:r>
              <a:rPr lang="en-US" altLang="en-US"/>
              <a:t>If our driver wants to put a task to sleep, then its ‘task_struct’ will be taken off the runqueue and put onto our wait queue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05B08ACF-327A-20D6-95A5-6C98A3906D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How ‘wake up’ works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A4F3ADB8-E6AF-A5CF-CAFF-D3016F2683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If our driver detects that a task it had put to sleep (because no data-transfer could be done immediately) would now be allowed to proceed, it can execute a ‘wake up’ on its wait queue object</a:t>
            </a:r>
          </a:p>
          <a:p>
            <a:r>
              <a:rPr lang="en-US" altLang="en-US"/>
              <a:t>All the task_struct objects that have been put onto that wait queue will be removed, and will be added to the CPU’s runqueue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F69BF57-0C49-D48E-0A33-C33F58BA3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Application to a </a:t>
            </a:r>
            <a:r>
              <a:rPr lang="en-US" altLang="en-US" b="1" err="1"/>
              <a:t>ringbuffer</a:t>
            </a:r>
            <a:r>
              <a:rPr lang="en-US" altLang="en-US" b="1" dirty="0"/>
              <a:t> 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F7D0A91-ACD3-9411-7026-A5A4A70C72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first-in first-out data-structure (FIFO)</a:t>
            </a:r>
          </a:p>
          <a:p>
            <a:r>
              <a:rPr lang="en-US" altLang="en-US"/>
              <a:t>Uses a storage-array of finite length</a:t>
            </a:r>
          </a:p>
          <a:p>
            <a:r>
              <a:rPr lang="en-US" altLang="en-US"/>
              <a:t>Uses two array-indices: ‘head’ and ‘tail’</a:t>
            </a:r>
          </a:p>
          <a:p>
            <a:r>
              <a:rPr lang="en-US" altLang="en-US"/>
              <a:t>Data is added at the current ‘tail’ position</a:t>
            </a:r>
          </a:p>
          <a:p>
            <a:r>
              <a:rPr lang="en-US" altLang="en-US"/>
              <a:t>Data is removed from the ‘head’ position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4154CD9-84B9-BCF1-A0A3-459E16296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/>
              <a:t>Ringbuffer</a:t>
            </a:r>
            <a:r>
              <a:rPr lang="en-US" altLang="en-US" dirty="0"/>
              <a:t> (continued)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1A1BA8F-362B-56C6-4A02-2E522B4C7A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One array-position is always left unused</a:t>
            </a:r>
          </a:p>
          <a:p>
            <a:r>
              <a:rPr lang="en-US" altLang="en-US"/>
              <a:t>Condition  head == tail  means “empty”</a:t>
            </a:r>
          </a:p>
          <a:p>
            <a:r>
              <a:rPr lang="en-US" altLang="en-US"/>
              <a:t>Condition  tail == head-1  means “full”</a:t>
            </a:r>
          </a:p>
          <a:p>
            <a:r>
              <a:rPr lang="en-US" altLang="en-US"/>
              <a:t>Both ‘head’ and ‘tail’ will “wraparound”</a:t>
            </a:r>
          </a:p>
          <a:p>
            <a:r>
              <a:rPr lang="en-US" altLang="en-US"/>
              <a:t>Calculation:  next = ( next+1 )%RINGSIZE; 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DD70A46-53F2-DB26-AF4E-D2C9BEE87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‘write’ algorithm for ‘</a:t>
            </a:r>
            <a:r>
              <a:rPr lang="en-US" altLang="en-US" b="1" err="1"/>
              <a:t>stash.c</a:t>
            </a:r>
            <a:r>
              <a:rPr lang="en-US" altLang="en-US" b="1" dirty="0"/>
              <a:t>’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F3DC92A-97FA-9939-7B9C-6714C3108E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38214" y="2556932"/>
            <a:ext cx="10470351" cy="3318936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/>
              <a:t>while ( ringbuffer_is_full ) </a:t>
            </a:r>
          </a:p>
          <a:p>
            <a:pPr lvl="2">
              <a:buFontTx/>
              <a:buNone/>
            </a:pPr>
            <a:r>
              <a:rPr lang="en-US" altLang="en-US"/>
              <a:t>{</a:t>
            </a:r>
          </a:p>
          <a:p>
            <a:pPr lvl="2">
              <a:buFontTx/>
              <a:buNone/>
            </a:pPr>
            <a:r>
              <a:rPr lang="en-US" altLang="en-US"/>
              <a:t>interruptible_sleep_on( &amp;wq );</a:t>
            </a:r>
          </a:p>
          <a:p>
            <a:pPr lvl="2">
              <a:buFontTx/>
              <a:buNone/>
            </a:pPr>
            <a:r>
              <a:rPr lang="en-US" altLang="en-US"/>
              <a:t>If ( signal_pending( current ) ) return –EINTR;</a:t>
            </a:r>
          </a:p>
          <a:p>
            <a:pPr lvl="2">
              <a:buFontTx/>
              <a:buNone/>
            </a:pPr>
            <a:r>
              <a:rPr lang="en-US" altLang="en-US"/>
              <a:t>}</a:t>
            </a:r>
          </a:p>
          <a:p>
            <a:pPr lvl="2">
              <a:buFontTx/>
              <a:buNone/>
            </a:pPr>
            <a:endParaRPr lang="en-US" altLang="en-US"/>
          </a:p>
          <a:p>
            <a:r>
              <a:rPr lang="en-US" altLang="en-US" sz="2400"/>
              <a:t>Insert byte from user-space into ringbuffer;</a:t>
            </a:r>
          </a:p>
          <a:p>
            <a:r>
              <a:rPr lang="en-US" altLang="en-US" sz="2400"/>
              <a:t>wake_up_interruptible( &amp;wq );</a:t>
            </a:r>
          </a:p>
          <a:p>
            <a:r>
              <a:rPr lang="en-US" altLang="en-US" sz="2400"/>
              <a:t>return 1;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DF43143-7F14-B3F4-E9EF-26533598D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‘read’ algorithm for ‘</a:t>
            </a:r>
            <a:r>
              <a:rPr lang="en-US" altLang="en-US" b="1" err="1"/>
              <a:t>stash.c</a:t>
            </a:r>
            <a:r>
              <a:rPr lang="en-US" altLang="en-US" b="1" dirty="0"/>
              <a:t>’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2022EB9-2BEB-3B27-3AD4-7DCEB48758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while ( </a:t>
            </a:r>
            <a:r>
              <a:rPr lang="en-US" altLang="en-US" sz="2400" dirty="0" err="1"/>
              <a:t>ringbuffer_is_empty</a:t>
            </a:r>
            <a:r>
              <a:rPr lang="en-US" altLang="en-US" sz="2400" dirty="0"/>
              <a:t> )</a:t>
            </a:r>
            <a:r>
              <a:rPr lang="en-US" altLang="en-US" dirty="0"/>
              <a:t> </a:t>
            </a:r>
            <a:endParaRPr lang="en-US" altLang="en-US" sz="2400"/>
          </a:p>
          <a:p>
            <a:pPr lvl="2">
              <a:buFontTx/>
              <a:buNone/>
            </a:pPr>
            <a:r>
              <a:rPr lang="en-US" altLang="en-US" dirty="0"/>
              <a:t>{</a:t>
            </a:r>
          </a:p>
          <a:p>
            <a:pPr lvl="2">
              <a:buFontTx/>
              <a:buNone/>
            </a:pPr>
            <a:r>
              <a:rPr lang="en-US" altLang="en-US" dirty="0" err="1"/>
              <a:t>interruptible_sleep_on</a:t>
            </a:r>
            <a:r>
              <a:rPr lang="en-US" altLang="en-US" dirty="0"/>
              <a:t>( &amp;</a:t>
            </a:r>
            <a:r>
              <a:rPr lang="en-US" altLang="en-US" dirty="0" err="1"/>
              <a:t>wq</a:t>
            </a:r>
            <a:r>
              <a:rPr lang="en-US" altLang="en-US" dirty="0"/>
              <a:t> );</a:t>
            </a:r>
          </a:p>
          <a:p>
            <a:pPr lvl="2">
              <a:buFontTx/>
              <a:buNone/>
            </a:pPr>
            <a:r>
              <a:rPr lang="en-US" altLang="en-US" dirty="0"/>
              <a:t>If ( </a:t>
            </a:r>
            <a:r>
              <a:rPr lang="en-US" altLang="en-US" dirty="0" err="1"/>
              <a:t>signal_pending</a:t>
            </a:r>
            <a:r>
              <a:rPr lang="en-US" altLang="en-US" dirty="0"/>
              <a:t>( current ) ) return –EINTR;</a:t>
            </a:r>
          </a:p>
          <a:p>
            <a:pPr lvl="2">
              <a:buFontTx/>
              <a:buNone/>
            </a:pPr>
            <a:r>
              <a:rPr lang="en-US" altLang="en-US" dirty="0"/>
              <a:t>}</a:t>
            </a:r>
          </a:p>
          <a:p>
            <a:r>
              <a:rPr lang="en-US" altLang="en-US" sz="2400" dirty="0"/>
              <a:t>Remove byte from </a:t>
            </a:r>
            <a:r>
              <a:rPr lang="en-US" altLang="en-US" sz="2400" dirty="0" err="1"/>
              <a:t>ringbuffer</a:t>
            </a:r>
            <a:r>
              <a:rPr lang="en-US" altLang="en-US" sz="2400" dirty="0"/>
              <a:t> and store to user-space;</a:t>
            </a:r>
          </a:p>
          <a:p>
            <a:r>
              <a:rPr lang="en-US" altLang="en-US" sz="2400" dirty="0" err="1"/>
              <a:t>wake_up_interruptible</a:t>
            </a:r>
            <a:r>
              <a:rPr lang="en-US" altLang="en-US" sz="2400" dirty="0"/>
              <a:t>( &amp;</a:t>
            </a:r>
            <a:r>
              <a:rPr lang="en-US" altLang="en-US" sz="2400" dirty="0" err="1"/>
              <a:t>wq</a:t>
            </a:r>
            <a:r>
              <a:rPr lang="en-US" altLang="en-US" sz="2400" dirty="0"/>
              <a:t> );</a:t>
            </a:r>
          </a:p>
          <a:p>
            <a:r>
              <a:rPr lang="en-US" altLang="en-US" sz="2400" dirty="0"/>
              <a:t>return 1;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EF17529-8D50-ECE2-AB41-7B3B668B1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Types of Device-Drivers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AF2B869-C813-D7EC-15D6-6AEF06AAB2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Character drivers:</a:t>
            </a:r>
          </a:p>
          <a:p>
            <a:pPr>
              <a:buNone/>
            </a:pPr>
            <a:r>
              <a:rPr lang="en-US" altLang="en-US" dirty="0"/>
              <a:t>     - the device processes individual bytes</a:t>
            </a:r>
          </a:p>
          <a:p>
            <a:pPr>
              <a:buNone/>
            </a:pPr>
            <a:r>
              <a:rPr lang="en-US" altLang="en-US" dirty="0"/>
              <a:t>           (e.g., keyboard, printer, modem)</a:t>
            </a:r>
          </a:p>
          <a:p>
            <a:r>
              <a:rPr lang="en-US" altLang="en-US" dirty="0"/>
              <a:t>Block drivers:</a:t>
            </a:r>
          </a:p>
          <a:p>
            <a:pPr>
              <a:buFontTx/>
              <a:buNone/>
            </a:pPr>
            <a:r>
              <a:rPr lang="en-US" altLang="en-US" dirty="0"/>
              <a:t>	- the device processes groups of bytes</a:t>
            </a:r>
          </a:p>
          <a:p>
            <a:pPr>
              <a:buNone/>
            </a:pPr>
            <a:r>
              <a:rPr lang="en-US" altLang="en-US" dirty="0"/>
              <a:t>	       (e.g., hard disks, CD-ROM drives)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60A4D1B1-4B0F-CAF9-42FE-557843620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The other driver-methods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BA98C00-9039-EB5F-4D20-48AE10EDCC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 can just omit definitions for other driver system-calls in this example (e.g., ‘open()’, ‘lseek()’, and ‘close()’) because suitable ‘default’ methods are available within the kernel for those cases in this example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39046E95-FB94-2B62-5C83-13A08C859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Demonstration of ‘stash’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5C9F20B-72A5-7B61-9A6C-7B0E352CE7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Quick demo: we can use I/O redirection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For demonstrating ‘write’ to /dev/stash:</a:t>
            </a:r>
          </a:p>
          <a:p>
            <a:pPr>
              <a:buFontTx/>
              <a:buNone/>
            </a:pPr>
            <a:r>
              <a:rPr lang="en-US" altLang="en-US"/>
              <a:t>		$ echo “Hello” &gt; /dev/stash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For demonstrating ‘read’ from /dev/stash:</a:t>
            </a:r>
          </a:p>
          <a:p>
            <a:pPr>
              <a:buFontTx/>
              <a:buNone/>
            </a:pPr>
            <a:r>
              <a:rPr lang="en-US" altLang="en-US"/>
              <a:t>		$ cat /proc/stash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9A8FDC6C-BDBE-2BE8-52CB-CCA8FD37D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In-class exercise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820D9BC2-3591-BF38-0DB3-397A1DCC99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Can you modify the ‘stash.c’ example, to make it more efficient (fewer system calls), by arranging for its ‘read’ and ‘write’ to do  larger-size data transfers (i.e., more than just one byte at a time)?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1D45358-9537-7078-EAF7-C1C1F625F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Linux has other driver-types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E00D321-C9E3-41D3-6404-945ED44640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Network drivers</a:t>
            </a:r>
          </a:p>
          <a:p>
            <a:r>
              <a:rPr lang="en-US" altLang="en-US"/>
              <a:t>Mouse drivers</a:t>
            </a:r>
          </a:p>
          <a:p>
            <a:r>
              <a:rPr lang="en-US" altLang="en-US"/>
              <a:t>SCSI drivers</a:t>
            </a:r>
          </a:p>
          <a:p>
            <a:r>
              <a:rPr lang="en-US" altLang="en-US"/>
              <a:t>USB drivers</a:t>
            </a:r>
          </a:p>
          <a:p>
            <a:r>
              <a:rPr lang="en-US" altLang="en-US"/>
              <a:t>Video drivers</a:t>
            </a:r>
          </a:p>
          <a:p>
            <a:r>
              <a:rPr lang="en-US" altLang="en-US"/>
              <a:t>‘Hot-swap’ drivers</a:t>
            </a:r>
          </a:p>
          <a:p>
            <a:r>
              <a:rPr lang="en-US" altLang="en-US"/>
              <a:t>… and others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25D19ED-4CB4-CBAB-D68C-381C3C162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Developing a device-driver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E45F185-1A60-C810-5389-63CD8489A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Clarify your requirements</a:t>
            </a:r>
          </a:p>
          <a:p>
            <a:r>
              <a:rPr lang="en-US" altLang="en-US"/>
              <a:t>Devise a design to achieve them</a:t>
            </a:r>
          </a:p>
          <a:p>
            <a:r>
              <a:rPr lang="en-US" altLang="en-US"/>
              <a:t>Test your design-concept (‘prototype’)</a:t>
            </a:r>
          </a:p>
          <a:p>
            <a:r>
              <a:rPr lang="en-US" altLang="en-US"/>
              <a:t>‘Debug’ your prototype (as needed)</a:t>
            </a:r>
          </a:p>
          <a:p>
            <a:r>
              <a:rPr lang="en-US" altLang="en-US"/>
              <a:t>Build your final driver iteratively</a:t>
            </a:r>
          </a:p>
          <a:p>
            <a:r>
              <a:rPr lang="en-US" altLang="en-US"/>
              <a:t>Document your work for future use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2204200-AF1C-FCB6-DAB5-04D536814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‘Open Source’ Hardware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1497587-312B-D957-98C2-EDBCB403B6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Some equipment manufactures regard their designs as ‘intellectual property’</a:t>
            </a:r>
          </a:p>
          <a:p>
            <a:r>
              <a:rPr lang="en-US" altLang="en-US"/>
              <a:t>They don’t want to ‘give away’ their info</a:t>
            </a:r>
          </a:p>
          <a:p>
            <a:r>
              <a:rPr lang="en-US" altLang="en-US"/>
              <a:t>They believe ‘secrecy’ is an advantage</a:t>
            </a:r>
          </a:p>
          <a:p>
            <a:r>
              <a:rPr lang="en-US" altLang="en-US"/>
              <a:t>They fear others might copy their designs</a:t>
            </a:r>
          </a:p>
          <a:p>
            <a:r>
              <a:rPr lang="en-US" altLang="en-US"/>
              <a:t>BUT: This hinders systems programmers!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548F9FB-6403-1F16-246F-80CB908DB6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Non-Disclosure Agreements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B0E4345-93FB-51CA-D597-27885A3A53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Sometimes manufacturers will let ‘trusted’</a:t>
            </a:r>
          </a:p>
          <a:p>
            <a:pPr>
              <a:buFontTx/>
              <a:buNone/>
            </a:pPr>
            <a:r>
              <a:rPr lang="en-US" altLang="en-US"/>
              <a:t>	individuals, or commercial ‘partners’, look</a:t>
            </a:r>
          </a:p>
          <a:p>
            <a:pPr>
              <a:buFontTx/>
              <a:buNone/>
            </a:pPr>
            <a:r>
              <a:rPr lang="en-US" altLang="en-US"/>
              <a:t>	at their design-specs and manuals</a:t>
            </a:r>
          </a:p>
          <a:p>
            <a:r>
              <a:rPr lang="en-US" altLang="en-US"/>
              <a:t>College professors often are ‘trusted’</a:t>
            </a:r>
          </a:p>
          <a:p>
            <a:r>
              <a:rPr lang="en-US" altLang="en-US"/>
              <a:t>BUT: Just to be sure, an NDA is required</a:t>
            </a:r>
          </a:p>
          <a:p>
            <a:pPr>
              <a:buFontTx/>
              <a:buNone/>
            </a:pPr>
            <a:r>
              <a:rPr lang="en-US" altLang="en-US"/>
              <a:t>   -- which prevents professors from teaching </a:t>
            </a:r>
          </a:p>
          <a:p>
            <a:pPr>
              <a:buFontTx/>
              <a:buNone/>
            </a:pPr>
            <a:r>
              <a:rPr lang="en-US" altLang="en-US"/>
              <a:t>	students the design-details that they learn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8528D2F-56C5-9950-5F11-CC4123494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Some designs are ‘open’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8AA3437-A2BF-465E-0A5B-E4F8F3CC51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IBM-PC designs were published</a:t>
            </a:r>
          </a:p>
          <a:p>
            <a:r>
              <a:rPr lang="en-US" altLang="en-US"/>
              <a:t>Then other companies copied them</a:t>
            </a:r>
          </a:p>
          <a:p>
            <a:r>
              <a:rPr lang="en-US" altLang="en-US"/>
              <a:t>And those companies prospered!</a:t>
            </a:r>
          </a:p>
          <a:p>
            <a:r>
              <a:rPr lang="en-US" altLang="en-US"/>
              <a:t>While IBM lost market-share!</a:t>
            </a:r>
          </a:p>
          <a:p>
            <a:r>
              <a:rPr lang="en-US" altLang="en-US"/>
              <a:t>An unfortunate ‘lesson’ was learned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1395</Words>
  <Application>Microsoft Office PowerPoint</Application>
  <PresentationFormat>Widescreen</PresentationFormat>
  <Paragraphs>266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Organic</vt:lpstr>
      <vt:lpstr>PowerPoint Presentation</vt:lpstr>
      <vt:lpstr>What’s a ‘device-driver’?</vt:lpstr>
      <vt:lpstr>Linux device-drivers </vt:lpstr>
      <vt:lpstr>Types of Device-Drivers</vt:lpstr>
      <vt:lpstr>Linux has other driver-types</vt:lpstr>
      <vt:lpstr>Developing a device-driver</vt:lpstr>
      <vt:lpstr>‘Open Source’ Hardware</vt:lpstr>
      <vt:lpstr>Non-Disclosure Agreements</vt:lpstr>
      <vt:lpstr>Some designs are ‘open’</vt:lpstr>
      <vt:lpstr>Advantage of ‘open’ designs</vt:lpstr>
      <vt:lpstr>A ‘virtual device’</vt:lpstr>
      <vt:lpstr>How system-calls work</vt:lpstr>
      <vt:lpstr>How a ring buffer works</vt:lpstr>
      <vt:lpstr>Linux treats devices as files</vt:lpstr>
      <vt:lpstr>Driver Identification</vt:lpstr>
      <vt:lpstr>Our module: ‘stash.c’</vt:lpstr>
      <vt:lpstr>Creating our device node</vt:lpstr>
      <vt:lpstr>Module ‘Boilerplate’</vt:lpstr>
      <vt:lpstr>More ‘boilerplate’</vt:lpstr>
      <vt:lpstr>Important File I/O Functions</vt:lpstr>
      <vt:lpstr>UNIX ‘man’ pages</vt:lpstr>
      <vt:lpstr>The ‘open’ function</vt:lpstr>
      <vt:lpstr>The ‘close’ function</vt:lpstr>
      <vt:lpstr>The ‘read’ function</vt:lpstr>
      <vt:lpstr>The ‘write’ function</vt:lpstr>
      <vt:lpstr>The ‘lseek’ function</vt:lpstr>
      <vt:lpstr>Default is ‘Blocking’ Mode</vt:lpstr>
      <vt:lpstr>How multitasking works</vt:lpstr>
      <vt:lpstr>Tasks have various ‘states’</vt:lpstr>
      <vt:lpstr>Kernel manages tasks</vt:lpstr>
      <vt:lpstr>Special ‘wait’ queues</vt:lpstr>
      <vt:lpstr>How to use Linux wait-queues</vt:lpstr>
      <vt:lpstr>‘interruptible’ wait-queues</vt:lpstr>
      <vt:lpstr>How ‘sleep’ works</vt:lpstr>
      <vt:lpstr>How ‘wake up’ works</vt:lpstr>
      <vt:lpstr>Application to a ringbuffer </vt:lpstr>
      <vt:lpstr>Ringbuffer (continued)</vt:lpstr>
      <vt:lpstr>‘write’ algorithm for ‘stash.c’</vt:lpstr>
      <vt:lpstr>‘read’ algorithm for ‘stash.c’</vt:lpstr>
      <vt:lpstr>The other driver-methods</vt:lpstr>
      <vt:lpstr>Demonstration of ‘stash’</vt:lpstr>
      <vt:lpstr>In-class exercise</vt:lpstr>
    </vt:vector>
  </TitlesOfParts>
  <Company>University of San Francisco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Professor Allan B. Cruse</dc:creator>
  <cp:lastModifiedBy>USF Image</cp:lastModifiedBy>
  <cp:revision>105</cp:revision>
  <dcterms:created xsi:type="dcterms:W3CDTF">2004-10-25T15:39:37Z</dcterms:created>
  <dcterms:modified xsi:type="dcterms:W3CDTF">2024-05-07T12:25:13Z</dcterms:modified>
</cp:coreProperties>
</file>