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63"/>
  </p:notesMasterIdLst>
  <p:sldIdLst>
    <p:sldId id="338" r:id="rId2"/>
    <p:sldId id="324" r:id="rId3"/>
    <p:sldId id="278" r:id="rId4"/>
    <p:sldId id="257" r:id="rId5"/>
    <p:sldId id="279" r:id="rId6"/>
    <p:sldId id="280" r:id="rId7"/>
    <p:sldId id="281" r:id="rId8"/>
    <p:sldId id="325" r:id="rId9"/>
    <p:sldId id="258" r:id="rId10"/>
    <p:sldId id="323" r:id="rId11"/>
    <p:sldId id="283" r:id="rId12"/>
    <p:sldId id="259" r:id="rId13"/>
    <p:sldId id="260" r:id="rId14"/>
    <p:sldId id="285" r:id="rId15"/>
    <p:sldId id="286" r:id="rId16"/>
    <p:sldId id="261" r:id="rId17"/>
    <p:sldId id="312" r:id="rId18"/>
    <p:sldId id="313" r:id="rId19"/>
    <p:sldId id="326" r:id="rId20"/>
    <p:sldId id="320" r:id="rId21"/>
    <p:sldId id="262" r:id="rId22"/>
    <p:sldId id="263" r:id="rId23"/>
    <p:sldId id="287" r:id="rId24"/>
    <p:sldId id="291" r:id="rId25"/>
    <p:sldId id="292" r:id="rId26"/>
    <p:sldId id="322" r:id="rId27"/>
    <p:sldId id="293" r:id="rId28"/>
    <p:sldId id="294" r:id="rId29"/>
    <p:sldId id="265" r:id="rId30"/>
    <p:sldId id="295" r:id="rId31"/>
    <p:sldId id="334" r:id="rId32"/>
    <p:sldId id="266" r:id="rId33"/>
    <p:sldId id="296" r:id="rId34"/>
    <p:sldId id="337" r:id="rId35"/>
    <p:sldId id="267" r:id="rId36"/>
    <p:sldId id="314" r:id="rId37"/>
    <p:sldId id="315" r:id="rId38"/>
    <p:sldId id="297" r:id="rId39"/>
    <p:sldId id="335" r:id="rId40"/>
    <p:sldId id="269" r:id="rId41"/>
    <p:sldId id="270" r:id="rId42"/>
    <p:sldId id="333" r:id="rId43"/>
    <p:sldId id="271" r:id="rId44"/>
    <p:sldId id="331" r:id="rId45"/>
    <p:sldId id="298" r:id="rId46"/>
    <p:sldId id="272" r:id="rId47"/>
    <p:sldId id="299" r:id="rId48"/>
    <p:sldId id="316" r:id="rId49"/>
    <p:sldId id="318" r:id="rId50"/>
    <p:sldId id="319" r:id="rId51"/>
    <p:sldId id="332" r:id="rId52"/>
    <p:sldId id="327" r:id="rId53"/>
    <p:sldId id="273" r:id="rId54"/>
    <p:sldId id="300" r:id="rId55"/>
    <p:sldId id="301" r:id="rId56"/>
    <p:sldId id="274" r:id="rId57"/>
    <p:sldId id="302" r:id="rId58"/>
    <p:sldId id="328" r:id="rId59"/>
    <p:sldId id="329" r:id="rId60"/>
    <p:sldId id="330" r:id="rId61"/>
    <p:sldId id="27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FFFF"/>
    <a:srgbClr val="CC99FF"/>
    <a:srgbClr val="99FF99"/>
    <a:srgbClr val="996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7B6BC-FB13-4815-ADE5-79E162694BAB}" v="329" dt="2024-05-08T07:55:4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3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AFD7B6BC-FB13-4815-ADE5-79E162694BAB}"/>
    <pc:docChg chg="addSld delSld modSld addMainMaster delMainMaster">
      <pc:chgData name="Ganavi M" userId="aa0847465628f3dc" providerId="Windows Live" clId="Web-{AFD7B6BC-FB13-4815-ADE5-79E162694BAB}" dt="2024-05-08T07:55:42.197" v="341" actId="20577"/>
      <pc:docMkLst>
        <pc:docMk/>
      </pc:docMkLst>
      <pc:sldChg chg="modSp del mod modClrScheme chgLayout">
        <pc:chgData name="Ganavi M" userId="aa0847465628f3dc" providerId="Windows Live" clId="Web-{AFD7B6BC-FB13-4815-ADE5-79E162694BAB}" dt="2024-05-08T07:25:38.496" v="9"/>
        <pc:sldMkLst>
          <pc:docMk/>
          <pc:sldMk cId="0" sldId="256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56"/>
            <ac:spMk id="307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56"/>
            <ac:spMk id="307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6:19.749" v="13" actId="20577"/>
        <pc:sldMkLst>
          <pc:docMk/>
          <pc:sldMk cId="0" sldId="257"/>
        </pc:sldMkLst>
        <pc:spChg chg="mod ord">
          <ac:chgData name="Ganavi M" userId="aa0847465628f3dc" providerId="Windows Live" clId="Web-{AFD7B6BC-FB13-4815-ADE5-79E162694BAB}" dt="2024-05-08T07:26:19.749" v="13" actId="20577"/>
          <ac:spMkLst>
            <pc:docMk/>
            <pc:sldMk cId="0" sldId="257"/>
            <ac:spMk id="7170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57"/>
            <ac:spMk id="7171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7:10.643" v="23" actId="20577"/>
        <pc:sldMkLst>
          <pc:docMk/>
          <pc:sldMk cId="0" sldId="258"/>
        </pc:sldMkLst>
        <pc:spChg chg="mod ord">
          <ac:chgData name="Ganavi M" userId="aa0847465628f3dc" providerId="Windows Live" clId="Web-{AFD7B6BC-FB13-4815-ADE5-79E162694BAB}" dt="2024-05-08T07:26:55.189" v="19" actId="20577"/>
          <ac:spMkLst>
            <pc:docMk/>
            <pc:sldMk cId="0" sldId="258"/>
            <ac:spMk id="1126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7:10.643" v="23" actId="20577"/>
          <ac:spMkLst>
            <pc:docMk/>
            <pc:sldMk cId="0" sldId="258"/>
            <ac:spMk id="11267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9:04.588" v="50" actId="20577"/>
        <pc:sldMkLst>
          <pc:docMk/>
          <pc:sldMk cId="0" sldId="259"/>
        </pc:sldMkLst>
        <pc:spChg chg="mod ord">
          <ac:chgData name="Ganavi M" userId="aa0847465628f3dc" providerId="Windows Live" clId="Web-{AFD7B6BC-FB13-4815-ADE5-79E162694BAB}" dt="2024-05-08T07:28:48.150" v="46"/>
          <ac:spMkLst>
            <pc:docMk/>
            <pc:sldMk cId="0" sldId="259"/>
            <ac:spMk id="14338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9:04.588" v="50" actId="20577"/>
          <ac:spMkLst>
            <pc:docMk/>
            <pc:sldMk cId="0" sldId="259"/>
            <ac:spMk id="1536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9:39.950" v="59" actId="14100"/>
        <pc:sldMkLst>
          <pc:docMk/>
          <pc:sldMk cId="0" sldId="260"/>
        </pc:sldMkLst>
        <pc:spChg chg="mod ord">
          <ac:chgData name="Ganavi M" userId="aa0847465628f3dc" providerId="Windows Live" clId="Web-{AFD7B6BC-FB13-4815-ADE5-79E162694BAB}" dt="2024-05-08T07:29:14.011" v="51" actId="20577"/>
          <ac:spMkLst>
            <pc:docMk/>
            <pc:sldMk cId="0" sldId="260"/>
            <ac:spMk id="1536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9:39.950" v="59" actId="14100"/>
          <ac:spMkLst>
            <pc:docMk/>
            <pc:sldMk cId="0" sldId="260"/>
            <ac:spMk id="1536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0:06.577" v="64" actId="20577"/>
        <pc:sldMkLst>
          <pc:docMk/>
          <pc:sldMk cId="0" sldId="261"/>
        </pc:sldMkLst>
        <pc:spChg chg="mod ord">
          <ac:chgData name="Ganavi M" userId="aa0847465628f3dc" providerId="Windows Live" clId="Web-{AFD7B6BC-FB13-4815-ADE5-79E162694BAB}" dt="2024-05-08T07:30:06.577" v="64" actId="20577"/>
          <ac:spMkLst>
            <pc:docMk/>
            <pc:sldMk cId="0" sldId="261"/>
            <ac:spMk id="19458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61"/>
            <ac:spMk id="19459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1:47.459" v="128" actId="20577"/>
        <pc:sldMkLst>
          <pc:docMk/>
          <pc:sldMk cId="0" sldId="262"/>
        </pc:sldMkLst>
        <pc:spChg chg="mod ord">
          <ac:chgData name="Ganavi M" userId="aa0847465628f3dc" providerId="Windows Live" clId="Web-{AFD7B6BC-FB13-4815-ADE5-79E162694BAB}" dt="2024-05-08T07:31:47.459" v="128" actId="20577"/>
          <ac:spMkLst>
            <pc:docMk/>
            <pc:sldMk cId="0" sldId="262"/>
            <ac:spMk id="2355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62"/>
            <ac:spMk id="2355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3:21.450" v="157" actId="14100"/>
        <pc:sldMkLst>
          <pc:docMk/>
          <pc:sldMk cId="0" sldId="263"/>
        </pc:sldMkLst>
        <pc:spChg chg="mod ord">
          <ac:chgData name="Ganavi M" userId="aa0847465628f3dc" providerId="Windows Live" clId="Web-{AFD7B6BC-FB13-4815-ADE5-79E162694BAB}" dt="2024-05-08T07:31:53.162" v="129" actId="20577"/>
          <ac:spMkLst>
            <pc:docMk/>
            <pc:sldMk cId="0" sldId="263"/>
            <ac:spMk id="24578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33:21.450" v="157" actId="14100"/>
          <ac:spMkLst>
            <pc:docMk/>
            <pc:sldMk cId="0" sldId="263"/>
            <ac:spMk id="24579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9:54.226" v="208" actId="20577"/>
        <pc:sldMkLst>
          <pc:docMk/>
          <pc:sldMk cId="0" sldId="265"/>
        </pc:sldMkLst>
        <pc:spChg chg="mod ord">
          <ac:chgData name="Ganavi M" userId="aa0847465628f3dc" providerId="Windows Live" clId="Web-{AFD7B6BC-FB13-4815-ADE5-79E162694BAB}" dt="2024-05-08T07:39:54.226" v="208" actId="20577"/>
          <ac:spMkLst>
            <pc:docMk/>
            <pc:sldMk cId="0" sldId="265"/>
            <ac:spMk id="34818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65"/>
            <ac:spMk id="34819" creationId="{00000000-0000-0000-0000-000000000000}"/>
          </ac:spMkLst>
        </pc:spChg>
      </pc:sldChg>
      <pc:sldChg chg="modSp del mod modClrScheme chgLayout">
        <pc:chgData name="Ganavi M" userId="aa0847465628f3dc" providerId="Windows Live" clId="Web-{AFD7B6BC-FB13-4815-ADE5-79E162694BAB}" dt="2024-05-08T07:41:35.968" v="225" actId="20577"/>
        <pc:sldMkLst>
          <pc:docMk/>
          <pc:sldMk cId="0" sldId="266"/>
        </pc:sldMkLst>
        <pc:spChg chg="mod ord">
          <ac:chgData name="Ganavi M" userId="aa0847465628f3dc" providerId="Windows Live" clId="Web-{AFD7B6BC-FB13-4815-ADE5-79E162694BAB}" dt="2024-05-08T07:41:35.968" v="225" actId="20577"/>
          <ac:spMkLst>
            <pc:docMk/>
            <pc:sldMk cId="0" sldId="266"/>
            <ac:spMk id="3686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41:32.499" v="224" actId="20577"/>
          <ac:spMkLst>
            <pc:docMk/>
            <pc:sldMk cId="0" sldId="266"/>
            <ac:spMk id="36867" creationId="{00000000-0000-0000-0000-000000000000}"/>
          </ac:spMkLst>
        </pc:spChg>
      </pc:sldChg>
      <pc:sldChg chg="modSp del mod modClrScheme chgLayout">
        <pc:chgData name="Ganavi M" userId="aa0847465628f3dc" providerId="Windows Live" clId="Web-{AFD7B6BC-FB13-4815-ADE5-79E162694BAB}" dt="2024-05-08T07:42:30.377" v="241" actId="20577"/>
        <pc:sldMkLst>
          <pc:docMk/>
          <pc:sldMk cId="0" sldId="267"/>
        </pc:sldMkLst>
        <pc:spChg chg="mod ord">
          <ac:chgData name="Ganavi M" userId="aa0847465628f3dc" providerId="Windows Live" clId="Web-{AFD7B6BC-FB13-4815-ADE5-79E162694BAB}" dt="2024-05-08T07:42:11.314" v="232" actId="20577"/>
          <ac:spMkLst>
            <pc:docMk/>
            <pc:sldMk cId="0" sldId="267"/>
            <ac:spMk id="3891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42:30.377" v="241" actId="20577"/>
          <ac:spMkLst>
            <pc:docMk/>
            <pc:sldMk cId="0" sldId="267"/>
            <ac:spMk id="3891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47:43.446" v="266" actId="1076"/>
        <pc:sldMkLst>
          <pc:docMk/>
          <pc:sldMk cId="0" sldId="269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69"/>
            <ac:spMk id="43010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47:43.446" v="266" actId="1076"/>
          <ac:spMkLst>
            <pc:docMk/>
            <pc:sldMk cId="0" sldId="269"/>
            <ac:spMk id="43011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49:00.029" v="290" actId="20577"/>
        <pc:sldMkLst>
          <pc:docMk/>
          <pc:sldMk cId="0" sldId="270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70"/>
            <ac:spMk id="4403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49:00.029" v="290" actId="20577"/>
          <ac:spMkLst>
            <pc:docMk/>
            <pc:sldMk cId="0" sldId="270"/>
            <ac:spMk id="4403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49:38.657" v="295" actId="20577"/>
        <pc:sldMkLst>
          <pc:docMk/>
          <pc:sldMk cId="0" sldId="271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71"/>
            <ac:spMk id="45058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49:38.657" v="295" actId="20577"/>
          <ac:spMkLst>
            <pc:docMk/>
            <pc:sldMk cId="0" sldId="271"/>
            <ac:spMk id="45059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5:42.197" v="341" actId="20577"/>
        <pc:sldMkLst>
          <pc:docMk/>
          <pc:sldMk cId="0" sldId="272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72"/>
            <ac:spMk id="4608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55:42.197" v="341" actId="20577"/>
          <ac:spMkLst>
            <pc:docMk/>
            <pc:sldMk cId="0" sldId="272"/>
            <ac:spMk id="4608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2:41.060" v="323" actId="20577"/>
        <pc:sldMkLst>
          <pc:docMk/>
          <pc:sldMk cId="0" sldId="273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73"/>
            <ac:spMk id="53250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52:41.060" v="323" actId="20577"/>
          <ac:spMkLst>
            <pc:docMk/>
            <pc:sldMk cId="0" sldId="273"/>
            <ac:spMk id="53251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1:31.508" v="312" actId="1076"/>
        <pc:sldMkLst>
          <pc:docMk/>
          <pc:sldMk cId="0" sldId="274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74"/>
            <ac:spMk id="5632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51:31.508" v="312" actId="1076"/>
          <ac:spMkLst>
            <pc:docMk/>
            <pc:sldMk cId="0" sldId="274"/>
            <ac:spMk id="5632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0:03.174" v="298" actId="20577"/>
        <pc:sldMkLst>
          <pc:docMk/>
          <pc:sldMk cId="0" sldId="277"/>
        </pc:sldMkLst>
        <pc:spChg chg="mod ord">
          <ac:chgData name="Ganavi M" userId="aa0847465628f3dc" providerId="Windows Live" clId="Web-{AFD7B6BC-FB13-4815-ADE5-79E162694BAB}" dt="2024-05-08T07:50:03.174" v="298" actId="20577"/>
          <ac:spMkLst>
            <pc:docMk/>
            <pc:sldMk cId="0" sldId="277"/>
            <ac:spMk id="68610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77"/>
            <ac:spMk id="68611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6:15.483" v="12" actId="20577"/>
        <pc:sldMkLst>
          <pc:docMk/>
          <pc:sldMk cId="0" sldId="278"/>
        </pc:sldMkLst>
        <pc:spChg chg="mod ord">
          <ac:chgData name="Ganavi M" userId="aa0847465628f3dc" providerId="Windows Live" clId="Web-{AFD7B6BC-FB13-4815-ADE5-79E162694BAB}" dt="2024-05-08T07:26:15.483" v="12" actId="20577"/>
          <ac:spMkLst>
            <pc:docMk/>
            <pc:sldMk cId="0" sldId="278"/>
            <ac:spMk id="614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78"/>
            <ac:spMk id="6147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6:26.687" v="14" actId="20577"/>
        <pc:sldMkLst>
          <pc:docMk/>
          <pc:sldMk cId="0" sldId="279"/>
        </pc:sldMkLst>
        <pc:spChg chg="mod ord">
          <ac:chgData name="Ganavi M" userId="aa0847465628f3dc" providerId="Windows Live" clId="Web-{AFD7B6BC-FB13-4815-ADE5-79E162694BAB}" dt="2024-05-08T07:26:26.687" v="14" actId="20577"/>
          <ac:spMkLst>
            <pc:docMk/>
            <pc:sldMk cId="0" sldId="279"/>
            <ac:spMk id="819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79"/>
            <ac:spMk id="819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6:32.031" v="15" actId="20577"/>
        <pc:sldMkLst>
          <pc:docMk/>
          <pc:sldMk cId="0" sldId="280"/>
        </pc:sldMkLst>
        <pc:spChg chg="mod ord">
          <ac:chgData name="Ganavi M" userId="aa0847465628f3dc" providerId="Windows Live" clId="Web-{AFD7B6BC-FB13-4815-ADE5-79E162694BAB}" dt="2024-05-08T07:26:32.031" v="15" actId="20577"/>
          <ac:spMkLst>
            <pc:docMk/>
            <pc:sldMk cId="0" sldId="280"/>
            <ac:spMk id="9218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80"/>
            <ac:spMk id="9219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6:37.031" v="16" actId="20577"/>
        <pc:sldMkLst>
          <pc:docMk/>
          <pc:sldMk cId="0" sldId="281"/>
        </pc:sldMkLst>
        <pc:spChg chg="mod ord">
          <ac:chgData name="Ganavi M" userId="aa0847465628f3dc" providerId="Windows Live" clId="Web-{AFD7B6BC-FB13-4815-ADE5-79E162694BAB}" dt="2024-05-08T07:26:37.031" v="16" actId="20577"/>
          <ac:spMkLst>
            <pc:docMk/>
            <pc:sldMk cId="0" sldId="281"/>
            <ac:spMk id="1024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81"/>
            <ac:spMk id="1024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8:40.118" v="45" actId="20577"/>
        <pc:sldMkLst>
          <pc:docMk/>
          <pc:sldMk cId="0" sldId="283"/>
        </pc:sldMkLst>
        <pc:spChg chg="mod ord">
          <ac:chgData name="Ganavi M" userId="aa0847465628f3dc" providerId="Windows Live" clId="Web-{AFD7B6BC-FB13-4815-ADE5-79E162694BAB}" dt="2024-05-08T07:28:40.118" v="45" actId="20577"/>
          <ac:spMkLst>
            <pc:docMk/>
            <pc:sldMk cId="0" sldId="283"/>
            <ac:spMk id="1331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8:31.836" v="43" actId="20577"/>
          <ac:spMkLst>
            <pc:docMk/>
            <pc:sldMk cId="0" sldId="283"/>
            <ac:spMk id="1331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9:52.717" v="62" actId="20577"/>
        <pc:sldMkLst>
          <pc:docMk/>
          <pc:sldMk cId="0" sldId="285"/>
        </pc:sldMkLst>
        <pc:spChg chg="mod ord">
          <ac:chgData name="Ganavi M" userId="aa0847465628f3dc" providerId="Windows Live" clId="Web-{AFD7B6BC-FB13-4815-ADE5-79E162694BAB}" dt="2024-05-08T07:29:46.763" v="60" actId="20577"/>
          <ac:spMkLst>
            <pc:docMk/>
            <pc:sldMk cId="0" sldId="285"/>
            <ac:spMk id="17410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9:52.717" v="62" actId="20577"/>
          <ac:spMkLst>
            <pc:docMk/>
            <pc:sldMk cId="0" sldId="285"/>
            <ac:spMk id="17411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0:01.873" v="63" actId="20577"/>
        <pc:sldMkLst>
          <pc:docMk/>
          <pc:sldMk cId="0" sldId="286"/>
        </pc:sldMkLst>
        <pc:spChg chg="mod ord">
          <ac:chgData name="Ganavi M" userId="aa0847465628f3dc" providerId="Windows Live" clId="Web-{AFD7B6BC-FB13-4815-ADE5-79E162694BAB}" dt="2024-05-08T07:30:01.873" v="63" actId="20577"/>
          <ac:spMkLst>
            <pc:docMk/>
            <pc:sldMk cId="0" sldId="286"/>
            <ac:spMk id="1843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86"/>
            <ac:spMk id="1843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8:34.408" v="193" actId="20577"/>
        <pc:sldMkLst>
          <pc:docMk/>
          <pc:sldMk cId="0" sldId="287"/>
        </pc:sldMkLst>
        <pc:spChg chg="mod ord">
          <ac:chgData name="Ganavi M" userId="aa0847465628f3dc" providerId="Windows Live" clId="Web-{AFD7B6BC-FB13-4815-ADE5-79E162694BAB}" dt="2024-05-08T07:38:34.408" v="193" actId="20577"/>
          <ac:spMkLst>
            <pc:docMk/>
            <pc:sldMk cId="0" sldId="287"/>
            <ac:spMk id="2560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36:30.509" v="192" actId="20577"/>
          <ac:spMkLst>
            <pc:docMk/>
            <pc:sldMk cId="0" sldId="287"/>
            <ac:spMk id="2560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8:51.238" v="198" actId="20577"/>
        <pc:sldMkLst>
          <pc:docMk/>
          <pc:sldMk cId="0" sldId="291"/>
        </pc:sldMkLst>
        <pc:spChg chg="mod ord">
          <ac:chgData name="Ganavi M" userId="aa0847465628f3dc" providerId="Windows Live" clId="Web-{AFD7B6BC-FB13-4815-ADE5-79E162694BAB}" dt="2024-05-08T07:38:51.238" v="198" actId="20577"/>
          <ac:spMkLst>
            <pc:docMk/>
            <pc:sldMk cId="0" sldId="291"/>
            <ac:spMk id="29698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38:47.831" v="196" actId="20577"/>
          <ac:spMkLst>
            <pc:docMk/>
            <pc:sldMk cId="0" sldId="291"/>
            <ac:spMk id="29699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8:57.254" v="199"/>
        <pc:sldMkLst>
          <pc:docMk/>
          <pc:sldMk cId="0" sldId="292"/>
        </pc:sldMkLst>
        <pc:spChg chg="mod ord">
          <ac:chgData name="Ganavi M" userId="aa0847465628f3dc" providerId="Windows Live" clId="Web-{AFD7B6BC-FB13-4815-ADE5-79E162694BAB}" dt="2024-05-08T07:38:57.254" v="199"/>
          <ac:spMkLst>
            <pc:docMk/>
            <pc:sldMk cId="0" sldId="292"/>
            <ac:spMk id="3174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92"/>
            <ac:spMk id="31747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9:32.975" v="204" actId="20577"/>
        <pc:sldMkLst>
          <pc:docMk/>
          <pc:sldMk cId="0" sldId="293"/>
        </pc:sldMkLst>
        <pc:spChg chg="mod ord">
          <ac:chgData name="Ganavi M" userId="aa0847465628f3dc" providerId="Windows Live" clId="Web-{AFD7B6BC-FB13-4815-ADE5-79E162694BAB}" dt="2024-05-08T07:39:32.975" v="204" actId="20577"/>
          <ac:spMkLst>
            <pc:docMk/>
            <pc:sldMk cId="0" sldId="293"/>
            <ac:spMk id="32770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93"/>
            <ac:spMk id="32771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9:46.116" v="206" actId="20577"/>
        <pc:sldMkLst>
          <pc:docMk/>
          <pc:sldMk cId="0" sldId="294"/>
        </pc:sldMkLst>
        <pc:spChg chg="mod ord">
          <ac:chgData name="Ganavi M" userId="aa0847465628f3dc" providerId="Windows Live" clId="Web-{AFD7B6BC-FB13-4815-ADE5-79E162694BAB}" dt="2024-05-08T07:39:46.116" v="206" actId="20577"/>
          <ac:spMkLst>
            <pc:docMk/>
            <pc:sldMk cId="0" sldId="294"/>
            <ac:spMk id="3379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94"/>
            <ac:spMk id="3379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41:10.216" v="220" actId="20577"/>
        <pc:sldMkLst>
          <pc:docMk/>
          <pc:sldMk cId="0" sldId="295"/>
        </pc:sldMkLst>
        <pc:spChg chg="mod ord">
          <ac:chgData name="Ganavi M" userId="aa0847465628f3dc" providerId="Windows Live" clId="Web-{AFD7B6BC-FB13-4815-ADE5-79E162694BAB}" dt="2024-05-08T07:41:10.216" v="220" actId="20577"/>
          <ac:spMkLst>
            <pc:docMk/>
            <pc:sldMk cId="0" sldId="295"/>
            <ac:spMk id="3584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295"/>
            <ac:spMk id="35843" creationId="{00000000-0000-0000-0000-000000000000}"/>
          </ac:spMkLst>
        </pc:spChg>
      </pc:sldChg>
      <pc:sldChg chg="modSp del mod modClrScheme chgLayout">
        <pc:chgData name="Ganavi M" userId="aa0847465628f3dc" providerId="Windows Live" clId="Web-{AFD7B6BC-FB13-4815-ADE5-79E162694BAB}" dt="2024-05-08T07:41:59.672" v="229" actId="20577"/>
        <pc:sldMkLst>
          <pc:docMk/>
          <pc:sldMk cId="0" sldId="296"/>
        </pc:sldMkLst>
        <pc:spChg chg="mod ord">
          <ac:chgData name="Ganavi M" userId="aa0847465628f3dc" providerId="Windows Live" clId="Web-{AFD7B6BC-FB13-4815-ADE5-79E162694BAB}" dt="2024-05-08T07:41:40.827" v="226" actId="20577"/>
          <ac:spMkLst>
            <pc:docMk/>
            <pc:sldMk cId="0" sldId="296"/>
            <ac:spMk id="37890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41:59.672" v="229" actId="20577"/>
          <ac:spMkLst>
            <pc:docMk/>
            <pc:sldMk cId="0" sldId="296"/>
            <ac:spMk id="37891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46:37.785" v="252" actId="20577"/>
        <pc:sldMkLst>
          <pc:docMk/>
          <pc:sldMk cId="0" sldId="297"/>
        </pc:sldMkLst>
        <pc:spChg chg="mod ord">
          <ac:chgData name="Ganavi M" userId="aa0847465628f3dc" providerId="Windows Live" clId="Web-{AFD7B6BC-FB13-4815-ADE5-79E162694BAB}" dt="2024-05-08T07:46:10.314" v="245" actId="20577"/>
          <ac:spMkLst>
            <pc:docMk/>
            <pc:sldMk cId="0" sldId="297"/>
            <ac:spMk id="4198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46:37.785" v="252" actId="20577"/>
          <ac:spMkLst>
            <pc:docMk/>
            <pc:sldMk cId="0" sldId="297"/>
            <ac:spMk id="41987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5:22.649" v="338" actId="1076"/>
        <pc:sldMkLst>
          <pc:docMk/>
          <pc:sldMk cId="0" sldId="298"/>
        </pc:sldMkLst>
        <pc:spChg chg="mod ord">
          <ac:chgData name="Ganavi M" userId="aa0847465628f3dc" providerId="Windows Live" clId="Web-{AFD7B6BC-FB13-4815-ADE5-79E162694BAB}" dt="2024-05-08T07:55:09.617" v="336" actId="1076"/>
          <ac:spMkLst>
            <pc:docMk/>
            <pc:sldMk cId="0" sldId="298"/>
            <ac:spMk id="47106" creationId="{00000000-0000-0000-0000-000000000000}"/>
          </ac:spMkLst>
        </pc:spChg>
        <pc:picChg chg="mod">
          <ac:chgData name="Ganavi M" userId="aa0847465628f3dc" providerId="Windows Live" clId="Web-{AFD7B6BC-FB13-4815-ADE5-79E162694BAB}" dt="2024-05-08T07:55:22.649" v="338" actId="1076"/>
          <ac:picMkLst>
            <pc:docMk/>
            <pc:sldMk cId="0" sldId="298"/>
            <ac:picMk id="47107" creationId="{00000000-0000-0000-0000-000000000000}"/>
          </ac:picMkLst>
        </pc:picChg>
      </pc:sldChg>
      <pc:sldChg chg="modSp mod modClrScheme chgLayout">
        <pc:chgData name="Ganavi M" userId="aa0847465628f3dc" providerId="Windows Live" clId="Web-{AFD7B6BC-FB13-4815-ADE5-79E162694BAB}" dt="2024-05-08T07:54:24.239" v="335" actId="20577"/>
        <pc:sldMkLst>
          <pc:docMk/>
          <pc:sldMk cId="0" sldId="299"/>
        </pc:sldMkLst>
        <pc:spChg chg="mod ord">
          <ac:chgData name="Ganavi M" userId="aa0847465628f3dc" providerId="Windows Live" clId="Web-{AFD7B6BC-FB13-4815-ADE5-79E162694BAB}" dt="2024-05-08T07:54:00.862" v="330" actId="1076"/>
          <ac:spMkLst>
            <pc:docMk/>
            <pc:sldMk cId="0" sldId="299"/>
            <ac:spMk id="48130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54:24.239" v="335" actId="20577"/>
          <ac:spMkLst>
            <pc:docMk/>
            <pc:sldMk cId="0" sldId="299"/>
            <ac:spMk id="48131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2:20.511" v="319" actId="20577"/>
        <pc:sldMkLst>
          <pc:docMk/>
          <pc:sldMk cId="0" sldId="300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00"/>
            <ac:spMk id="5427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52:20.511" v="319" actId="20577"/>
          <ac:spMkLst>
            <pc:docMk/>
            <pc:sldMk cId="0" sldId="300"/>
            <ac:spMk id="5427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1:59.994" v="317" actId="1076"/>
        <pc:sldMkLst>
          <pc:docMk/>
          <pc:sldMk cId="0" sldId="301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01"/>
            <ac:spMk id="55298" creationId="{00000000-0000-0000-0000-000000000000}"/>
          </ac:spMkLst>
        </pc:spChg>
        <pc:picChg chg="mod">
          <ac:chgData name="Ganavi M" userId="aa0847465628f3dc" providerId="Windows Live" clId="Web-{AFD7B6BC-FB13-4815-ADE5-79E162694BAB}" dt="2024-05-08T07:51:59.994" v="317" actId="1076"/>
          <ac:picMkLst>
            <pc:docMk/>
            <pc:sldMk cId="0" sldId="301"/>
            <ac:picMk id="55299" creationId="{00000000-0000-0000-0000-000000000000}"/>
          </ac:picMkLst>
        </pc:picChg>
      </pc:sldChg>
      <pc:sldChg chg="modSp mod modClrScheme chgLayout">
        <pc:chgData name="Ganavi M" userId="aa0847465628f3dc" providerId="Windows Live" clId="Web-{AFD7B6BC-FB13-4815-ADE5-79E162694BAB}" dt="2024-05-08T07:24:30.226" v="0"/>
        <pc:sldMkLst>
          <pc:docMk/>
          <pc:sldMk cId="0" sldId="302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02"/>
            <ac:spMk id="5734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02"/>
            <ac:spMk id="57347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0:45.658" v="76" actId="20577"/>
        <pc:sldMkLst>
          <pc:docMk/>
          <pc:sldMk cId="0" sldId="312"/>
        </pc:sldMkLst>
        <pc:spChg chg="mod ord">
          <ac:chgData name="Ganavi M" userId="aa0847465628f3dc" providerId="Windows Live" clId="Web-{AFD7B6BC-FB13-4815-ADE5-79E162694BAB}" dt="2024-05-08T07:30:12.155" v="66" actId="20577"/>
          <ac:spMkLst>
            <pc:docMk/>
            <pc:sldMk cId="0" sldId="312"/>
            <ac:spMk id="2048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30:45.658" v="76" actId="20577"/>
          <ac:spMkLst>
            <pc:docMk/>
            <pc:sldMk cId="0" sldId="312"/>
            <ac:spMk id="2048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0:57.487" v="80" actId="20577"/>
        <pc:sldMkLst>
          <pc:docMk/>
          <pc:sldMk cId="0" sldId="313"/>
        </pc:sldMkLst>
        <pc:spChg chg="mod ord">
          <ac:chgData name="Ganavi M" userId="aa0847465628f3dc" providerId="Windows Live" clId="Web-{AFD7B6BC-FB13-4815-ADE5-79E162694BAB}" dt="2024-05-08T07:30:49.845" v="78" actId="20577"/>
          <ac:spMkLst>
            <pc:docMk/>
            <pc:sldMk cId="0" sldId="313"/>
            <ac:spMk id="2150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30:57.487" v="80" actId="20577"/>
          <ac:spMkLst>
            <pc:docMk/>
            <pc:sldMk cId="0" sldId="313"/>
            <ac:spMk id="21507" creationId="{00000000-0000-0000-0000-000000000000}"/>
          </ac:spMkLst>
        </pc:spChg>
      </pc:sldChg>
      <pc:sldChg chg="modSp del mod modClrScheme chgLayout">
        <pc:chgData name="Ganavi M" userId="aa0847465628f3dc" providerId="Windows Live" clId="Web-{AFD7B6BC-FB13-4815-ADE5-79E162694BAB}" dt="2024-05-08T07:42:36.847" v="243" actId="20577"/>
        <pc:sldMkLst>
          <pc:docMk/>
          <pc:sldMk cId="0" sldId="314"/>
        </pc:sldMkLst>
        <pc:spChg chg="mod ord">
          <ac:chgData name="Ganavi M" userId="aa0847465628f3dc" providerId="Windows Live" clId="Web-{AFD7B6BC-FB13-4815-ADE5-79E162694BAB}" dt="2024-05-08T07:42:36.847" v="243" actId="20577"/>
          <ac:spMkLst>
            <pc:docMk/>
            <pc:sldMk cId="0" sldId="314"/>
            <ac:spMk id="39938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14"/>
            <ac:spMk id="39939" creationId="{00000000-0000-0000-0000-000000000000}"/>
          </ac:spMkLst>
        </pc:spChg>
      </pc:sldChg>
      <pc:sldChg chg="modSp del mod modClrScheme chgLayout">
        <pc:chgData name="Ganavi M" userId="aa0847465628f3dc" providerId="Windows Live" clId="Web-{AFD7B6BC-FB13-4815-ADE5-79E162694BAB}" dt="2024-05-08T07:46:04.970" v="244" actId="20577"/>
        <pc:sldMkLst>
          <pc:docMk/>
          <pc:sldMk cId="0" sldId="315"/>
        </pc:sldMkLst>
        <pc:spChg chg="mod ord">
          <ac:chgData name="Ganavi M" userId="aa0847465628f3dc" providerId="Windows Live" clId="Web-{AFD7B6BC-FB13-4815-ADE5-79E162694BAB}" dt="2024-05-08T07:46:04.970" v="244" actId="20577"/>
          <ac:spMkLst>
            <pc:docMk/>
            <pc:sldMk cId="0" sldId="315"/>
            <ac:spMk id="4096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15"/>
            <ac:spMk id="4096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3:36.438" v="329" actId="20577"/>
        <pc:sldMkLst>
          <pc:docMk/>
          <pc:sldMk cId="0" sldId="316"/>
        </pc:sldMkLst>
        <pc:spChg chg="mod ord">
          <ac:chgData name="Ganavi M" userId="aa0847465628f3dc" providerId="Windows Live" clId="Web-{AFD7B6BC-FB13-4815-ADE5-79E162694BAB}" dt="2024-05-08T07:53:36.438" v="329" actId="20577"/>
          <ac:spMkLst>
            <pc:docMk/>
            <pc:sldMk cId="0" sldId="316"/>
            <ac:spMk id="4915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16"/>
            <ac:spMk id="49155" creationId="{00000000-0000-0000-0000-000000000000}"/>
          </ac:spMkLst>
        </pc:spChg>
      </pc:sldChg>
      <pc:sldChg chg="modSp del mod modClrScheme chgLayout">
        <pc:chgData name="Ganavi M" userId="aa0847465628f3dc" providerId="Windows Live" clId="Web-{AFD7B6BC-FB13-4815-ADE5-79E162694BAB}" dt="2024-05-08T07:53:27.141" v="328"/>
        <pc:sldMkLst>
          <pc:docMk/>
          <pc:sldMk cId="0" sldId="317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17"/>
            <ac:spMk id="50178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17"/>
            <ac:spMk id="50179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3:18.890" v="327" actId="20577"/>
        <pc:sldMkLst>
          <pc:docMk/>
          <pc:sldMk cId="0" sldId="318"/>
        </pc:sldMkLst>
        <pc:spChg chg="mod ord">
          <ac:chgData name="Ganavi M" userId="aa0847465628f3dc" providerId="Windows Live" clId="Web-{AFD7B6BC-FB13-4815-ADE5-79E162694BAB}" dt="2024-05-08T07:53:18.890" v="327" actId="20577"/>
          <ac:spMkLst>
            <pc:docMk/>
            <pc:sldMk cId="0" sldId="318"/>
            <ac:spMk id="5120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18"/>
            <ac:spMk id="5120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3:08.187" v="326" actId="20577"/>
        <pc:sldMkLst>
          <pc:docMk/>
          <pc:sldMk cId="0" sldId="319"/>
        </pc:sldMkLst>
        <pc:spChg chg="mod ord">
          <ac:chgData name="Ganavi M" userId="aa0847465628f3dc" providerId="Windows Live" clId="Web-{AFD7B6BC-FB13-4815-ADE5-79E162694BAB}" dt="2024-05-08T07:53:08.187" v="326" actId="20577"/>
          <ac:spMkLst>
            <pc:docMk/>
            <pc:sldMk cId="0" sldId="319"/>
            <ac:spMk id="5222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0" sldId="319"/>
            <ac:spMk id="52227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31:33.927" v="126" actId="14100"/>
        <pc:sldMkLst>
          <pc:docMk/>
          <pc:sldMk cId="0" sldId="320"/>
        </pc:sldMkLst>
        <pc:spChg chg="mod ord">
          <ac:chgData name="Ganavi M" userId="aa0847465628f3dc" providerId="Windows Live" clId="Web-{AFD7B6BC-FB13-4815-ADE5-79E162694BAB}" dt="2024-05-08T07:31:33.927" v="106" actId="14100"/>
          <ac:spMkLst>
            <pc:docMk/>
            <pc:sldMk cId="0" sldId="320"/>
            <ac:spMk id="22530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26" actId="14100"/>
          <ac:spMkLst>
            <pc:docMk/>
            <pc:sldMk cId="0" sldId="320"/>
            <ac:spMk id="22531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25" actId="14100"/>
          <ac:spMkLst>
            <pc:docMk/>
            <pc:sldMk cId="0" sldId="320"/>
            <ac:spMk id="22532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24" actId="14100"/>
          <ac:spMkLst>
            <pc:docMk/>
            <pc:sldMk cId="0" sldId="320"/>
            <ac:spMk id="22533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23" actId="14100"/>
          <ac:spMkLst>
            <pc:docMk/>
            <pc:sldMk cId="0" sldId="320"/>
            <ac:spMk id="22534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22" actId="14100"/>
          <ac:spMkLst>
            <pc:docMk/>
            <pc:sldMk cId="0" sldId="320"/>
            <ac:spMk id="22535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21" actId="14100"/>
          <ac:spMkLst>
            <pc:docMk/>
            <pc:sldMk cId="0" sldId="320"/>
            <ac:spMk id="22536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20" actId="14100"/>
          <ac:spMkLst>
            <pc:docMk/>
            <pc:sldMk cId="0" sldId="320"/>
            <ac:spMk id="22537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19" actId="14100"/>
          <ac:spMkLst>
            <pc:docMk/>
            <pc:sldMk cId="0" sldId="320"/>
            <ac:spMk id="22538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18" actId="14100"/>
          <ac:spMkLst>
            <pc:docMk/>
            <pc:sldMk cId="0" sldId="320"/>
            <ac:spMk id="22539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17" actId="14100"/>
          <ac:spMkLst>
            <pc:docMk/>
            <pc:sldMk cId="0" sldId="320"/>
            <ac:spMk id="22540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16" actId="14100"/>
          <ac:spMkLst>
            <pc:docMk/>
            <pc:sldMk cId="0" sldId="320"/>
            <ac:spMk id="22541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15" actId="14100"/>
          <ac:spMkLst>
            <pc:docMk/>
            <pc:sldMk cId="0" sldId="320"/>
            <ac:spMk id="22542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14" actId="14100"/>
          <ac:spMkLst>
            <pc:docMk/>
            <pc:sldMk cId="0" sldId="320"/>
            <ac:spMk id="22543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12" actId="14100"/>
          <ac:spMkLst>
            <pc:docMk/>
            <pc:sldMk cId="0" sldId="320"/>
            <ac:spMk id="22545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11" actId="14100"/>
          <ac:spMkLst>
            <pc:docMk/>
            <pc:sldMk cId="0" sldId="320"/>
            <ac:spMk id="22546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10" actId="14100"/>
          <ac:spMkLst>
            <pc:docMk/>
            <pc:sldMk cId="0" sldId="320"/>
            <ac:spMk id="22547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09" actId="14100"/>
          <ac:spMkLst>
            <pc:docMk/>
            <pc:sldMk cId="0" sldId="320"/>
            <ac:spMk id="22548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31:33.927" v="107" actId="14100"/>
          <ac:spMkLst>
            <pc:docMk/>
            <pc:sldMk cId="0" sldId="320"/>
            <ac:spMk id="22550" creationId="{00000000-0000-0000-0000-000000000000}"/>
          </ac:spMkLst>
        </pc:spChg>
        <pc:grpChg chg="mod">
          <ac:chgData name="Ganavi M" userId="aa0847465628f3dc" providerId="Windows Live" clId="Web-{AFD7B6BC-FB13-4815-ADE5-79E162694BAB}" dt="2024-05-08T07:31:33.927" v="113" actId="14100"/>
          <ac:grpSpMkLst>
            <pc:docMk/>
            <pc:sldMk cId="0" sldId="320"/>
            <ac:grpSpMk id="22544" creationId="{00000000-0000-0000-0000-000000000000}"/>
          </ac:grpSpMkLst>
        </pc:grpChg>
        <pc:grpChg chg="mod">
          <ac:chgData name="Ganavi M" userId="aa0847465628f3dc" providerId="Windows Live" clId="Web-{AFD7B6BC-FB13-4815-ADE5-79E162694BAB}" dt="2024-05-08T07:31:33.927" v="108" actId="14100"/>
          <ac:grpSpMkLst>
            <pc:docMk/>
            <pc:sldMk cId="0" sldId="320"/>
            <ac:grpSpMk id="22549" creationId="{00000000-0000-0000-0000-000000000000}"/>
          </ac:grpSpMkLst>
        </pc:grpChg>
      </pc:sldChg>
      <pc:sldChg chg="modSp mod modClrScheme chgLayout">
        <pc:chgData name="Ganavi M" userId="aa0847465628f3dc" providerId="Windows Live" clId="Web-{AFD7B6BC-FB13-4815-ADE5-79E162694BAB}" dt="2024-05-08T07:39:22.302" v="203" actId="14100"/>
        <pc:sldMkLst>
          <pc:docMk/>
          <pc:sldMk cId="2111289954" sldId="322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2111289954" sldId="322"/>
            <ac:spMk id="3174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39:22.302" v="203" actId="14100"/>
          <ac:spMkLst>
            <pc:docMk/>
            <pc:sldMk cId="2111289954" sldId="322"/>
            <ac:spMk id="31747" creationId="{00000000-0000-0000-0000-000000000000}"/>
          </ac:spMkLst>
        </pc:spChg>
      </pc:sldChg>
      <pc:sldChg chg="delSp modSp mod modClrScheme chgLayout">
        <pc:chgData name="Ganavi M" userId="aa0847465628f3dc" providerId="Windows Live" clId="Web-{AFD7B6BC-FB13-4815-ADE5-79E162694BAB}" dt="2024-05-08T07:28:13.757" v="37"/>
        <pc:sldMkLst>
          <pc:docMk/>
          <pc:sldMk cId="3674669975" sldId="323"/>
        </pc:sldMkLst>
        <pc:spChg chg="del">
          <ac:chgData name="Ganavi M" userId="aa0847465628f3dc" providerId="Windows Live" clId="Web-{AFD7B6BC-FB13-4815-ADE5-79E162694BAB}" dt="2024-05-08T07:28:00.646" v="33"/>
          <ac:spMkLst>
            <pc:docMk/>
            <pc:sldMk cId="3674669975" sldId="323"/>
            <ac:spMk id="4" creationId="{00000000-0000-0000-0000-000000000000}"/>
          </ac:spMkLst>
        </pc:spChg>
        <pc:spChg chg="del mod">
          <ac:chgData name="Ganavi M" userId="aa0847465628f3dc" providerId="Windows Live" clId="Web-{AFD7B6BC-FB13-4815-ADE5-79E162694BAB}" dt="2024-05-08T07:27:58.303" v="32"/>
          <ac:spMkLst>
            <pc:docMk/>
            <pc:sldMk cId="3674669975" sldId="323"/>
            <ac:spMk id="5" creationId="{00000000-0000-0000-0000-000000000000}"/>
          </ac:spMkLst>
        </pc:spChg>
        <pc:spChg chg="del">
          <ac:chgData name="Ganavi M" userId="aa0847465628f3dc" providerId="Windows Live" clId="Web-{AFD7B6BC-FB13-4815-ADE5-79E162694BAB}" dt="2024-05-08T07:28:13.757" v="37"/>
          <ac:spMkLst>
            <pc:docMk/>
            <pc:sldMk cId="3674669975" sldId="323"/>
            <ac:spMk id="6" creationId="{00000000-0000-0000-0000-000000000000}"/>
          </ac:spMkLst>
        </pc:spChg>
        <pc:spChg chg="del mod">
          <ac:chgData name="Ganavi M" userId="aa0847465628f3dc" providerId="Windows Live" clId="Web-{AFD7B6BC-FB13-4815-ADE5-79E162694BAB}" dt="2024-05-08T07:28:03.850" v="34"/>
          <ac:spMkLst>
            <pc:docMk/>
            <pc:sldMk cId="3674669975" sldId="323"/>
            <ac:spMk id="7" creationId="{00000000-0000-0000-0000-000000000000}"/>
          </ac:spMkLst>
        </pc:spChg>
        <pc:spChg chg="del">
          <ac:chgData name="Ganavi M" userId="aa0847465628f3dc" providerId="Windows Live" clId="Web-{AFD7B6BC-FB13-4815-ADE5-79E162694BAB}" dt="2024-05-08T07:28:08.663" v="36"/>
          <ac:spMkLst>
            <pc:docMk/>
            <pc:sldMk cId="3674669975" sldId="323"/>
            <ac:spMk id="8" creationId="{00000000-0000-0000-0000-000000000000}"/>
          </ac:spMkLst>
        </pc:spChg>
        <pc:spChg chg="del">
          <ac:chgData name="Ganavi M" userId="aa0847465628f3dc" providerId="Windows Live" clId="Web-{AFD7B6BC-FB13-4815-ADE5-79E162694BAB}" dt="2024-05-08T07:28:05.366" v="35"/>
          <ac:spMkLst>
            <pc:docMk/>
            <pc:sldMk cId="3674669975" sldId="323"/>
            <ac:spMk id="9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7:19.987" v="25" actId="20577"/>
          <ac:spMkLst>
            <pc:docMk/>
            <pc:sldMk cId="3674669975" sldId="323"/>
            <ac:spMk id="11266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7:33.551" v="29" actId="20577"/>
          <ac:spMkLst>
            <pc:docMk/>
            <pc:sldMk cId="3674669975" sldId="323"/>
            <ac:spMk id="11267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6:12.702" v="11" actId="20577"/>
        <pc:sldMkLst>
          <pc:docMk/>
          <pc:sldMk cId="1604410281" sldId="324"/>
        </pc:sldMkLst>
        <pc:spChg chg="mod ord">
          <ac:chgData name="Ganavi M" userId="aa0847465628f3dc" providerId="Windows Live" clId="Web-{AFD7B6BC-FB13-4815-ADE5-79E162694BAB}" dt="2024-05-08T07:26:09.295" v="10" actId="20577"/>
          <ac:spMkLst>
            <pc:docMk/>
            <pc:sldMk cId="1604410281" sldId="324"/>
            <ac:spMk id="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6:12.702" v="11" actId="20577"/>
          <ac:spMkLst>
            <pc:docMk/>
            <pc:sldMk cId="1604410281" sldId="324"/>
            <ac:spMk id="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6:45.235" v="17" actId="20577"/>
        <pc:sldMkLst>
          <pc:docMk/>
          <pc:sldMk cId="260642121" sldId="325"/>
        </pc:sldMkLst>
        <pc:spChg chg="mod ord">
          <ac:chgData name="Ganavi M" userId="aa0847465628f3dc" providerId="Windows Live" clId="Web-{AFD7B6BC-FB13-4815-ADE5-79E162694BAB}" dt="2024-05-08T07:26:45.235" v="17" actId="20577"/>
          <ac:spMkLst>
            <pc:docMk/>
            <pc:sldMk cId="260642121" sldId="325"/>
            <ac:spMk id="4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260642121" sldId="325"/>
            <ac:spMk id="5" creationId="{00000000-0000-0000-0000-000000000000}"/>
          </ac:spMkLst>
        </pc:spChg>
      </pc:sldChg>
      <pc:sldChg chg="delSp modSp mod modClrScheme chgLayout">
        <pc:chgData name="Ganavi M" userId="aa0847465628f3dc" providerId="Windows Live" clId="Web-{AFD7B6BC-FB13-4815-ADE5-79E162694BAB}" dt="2024-05-08T07:31:08.503" v="82"/>
        <pc:sldMkLst>
          <pc:docMk/>
          <pc:sldMk cId="2221121453" sldId="326"/>
        </pc:sldMkLst>
        <pc:spChg chg="mod ord">
          <ac:chgData name="Ganavi M" userId="aa0847465628f3dc" providerId="Windows Live" clId="Web-{AFD7B6BC-FB13-4815-ADE5-79E162694BAB}" dt="2024-05-08T07:31:04.971" v="81" actId="20577"/>
          <ac:spMkLst>
            <pc:docMk/>
            <pc:sldMk cId="2221121453" sldId="326"/>
            <ac:spMk id="4" creationId="{00000000-0000-0000-0000-000000000000}"/>
          </ac:spMkLst>
        </pc:spChg>
        <pc:spChg chg="del mod ord">
          <ac:chgData name="Ganavi M" userId="aa0847465628f3dc" providerId="Windows Live" clId="Web-{AFD7B6BC-FB13-4815-ADE5-79E162694BAB}" dt="2024-05-08T07:31:08.503" v="82"/>
          <ac:spMkLst>
            <pc:docMk/>
            <pc:sldMk cId="2221121453" sldId="326"/>
            <ac:spMk id="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24:30.226" v="0"/>
        <pc:sldMkLst>
          <pc:docMk/>
          <pc:sldMk cId="1972272034" sldId="327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1972272034" sldId="327"/>
            <ac:spMk id="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1972272034" sldId="327"/>
            <ac:spMk id="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0:55.662" v="306" actId="1076"/>
        <pc:sldMkLst>
          <pc:docMk/>
          <pc:sldMk cId="893034913" sldId="328"/>
        </pc:sldMkLst>
        <pc:spChg chg="mod ord">
          <ac:chgData name="Ganavi M" userId="aa0847465628f3dc" providerId="Windows Live" clId="Web-{AFD7B6BC-FB13-4815-ADE5-79E162694BAB}" dt="2024-05-08T07:50:37.973" v="304" actId="1076"/>
          <ac:spMkLst>
            <pc:docMk/>
            <pc:sldMk cId="893034913" sldId="328"/>
            <ac:spMk id="4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50:55.662" v="306" actId="1076"/>
          <ac:spMkLst>
            <pc:docMk/>
            <pc:sldMk cId="893034913" sldId="328"/>
            <ac:spMk id="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0:24.941" v="303" actId="20577"/>
        <pc:sldMkLst>
          <pc:docMk/>
          <pc:sldMk cId="3868010850" sldId="329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3868010850" sldId="329"/>
            <ac:spMk id="2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50:24.941" v="303" actId="20577"/>
          <ac:spMkLst>
            <pc:docMk/>
            <pc:sldMk cId="3868010850" sldId="329"/>
            <ac:spMk id="3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50:10.581" v="299" actId="1076"/>
        <pc:sldMkLst>
          <pc:docMk/>
          <pc:sldMk cId="3024836398" sldId="330"/>
        </pc:sldMkLst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3024836398" sldId="330"/>
            <ac:spMk id="2" creationId="{00000000-0000-0000-0000-000000000000}"/>
          </ac:spMkLst>
        </pc:spChg>
        <pc:spChg chg="mod">
          <ac:chgData name="Ganavi M" userId="aa0847465628f3dc" providerId="Windows Live" clId="Web-{AFD7B6BC-FB13-4815-ADE5-79E162694BAB}" dt="2024-05-08T07:50:10.581" v="299" actId="1076"/>
          <ac:spMkLst>
            <pc:docMk/>
            <pc:sldMk cId="3024836398" sldId="330"/>
            <ac:spMk id="3" creationId="{00000000-0000-0000-0000-000000000000}"/>
          </ac:spMkLst>
        </pc:spChg>
      </pc:sldChg>
      <pc:sldChg chg="delSp modSp mod modClrScheme chgLayout">
        <pc:chgData name="Ganavi M" userId="aa0847465628f3dc" providerId="Windows Live" clId="Web-{AFD7B6BC-FB13-4815-ADE5-79E162694BAB}" dt="2024-05-08T07:49:50.954" v="297"/>
        <pc:sldMkLst>
          <pc:docMk/>
          <pc:sldMk cId="3124230508" sldId="331"/>
        </pc:sldMkLst>
        <pc:spChg chg="mod ord">
          <ac:chgData name="Ganavi M" userId="aa0847465628f3dc" providerId="Windows Live" clId="Web-{AFD7B6BC-FB13-4815-ADE5-79E162694BAB}" dt="2024-05-08T07:49:45.688" v="296" actId="20577"/>
          <ac:spMkLst>
            <pc:docMk/>
            <pc:sldMk cId="3124230508" sldId="331"/>
            <ac:spMk id="4" creationId="{00000000-0000-0000-0000-000000000000}"/>
          </ac:spMkLst>
        </pc:spChg>
        <pc:spChg chg="del mod ord">
          <ac:chgData name="Ganavi M" userId="aa0847465628f3dc" providerId="Windows Live" clId="Web-{AFD7B6BC-FB13-4815-ADE5-79E162694BAB}" dt="2024-05-08T07:49:50.954" v="297"/>
          <ac:spMkLst>
            <pc:docMk/>
            <pc:sldMk cId="3124230508" sldId="331"/>
            <ac:spMk id="5" creationId="{00000000-0000-0000-0000-000000000000}"/>
          </ac:spMkLst>
        </pc:spChg>
      </pc:sldChg>
      <pc:sldChg chg="delSp modSp mod modClrScheme chgLayout">
        <pc:chgData name="Ganavi M" userId="aa0847465628f3dc" providerId="Windows Live" clId="Web-{AFD7B6BC-FB13-4815-ADE5-79E162694BAB}" dt="2024-05-08T07:53:01.764" v="325" actId="20577"/>
        <pc:sldMkLst>
          <pc:docMk/>
          <pc:sldMk cId="2787310371" sldId="332"/>
        </pc:sldMkLst>
        <pc:spChg chg="mod ord">
          <ac:chgData name="Ganavi M" userId="aa0847465628f3dc" providerId="Windows Live" clId="Web-{AFD7B6BC-FB13-4815-ADE5-79E162694BAB}" dt="2024-05-08T07:53:01.764" v="325" actId="20577"/>
          <ac:spMkLst>
            <pc:docMk/>
            <pc:sldMk cId="2787310371" sldId="332"/>
            <ac:spMk id="4" creationId="{00000000-0000-0000-0000-000000000000}"/>
          </ac:spMkLst>
        </pc:spChg>
        <pc:spChg chg="del mod ord">
          <ac:chgData name="Ganavi M" userId="aa0847465628f3dc" providerId="Windows Live" clId="Web-{AFD7B6BC-FB13-4815-ADE5-79E162694BAB}" dt="2024-05-08T07:52:58.795" v="324"/>
          <ac:spMkLst>
            <pc:docMk/>
            <pc:sldMk cId="2787310371" sldId="332"/>
            <ac:spMk id="5" creationId="{00000000-0000-0000-0000-000000000000}"/>
          </ac:spMkLst>
        </pc:spChg>
      </pc:sldChg>
      <pc:sldChg chg="modSp mod modClrScheme chgLayout">
        <pc:chgData name="Ganavi M" userId="aa0847465628f3dc" providerId="Windows Live" clId="Web-{AFD7B6BC-FB13-4815-ADE5-79E162694BAB}" dt="2024-05-08T07:49:21.999" v="292" actId="14100"/>
        <pc:sldMkLst>
          <pc:docMk/>
          <pc:sldMk cId="855168612" sldId="333"/>
        </pc:sldMkLst>
        <pc:spChg chg="mod ord">
          <ac:chgData name="Ganavi M" userId="aa0847465628f3dc" providerId="Windows Live" clId="Web-{AFD7B6BC-FB13-4815-ADE5-79E162694BAB}" dt="2024-05-08T07:49:15.405" v="291" actId="1076"/>
          <ac:spMkLst>
            <pc:docMk/>
            <pc:sldMk cId="855168612" sldId="333"/>
            <ac:spMk id="2" creationId="{00000000-0000-0000-0000-000000000000}"/>
          </ac:spMkLst>
        </pc:spChg>
        <pc:picChg chg="mod">
          <ac:chgData name="Ganavi M" userId="aa0847465628f3dc" providerId="Windows Live" clId="Web-{AFD7B6BC-FB13-4815-ADE5-79E162694BAB}" dt="2024-05-08T07:49:21.999" v="292" actId="14100"/>
          <ac:picMkLst>
            <pc:docMk/>
            <pc:sldMk cId="855168612" sldId="333"/>
            <ac:picMk id="4" creationId="{00000000-0000-0000-0000-000000000000}"/>
          </ac:picMkLst>
        </pc:picChg>
      </pc:sldChg>
      <pc:sldChg chg="delSp modSp del mod modClrScheme chgLayout">
        <pc:chgData name="Ganavi M" userId="aa0847465628f3dc" providerId="Windows Live" clId="Web-{AFD7B6BC-FB13-4815-ADE5-79E162694BAB}" dt="2024-05-08T07:41:19.826" v="222"/>
        <pc:sldMkLst>
          <pc:docMk/>
          <pc:sldMk cId="480397803" sldId="334"/>
        </pc:sldMkLst>
        <pc:spChg chg="mod ord">
          <ac:chgData name="Ganavi M" userId="aa0847465628f3dc" providerId="Windows Live" clId="Web-{AFD7B6BC-FB13-4815-ADE5-79E162694BAB}" dt="2024-05-08T07:41:15.310" v="221" actId="20577"/>
          <ac:spMkLst>
            <pc:docMk/>
            <pc:sldMk cId="480397803" sldId="334"/>
            <ac:spMk id="4" creationId="{00000000-0000-0000-0000-000000000000}"/>
          </ac:spMkLst>
        </pc:spChg>
        <pc:spChg chg="del mod ord">
          <ac:chgData name="Ganavi M" userId="aa0847465628f3dc" providerId="Windows Live" clId="Web-{AFD7B6BC-FB13-4815-ADE5-79E162694BAB}" dt="2024-05-08T07:41:19.826" v="222"/>
          <ac:spMkLst>
            <pc:docMk/>
            <pc:sldMk cId="480397803" sldId="334"/>
            <ac:spMk id="5" creationId="{00000000-0000-0000-0000-000000000000}"/>
          </ac:spMkLst>
        </pc:spChg>
      </pc:sldChg>
      <pc:sldChg chg="delSp modSp mod modClrScheme chgLayout">
        <pc:chgData name="Ganavi M" userId="aa0847465628f3dc" providerId="Windows Live" clId="Web-{AFD7B6BC-FB13-4815-ADE5-79E162694BAB}" dt="2024-05-08T07:46:51.145" v="254" actId="20577"/>
        <pc:sldMkLst>
          <pc:docMk/>
          <pc:sldMk cId="600439476" sldId="335"/>
        </pc:sldMkLst>
        <pc:spChg chg="mod ord">
          <ac:chgData name="Ganavi M" userId="aa0847465628f3dc" providerId="Windows Live" clId="Web-{AFD7B6BC-FB13-4815-ADE5-79E162694BAB}" dt="2024-05-08T07:46:51.145" v="254" actId="20577"/>
          <ac:spMkLst>
            <pc:docMk/>
            <pc:sldMk cId="600439476" sldId="335"/>
            <ac:spMk id="4" creationId="{00000000-0000-0000-0000-000000000000}"/>
          </ac:spMkLst>
        </pc:spChg>
        <pc:spChg chg="del mod ord">
          <ac:chgData name="Ganavi M" userId="aa0847465628f3dc" providerId="Windows Live" clId="Web-{AFD7B6BC-FB13-4815-ADE5-79E162694BAB}" dt="2024-05-08T07:46:48.489" v="253"/>
          <ac:spMkLst>
            <pc:docMk/>
            <pc:sldMk cId="600439476" sldId="335"/>
            <ac:spMk id="5" creationId="{00000000-0000-0000-0000-000000000000}"/>
          </ac:spMkLst>
        </pc:spChg>
      </pc:sldChg>
      <pc:sldChg chg="modSp del mod modClrScheme chgLayout">
        <pc:chgData name="Ganavi M" userId="aa0847465628f3dc" providerId="Windows Live" clId="Web-{AFD7B6BC-FB13-4815-ADE5-79E162694BAB}" dt="2024-05-08T07:42:06.657" v="231" actId="20577"/>
        <pc:sldMkLst>
          <pc:docMk/>
          <pc:sldMk cId="2253041808" sldId="337"/>
        </pc:sldMkLst>
        <pc:spChg chg="mod ord">
          <ac:chgData name="Ganavi M" userId="aa0847465628f3dc" providerId="Windows Live" clId="Web-{AFD7B6BC-FB13-4815-ADE5-79E162694BAB}" dt="2024-05-08T07:42:06.657" v="231" actId="20577"/>
          <ac:spMkLst>
            <pc:docMk/>
            <pc:sldMk cId="2253041808" sldId="337"/>
            <ac:spMk id="2" creationId="{00000000-0000-0000-0000-000000000000}"/>
          </ac:spMkLst>
        </pc:spChg>
        <pc:spChg chg="mod ord">
          <ac:chgData name="Ganavi M" userId="aa0847465628f3dc" providerId="Windows Live" clId="Web-{AFD7B6BC-FB13-4815-ADE5-79E162694BAB}" dt="2024-05-08T07:24:30.226" v="0"/>
          <ac:spMkLst>
            <pc:docMk/>
            <pc:sldMk cId="2253041808" sldId="337"/>
            <ac:spMk id="3" creationId="{00000000-0000-0000-0000-000000000000}"/>
          </ac:spMkLst>
        </pc:spChg>
      </pc:sldChg>
      <pc:sldChg chg="modSp add">
        <pc:chgData name="Ganavi M" userId="aa0847465628f3dc" providerId="Windows Live" clId="Web-{AFD7B6BC-FB13-4815-ADE5-79E162694BAB}" dt="2024-05-08T07:25:29.152" v="8" actId="20577"/>
        <pc:sldMkLst>
          <pc:docMk/>
          <pc:sldMk cId="4259797247" sldId="338"/>
        </pc:sldMkLst>
        <pc:spChg chg="mod">
          <ac:chgData name="Ganavi M" userId="aa0847465628f3dc" providerId="Windows Live" clId="Web-{AFD7B6BC-FB13-4815-ADE5-79E162694BAB}" dt="2024-05-08T07:25:29.152" v="8" actId="20577"/>
          <ac:spMkLst>
            <pc:docMk/>
            <pc:sldMk cId="4259797247" sldId="338"/>
            <ac:spMk id="4" creationId="{103B4B10-953E-CBD1-9601-51A457AE9A56}"/>
          </ac:spMkLst>
        </pc:spChg>
        <pc:spChg chg="mod">
          <ac:chgData name="Ganavi M" userId="aa0847465628f3dc" providerId="Windows Live" clId="Web-{AFD7B6BC-FB13-4815-ADE5-79E162694BAB}" dt="2024-05-08T07:25:24.917" v="6" actId="1076"/>
          <ac:spMkLst>
            <pc:docMk/>
            <pc:sldMk cId="4259797247" sldId="338"/>
            <ac:spMk id="6" creationId="{13ED15A3-DE62-52A5-CD5A-10BB62B31704}"/>
          </ac:spMkLst>
        </pc:spChg>
      </pc:sldChg>
      <pc:sldMasterChg chg="del delSldLayout">
        <pc:chgData name="Ganavi M" userId="aa0847465628f3dc" providerId="Windows Live" clId="Web-{AFD7B6BC-FB13-4815-ADE5-79E162694BAB}" dt="2024-05-08T07:24:30.226" v="0"/>
        <pc:sldMasterMkLst>
          <pc:docMk/>
          <pc:sldMasterMk cId="0" sldId="2147483649"/>
        </pc:sldMasterMkLst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1451973004" sldId="2147483710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3472295838" sldId="2147483711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2340643034" sldId="2147483712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2481588791" sldId="2147483713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1317933392" sldId="2147483714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1396654069" sldId="2147483715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252228448" sldId="2147483716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2565614441" sldId="2147483717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2209873887" sldId="2147483718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3980398500" sldId="2147483719"/>
          </pc:sldLayoutMkLst>
        </pc:sldLayoutChg>
        <pc:sldLayoutChg chg="del">
          <pc:chgData name="Ganavi M" userId="aa0847465628f3dc" providerId="Windows Live" clId="Web-{AFD7B6BC-FB13-4815-ADE5-79E162694BAB}" dt="2024-05-08T07:24:30.226" v="0"/>
          <pc:sldLayoutMkLst>
            <pc:docMk/>
            <pc:sldMasterMk cId="0" sldId="2147483649"/>
            <pc:sldLayoutMk cId="2078016020" sldId="2147483720"/>
          </pc:sldLayoutMkLst>
        </pc:sldLayoutChg>
      </pc:sldMasterChg>
      <pc:sldMasterChg chg="add addSldLayout modSldLayout">
        <pc:chgData name="Ganavi M" userId="aa0847465628f3dc" providerId="Windows Live" clId="Web-{AFD7B6BC-FB13-4815-ADE5-79E162694BAB}" dt="2024-05-08T07:24:30.226" v="0"/>
        <pc:sldMasterMkLst>
          <pc:docMk/>
          <pc:sldMasterMk cId="3375045064" sldId="2147483721"/>
        </pc:sldMasterMkLst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1013438002" sldId="2147483722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36258060" sldId="2147483723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124666238" sldId="2147483724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3229817229" sldId="2147483725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4033087924" sldId="2147483726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4022171994" sldId="2147483727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1271361013" sldId="2147483728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3798955637" sldId="2147483729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1826230688" sldId="2147483730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429371901" sldId="2147483731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3087702802" sldId="2147483732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2743469211" sldId="2147483733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3286408376" sldId="2147483734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3887691290" sldId="2147483735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3346068264" sldId="2147483736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918999410" sldId="2147483737"/>
          </pc:sldLayoutMkLst>
        </pc:sldLayoutChg>
        <pc:sldLayoutChg chg="add mod replId">
          <pc:chgData name="Ganavi M" userId="aa0847465628f3dc" providerId="Windows Live" clId="Web-{AFD7B6BC-FB13-4815-ADE5-79E162694BAB}" dt="2024-05-08T07:24:30.226" v="0"/>
          <pc:sldLayoutMkLst>
            <pc:docMk/>
            <pc:sldMasterMk cId="3375045064" sldId="2147483721"/>
            <pc:sldLayoutMk cId="3770720793" sldId="21474837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C6D489-B349-4171-8157-57B9B794F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0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730CFC-629D-4C88-8D44-EE8BFDA7E01D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251168-3937-44B1-9D50-50F95017CF6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8851CD-0968-4F42-8E35-816059235292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451A8-963E-40AE-A46F-014DE1ACD31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3472FC-3859-4A8C-827F-4F7F8EB9572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5C0B25-2FD0-4B96-BFB2-871EBA78547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078F7-C360-4BAD-A52C-7B180EA30D7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069049-D6D1-49C2-AE4B-3D949668F19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F7EF17-D491-4EBD-9579-F27FD2277A4D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3FFE81-A063-41B5-B39E-988C0EEE9E4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94626D-2ADA-4788-8537-D5413790BBF0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998627-F651-4A7E-95EC-8F2FBEEBC30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D44391-6696-4966-B282-E56AA9E22393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954B73-9A6C-4748-97A3-6E62DF5C5D18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954B73-9A6C-4748-97A3-6E62DF5C5D18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2C8621-5021-4CB6-BD2C-28D257CD83F0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4F5F6-9F43-41BE-B1BD-AEFD3E419EB9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FEF77A-6EAD-46D8-923B-600A91CA705C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5D1765-0695-460A-9224-B5BD9C1B132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23E103-5E53-438C-9CBD-36D1D9D17C14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5648BE-E676-450D-94CA-8EB348C28030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7040F-FD5A-4EDA-8787-6885E6C96603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9C16E3-C52A-4C4C-8306-08175785D24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750FA3-3B20-44DB-ABDB-8AF2430902F1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75EFFE-128E-4BD0-A47A-D44FD7C452CA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30D455-B5F6-4F2A-AE33-EE6DD7599ED0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1ED966-2F6B-4BC8-AED0-129318EAE736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21531D-123C-431E-A3C7-ACF20F1BC3F0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35A798-253C-44AD-B2EB-3B190897217A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81D7C1-E423-4BEF-B608-98CEEB5774EF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ED8F7E-A020-49C4-BFE3-C2A57FF4E845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CBD63C-5884-43D8-9DB4-AA073568E92B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EAD897-051A-403A-A75D-AFB8314A07F2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7897C1-9E88-477A-A2F4-98A0D9F83E2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17829F-71E8-43A9-AC54-3D821397C348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309577-155A-4459-884A-9B56E3CBA511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428428-C335-4145-8A8F-DB6854D2FC06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C966C9-3F4B-4058-A552-9EA315AE739F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62DFC9-8AA8-442E-BF64-B578F46B453A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479DF2-1E01-4656-B93A-25EC6B97F4B5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924ECB-6FE9-442D-A44D-ECC05B66F36E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94B014-DB3A-4751-AC3B-DE24A3D41EC9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B0C952-C951-4D94-AD9B-F6D7B3852FF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BABD62-1B1B-4C14-AE1E-F13BBFF448A5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BABD62-1B1B-4C14-AE1E-F13BBFF448A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D7C26A-7CEA-4189-A189-3276CC17767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5B01DF-6005-42DD-8ABA-88611D655E6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3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0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6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08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9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6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99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2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7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6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5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3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4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1870248" y="2414081"/>
            <a:ext cx="5595952" cy="2034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latin typeface="Bookman Old Style"/>
                <a:cs typeface="Calibri"/>
              </a:rPr>
              <a:t>                 Day 25</a:t>
            </a:r>
            <a:endParaRPr lang="en-US" sz="2700" b="1" dirty="0">
              <a:latin typeface="Bookman Old Style"/>
              <a:cs typeface="Calibri"/>
            </a:endParaRPr>
          </a:p>
          <a:p>
            <a:endParaRPr lang="en-US" sz="2700" b="1" dirty="0">
              <a:latin typeface="Bookman Old Style"/>
              <a:cs typeface="Calibri"/>
            </a:endParaRPr>
          </a:p>
          <a:p>
            <a:r>
              <a:rPr lang="en-US" sz="2138" b="1" dirty="0">
                <a:latin typeface="Bookman Old Style"/>
                <a:cs typeface="Calibri"/>
              </a:rPr>
              <a:t>       Linux Device Driver Training</a:t>
            </a:r>
            <a:endParaRPr lang="en-US" sz="2138" dirty="0">
              <a:latin typeface="Bookman Old Style"/>
              <a:cs typeface="Calibri"/>
            </a:endParaRPr>
          </a:p>
          <a:p>
            <a:endParaRPr lang="en-US" sz="1969" b="1" dirty="0">
              <a:latin typeface="Bookman Old Style"/>
              <a:cs typeface="Calibri"/>
            </a:endParaRPr>
          </a:p>
          <a:p>
            <a:r>
              <a:rPr lang="en-US" sz="1950" b="1" dirty="0">
                <a:latin typeface="Arial"/>
                <a:cs typeface="Arial"/>
              </a:rPr>
              <a:t>                   CHAR DEVICE DRIVERS</a:t>
            </a:r>
          </a:p>
          <a:p>
            <a:endParaRPr lang="en-US" sz="2138" b="1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5334418" y="4555719"/>
            <a:ext cx="1955492" cy="675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13" dirty="0">
                <a:latin typeface="Bookman Old Style"/>
                <a:cs typeface="Calibri"/>
              </a:rPr>
              <a:t>Presented by,</a:t>
            </a:r>
          </a:p>
          <a:p>
            <a:r>
              <a:rPr lang="en-US" sz="1013" dirty="0">
                <a:latin typeface="Bookman Old Style"/>
                <a:cs typeface="Calibri"/>
              </a:rPr>
              <a:t>Ganavi M </a:t>
            </a:r>
            <a:endParaRPr lang="en-US" sz="1013">
              <a:latin typeface="Bookman Old Style"/>
            </a:endParaRPr>
          </a:p>
          <a:p>
            <a:r>
              <a:rPr lang="en-US" sz="1013" dirty="0">
                <a:latin typeface="Bookman Old Style"/>
                <a:cs typeface="Calibri"/>
                <a:hlinkClick r:id="rId2"/>
              </a:rPr>
              <a:t>Ganavigowda512@gmail.com</a:t>
            </a:r>
            <a:endParaRPr lang="en-US" sz="1013" dirty="0">
              <a:latin typeface="Bookman Old Style"/>
              <a:cs typeface="Calibri"/>
            </a:endParaRPr>
          </a:p>
          <a:p>
            <a:endParaRPr lang="en-US" sz="1013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Major and Minor Device 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600" dirty="0">
                <a:latin typeface="Calibri"/>
                <a:cs typeface="Calibri"/>
              </a:rPr>
              <a:t>Char devices are accessed through names in the file system</a:t>
            </a:r>
          </a:p>
          <a:p>
            <a:pPr lvl="1" eaLnBrk="1" hangingPunct="1"/>
            <a:r>
              <a:rPr lang="en-US" altLang="en-US" sz="1600" dirty="0">
                <a:latin typeface="Calibri"/>
                <a:cs typeface="Calibri"/>
              </a:rPr>
              <a:t>Abstraction for handling devices</a:t>
            </a:r>
          </a:p>
          <a:p>
            <a:pPr lvl="1" eaLnBrk="1" hangingPunct="1"/>
            <a:r>
              <a:rPr lang="en-US" altLang="en-US" sz="1600" dirty="0">
                <a:latin typeface="Calibri"/>
                <a:cs typeface="Calibri"/>
              </a:rPr>
              <a:t>Special files in </a:t>
            </a:r>
            <a:r>
              <a:rPr lang="en-US" altLang="en-US" sz="1600" b="1" dirty="0">
                <a:latin typeface="Calibri"/>
                <a:cs typeface="Calibri"/>
              </a:rPr>
              <a:t>/dev</a:t>
            </a:r>
          </a:p>
          <a:p>
            <a:pPr lvl="1" eaLnBrk="1" hangingPunct="1"/>
            <a:r>
              <a:rPr lang="en-US" altLang="en-US" sz="1600" dirty="0">
                <a:latin typeface="Calibri"/>
                <a:cs typeface="Calibri"/>
              </a:rPr>
              <a:t>Implemented using </a:t>
            </a:r>
            <a:r>
              <a:rPr lang="en-US" altLang="en-US" sz="1600" err="1">
                <a:latin typeface="Calibri"/>
                <a:cs typeface="Calibri"/>
              </a:rPr>
              <a:t>inode</a:t>
            </a:r>
            <a:r>
              <a:rPr lang="en-US" altLang="en-US" sz="1600" dirty="0">
                <a:latin typeface="Calibri"/>
                <a:cs typeface="Calibri"/>
              </a:rPr>
              <a:t> data structure</a:t>
            </a:r>
            <a:endParaRPr lang="en-US" altLang="en-US" sz="1600" b="1" dirty="0">
              <a:latin typeface="Calibri"/>
              <a:cs typeface="Calibri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&gt; cd /dev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&gt; ls –l</a:t>
            </a:r>
          </a:p>
          <a:p>
            <a:pPr lvl="1">
              <a:buNone/>
            </a:pPr>
            <a:r>
              <a:rPr lang="en-US" altLang="en-US" sz="1600" b="1" err="1">
                <a:latin typeface="Calibri"/>
                <a:cs typeface="Calibri"/>
              </a:rPr>
              <a:t>crw</a:t>
            </a:r>
            <a:r>
              <a:rPr lang="en-US" altLang="en-US" sz="1600" b="1" dirty="0">
                <a:latin typeface="Calibri"/>
                <a:cs typeface="Calibri"/>
              </a:rPr>
              <a:t>------- 1 root  </a:t>
            </a:r>
            <a:r>
              <a:rPr lang="en-US" altLang="en-US" sz="1600" b="1" err="1">
                <a:latin typeface="Calibri"/>
                <a:cs typeface="Calibri"/>
              </a:rPr>
              <a:t>root</a:t>
            </a:r>
            <a:r>
              <a:rPr lang="en-US" altLang="en-US" sz="1600" b="1" dirty="0">
                <a:latin typeface="Calibri"/>
                <a:cs typeface="Calibri"/>
              </a:rPr>
              <a:t>     5,    1 Apr 12 16:50 console</a:t>
            </a:r>
          </a:p>
          <a:p>
            <a:pPr lvl="1">
              <a:buNone/>
            </a:pPr>
            <a:r>
              <a:rPr lang="en-US" altLang="en-US" sz="1600" b="1" dirty="0">
                <a:latin typeface="Calibri"/>
                <a:cs typeface="Calibri"/>
              </a:rPr>
              <a:t>brw-rw---- 1 root  disk     8,    0 Apr 12 16:50 </a:t>
            </a:r>
            <a:r>
              <a:rPr lang="en-US" altLang="en-US" sz="1600" b="1" err="1">
                <a:latin typeface="Calibri"/>
                <a:cs typeface="Calibri"/>
              </a:rPr>
              <a:t>sda</a:t>
            </a:r>
            <a:endParaRPr lang="en-US" altLang="en-US" sz="1600" b="1">
              <a:latin typeface="Calibri"/>
              <a:cs typeface="Calibri"/>
            </a:endParaRPr>
          </a:p>
          <a:p>
            <a:pPr lvl="1">
              <a:buNone/>
            </a:pPr>
            <a:r>
              <a:rPr lang="en-US" altLang="en-US" sz="1600" b="1" dirty="0">
                <a:latin typeface="Calibri"/>
                <a:cs typeface="Calibri"/>
              </a:rPr>
              <a:t>brw-rw---- 1 root  disk     8,    1 Apr 12 16:50 sda1</a:t>
            </a:r>
          </a:p>
          <a:p>
            <a:pPr lvl="1" eaLnBrk="1" hangingPunct="1"/>
            <a:endParaRPr lang="en-US" alt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66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Major and Minor Device Numbers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altLang="en-US" sz="1800" dirty="0">
                <a:latin typeface="Calibri"/>
                <a:cs typeface="Calibri"/>
              </a:rPr>
              <a:t>Major number </a:t>
            </a:r>
            <a:r>
              <a:rPr lang="en-US" altLang="en-US" sz="1800" b="1" i="1" dirty="0">
                <a:latin typeface="Calibri"/>
                <a:cs typeface="Calibri"/>
              </a:rPr>
              <a:t>traditionally </a:t>
            </a:r>
            <a:r>
              <a:rPr lang="en-US" altLang="en-US" sz="1800" dirty="0">
                <a:latin typeface="Calibri"/>
                <a:cs typeface="Calibri"/>
              </a:rPr>
              <a:t>identifies the </a:t>
            </a:r>
            <a:r>
              <a:rPr lang="en-US" altLang="en-US" sz="1800" b="1" dirty="0">
                <a:latin typeface="Calibri"/>
                <a:cs typeface="Calibri"/>
              </a:rPr>
              <a:t>device driver</a:t>
            </a:r>
          </a:p>
          <a:p>
            <a:pPr lvl="1" eaLnBrk="1" hangingPunct="1"/>
            <a:r>
              <a:rPr lang="en-US" altLang="en-US" sz="1800" dirty="0">
                <a:latin typeface="Calibri"/>
                <a:cs typeface="Calibri"/>
              </a:rPr>
              <a:t>Class of device (traditionally)</a:t>
            </a:r>
          </a:p>
          <a:p>
            <a:pPr lvl="1" eaLnBrk="1" hangingPunct="1"/>
            <a:r>
              <a:rPr lang="en-US" altLang="en-US" sz="1800" dirty="0">
                <a:latin typeface="Calibri"/>
                <a:cs typeface="Calibri"/>
              </a:rPr>
              <a:t>E.g.,</a:t>
            </a:r>
          </a:p>
          <a:p>
            <a:pPr lvl="2" eaLnBrk="1" hangingPunct="1"/>
            <a:r>
              <a:rPr lang="en-US" altLang="en-US" b="1" dirty="0">
                <a:latin typeface="Calibri"/>
                <a:cs typeface="Calibri"/>
              </a:rPr>
              <a:t>/dev/</a:t>
            </a:r>
            <a:r>
              <a:rPr lang="en-US" altLang="en-US" b="1" err="1">
                <a:latin typeface="Calibri"/>
                <a:cs typeface="Calibri"/>
              </a:rPr>
              <a:t>sda</a:t>
            </a:r>
            <a:r>
              <a:rPr lang="en-US" altLang="en-US" dirty="0">
                <a:latin typeface="Calibri"/>
                <a:cs typeface="Calibri"/>
              </a:rPr>
              <a:t> and </a:t>
            </a:r>
            <a:r>
              <a:rPr lang="en-US" altLang="en-US" b="1" dirty="0">
                <a:latin typeface="Calibri"/>
                <a:cs typeface="Calibri"/>
              </a:rPr>
              <a:t>/dev/sda1</a:t>
            </a:r>
            <a:r>
              <a:rPr lang="en-US" altLang="en-US" dirty="0">
                <a:latin typeface="Calibri"/>
                <a:cs typeface="Calibri"/>
              </a:rPr>
              <a:t> are managed by driver 8</a:t>
            </a:r>
          </a:p>
          <a:p>
            <a:pPr lvl="1" eaLnBrk="1" hangingPunct="1"/>
            <a:r>
              <a:rPr lang="en-US" altLang="en-US" sz="1800" dirty="0">
                <a:latin typeface="Calibri"/>
                <a:cs typeface="Calibri"/>
              </a:rPr>
              <a:t>cat /proc/devices</a:t>
            </a:r>
          </a:p>
          <a:p>
            <a:pPr lvl="2" eaLnBrk="1" hangingPunct="1"/>
            <a:r>
              <a:rPr lang="en-US" altLang="en-US" dirty="0">
                <a:latin typeface="Calibri"/>
                <a:cs typeface="Calibri"/>
              </a:rPr>
              <a:t>Map number to name of device driver</a:t>
            </a:r>
          </a:p>
          <a:p>
            <a:pPr lvl="2" eaLnBrk="1" hangingPunct="1"/>
            <a:r>
              <a:rPr lang="en-US" altLang="en-US" dirty="0">
                <a:latin typeface="Calibri"/>
                <a:cs typeface="Calibri"/>
              </a:rPr>
              <a:t>Can have more than one major to a single driver but not typical</a:t>
            </a:r>
          </a:p>
          <a:p>
            <a:pPr eaLnBrk="1" hangingPunct="1"/>
            <a:r>
              <a:rPr lang="en-US" altLang="en-US" sz="1800" dirty="0">
                <a:latin typeface="Calibri"/>
                <a:cs typeface="Calibri"/>
              </a:rPr>
              <a:t>Minor number specifies the particular </a:t>
            </a:r>
            <a:r>
              <a:rPr lang="en-US" altLang="en-US" sz="1800" b="1" dirty="0">
                <a:latin typeface="Calibri"/>
                <a:cs typeface="Calibri"/>
              </a:rPr>
              <a:t>device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/>
              <a:t>The Internal Representation of Device Numbers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</a:rPr>
              <a:t>dev_t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type, defined in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types.h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dirty="0"/>
              <a:t>Macros </a:t>
            </a:r>
            <a:r>
              <a:rPr lang="en-US" sz="1800" dirty="0">
                <a:latin typeface="Calibri"/>
                <a:cs typeface="Calibri"/>
              </a:rPr>
              <a:t>defined</a:t>
            </a:r>
            <a:r>
              <a:rPr lang="en-US" dirty="0"/>
              <a:t> in 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b="1" err="1">
                <a:latin typeface="Courier New"/>
                <a:cs typeface="Courier New"/>
              </a:rPr>
              <a:t>linux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err="1">
                <a:latin typeface="Courier New"/>
                <a:cs typeface="Courier New"/>
              </a:rPr>
              <a:t>kdev_t.h</a:t>
            </a:r>
            <a:r>
              <a:rPr lang="en-US" b="1" dirty="0">
                <a:latin typeface="Courier New"/>
                <a:cs typeface="Courier New"/>
              </a:rPr>
              <a:t>&gt;</a:t>
            </a:r>
          </a:p>
          <a:p>
            <a:pPr lvl="1" eaLnBrk="1" hangingPunct="1">
              <a:defRPr/>
            </a:pPr>
            <a:r>
              <a:rPr lang="en-US" dirty="0"/>
              <a:t>12 bits for the major number</a:t>
            </a:r>
          </a:p>
          <a:p>
            <a:pPr lvl="2" eaLnBrk="1" hangingPunct="1">
              <a:defRPr/>
            </a:pPr>
            <a:r>
              <a:rPr lang="en-US" dirty="0"/>
              <a:t>Use </a:t>
            </a:r>
            <a:r>
              <a:rPr lang="en-US" sz="2800" b="1" dirty="0">
                <a:latin typeface="Courier New"/>
                <a:cs typeface="Courier New"/>
              </a:rPr>
              <a:t>MAJOR(</a:t>
            </a:r>
            <a:r>
              <a:rPr lang="en-US" sz="2800" b="1" err="1">
                <a:latin typeface="Courier New"/>
                <a:cs typeface="Courier New"/>
              </a:rPr>
              <a:t>dev_t</a:t>
            </a:r>
            <a:r>
              <a:rPr lang="en-US" sz="2800" b="1" dirty="0">
                <a:latin typeface="Courier New"/>
                <a:cs typeface="Courier New"/>
              </a:rPr>
              <a:t> dev)</a:t>
            </a:r>
            <a:r>
              <a:rPr lang="en-US" dirty="0"/>
              <a:t> to obtain the major number</a:t>
            </a:r>
          </a:p>
          <a:p>
            <a:pPr lvl="1" eaLnBrk="1" hangingPunct="1">
              <a:defRPr/>
            </a:pPr>
            <a:r>
              <a:rPr lang="en-US" dirty="0"/>
              <a:t>20 bits for the minor number</a:t>
            </a:r>
          </a:p>
          <a:p>
            <a:pPr lvl="2" eaLnBrk="1" hangingPunct="1">
              <a:defRPr/>
            </a:pPr>
            <a:r>
              <a:rPr lang="en-US" dirty="0"/>
              <a:t>Use </a:t>
            </a:r>
            <a:r>
              <a:rPr lang="en-US" sz="2800" b="1" dirty="0">
                <a:latin typeface="Courier New"/>
                <a:cs typeface="Courier New"/>
              </a:rPr>
              <a:t>MINOR(</a:t>
            </a:r>
            <a:r>
              <a:rPr lang="en-US" sz="2800" b="1" err="1">
                <a:latin typeface="Courier New"/>
                <a:cs typeface="Courier New"/>
              </a:rPr>
              <a:t>dev_t</a:t>
            </a:r>
            <a:r>
              <a:rPr lang="en-US" sz="2800" b="1" dirty="0">
                <a:latin typeface="Courier New"/>
                <a:cs typeface="Courier New"/>
              </a:rPr>
              <a:t> dev)</a:t>
            </a:r>
            <a:r>
              <a:rPr lang="en-US" dirty="0"/>
              <a:t> to obtain the minor number</a:t>
            </a:r>
            <a:endParaRPr lang="en-US" b="1" dirty="0"/>
          </a:p>
          <a:p>
            <a:pPr lvl="1" eaLnBrk="1" hangingPunct="1">
              <a:defRPr/>
            </a:pPr>
            <a:r>
              <a:rPr lang="en-US" dirty="0"/>
              <a:t>Use </a:t>
            </a:r>
            <a:r>
              <a:rPr lang="en-US" sz="2800" b="1" dirty="0">
                <a:latin typeface="Courier New"/>
                <a:cs typeface="Courier New"/>
              </a:rPr>
              <a:t>MKDEV(</a:t>
            </a:r>
            <a:r>
              <a:rPr lang="en-US" sz="2800" b="1" err="1">
                <a:latin typeface="Courier New"/>
                <a:cs typeface="Courier New"/>
              </a:rPr>
              <a:t>int</a:t>
            </a:r>
            <a:r>
              <a:rPr lang="en-US" sz="2800" b="1" dirty="0">
                <a:latin typeface="Courier New"/>
                <a:cs typeface="Courier New"/>
              </a:rPr>
              <a:t> major, </a:t>
            </a:r>
            <a:r>
              <a:rPr lang="en-US" sz="2800" b="1" err="1">
                <a:latin typeface="Courier New"/>
                <a:cs typeface="Courier New"/>
              </a:rPr>
              <a:t>int</a:t>
            </a:r>
            <a:r>
              <a:rPr lang="en-US" sz="2800" b="1" dirty="0">
                <a:latin typeface="Courier New"/>
                <a:cs typeface="Courier New"/>
              </a:rPr>
              <a:t> minor)</a:t>
            </a:r>
            <a:r>
              <a:rPr lang="en-US" dirty="0"/>
              <a:t> to turn them into a </a:t>
            </a:r>
            <a:r>
              <a:rPr lang="en-US" sz="2800" b="1" err="1">
                <a:latin typeface="Courier New"/>
                <a:cs typeface="Courier New"/>
              </a:rPr>
              <a:t>dev_t</a:t>
            </a:r>
            <a:endParaRPr lang="en-US" sz="2800" b="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/>
              <a:t>Allocating and Freeing Device Numbers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67549" y="2490135"/>
            <a:ext cx="8077948" cy="3444997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altLang="en-US" sz="1600" dirty="0">
                <a:latin typeface="Calibri"/>
                <a:cs typeface="Calibri"/>
              </a:rPr>
              <a:t>Register a major device number (old way)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int </a:t>
            </a:r>
            <a:r>
              <a:rPr lang="en-US" altLang="en-US" sz="1600" b="1" err="1">
                <a:latin typeface="Calibri"/>
                <a:cs typeface="Calibri"/>
              </a:rPr>
              <a:t>register_chrdev_region</a:t>
            </a:r>
            <a:r>
              <a:rPr lang="en-US" altLang="en-US" sz="1600" b="1" dirty="0">
                <a:latin typeface="Calibri"/>
                <a:cs typeface="Calibri"/>
              </a:rPr>
              <a:t>(</a:t>
            </a:r>
            <a:r>
              <a:rPr lang="en-US" altLang="en-US" sz="1600" b="1" err="1">
                <a:latin typeface="Calibri"/>
                <a:cs typeface="Calibri"/>
              </a:rPr>
              <a:t>dev_t</a:t>
            </a:r>
            <a:r>
              <a:rPr lang="en-US" altLang="en-US" sz="1600" b="1" dirty="0">
                <a:latin typeface="Calibri"/>
                <a:cs typeface="Calibri"/>
              </a:rPr>
              <a:t> first, unsigned int count, char *name);</a:t>
            </a:r>
          </a:p>
          <a:p>
            <a:pPr lvl="1" eaLnBrk="1" hangingPunct="1"/>
            <a:r>
              <a:rPr lang="en-US" altLang="en-US" sz="1600" b="1" dirty="0">
                <a:latin typeface="Calibri"/>
                <a:cs typeface="Calibri"/>
              </a:rPr>
              <a:t>first</a:t>
            </a:r>
          </a:p>
          <a:p>
            <a:pPr lvl="2" eaLnBrk="1" hangingPunct="1"/>
            <a:r>
              <a:rPr lang="en-US" altLang="en-US" sz="1600" dirty="0">
                <a:latin typeface="Calibri"/>
                <a:cs typeface="Calibri"/>
              </a:rPr>
              <a:t>Beginning device number</a:t>
            </a:r>
          </a:p>
          <a:p>
            <a:pPr lvl="2" eaLnBrk="1" hangingPunct="1"/>
            <a:r>
              <a:rPr lang="en-US" altLang="en-US" sz="1600" dirty="0">
                <a:latin typeface="Calibri"/>
                <a:cs typeface="Calibri"/>
              </a:rPr>
              <a:t>Minor device number is often 0</a:t>
            </a:r>
          </a:p>
          <a:p>
            <a:pPr lvl="1" eaLnBrk="1" hangingPunct="1"/>
            <a:r>
              <a:rPr lang="en-US" altLang="en-US" sz="1600" b="1" dirty="0">
                <a:latin typeface="Calibri"/>
                <a:cs typeface="Calibri"/>
              </a:rPr>
              <a:t>count</a:t>
            </a:r>
          </a:p>
          <a:p>
            <a:pPr lvl="2" eaLnBrk="1" hangingPunct="1"/>
            <a:r>
              <a:rPr lang="en-US" altLang="en-US" sz="1600" dirty="0">
                <a:latin typeface="Calibri"/>
                <a:cs typeface="Calibri"/>
              </a:rPr>
              <a:t>Requested number of contiguous device numbers</a:t>
            </a:r>
          </a:p>
          <a:p>
            <a:pPr lvl="1" eaLnBrk="1" hangingPunct="1"/>
            <a:r>
              <a:rPr lang="en-US" altLang="en-US" sz="1600" b="1" dirty="0">
                <a:latin typeface="Calibri"/>
                <a:cs typeface="Calibri"/>
              </a:rPr>
              <a:t>name</a:t>
            </a:r>
          </a:p>
          <a:p>
            <a:pPr lvl="2" eaLnBrk="1" hangingPunct="1"/>
            <a:r>
              <a:rPr lang="en-US" altLang="en-US" sz="1600" dirty="0">
                <a:latin typeface="Calibri"/>
                <a:cs typeface="Calibri"/>
              </a:rPr>
              <a:t>Name of the device</a:t>
            </a:r>
          </a:p>
          <a:p>
            <a:pPr lvl="1" eaLnBrk="1" hangingPunct="1"/>
            <a:r>
              <a:rPr lang="en-US" altLang="en-US" sz="1600" b="1" dirty="0">
                <a:latin typeface="Calibri"/>
                <a:cs typeface="Courier New"/>
              </a:rPr>
              <a:t>return</a:t>
            </a:r>
            <a:endParaRPr lang="en-US" altLang="en-US" sz="1600">
              <a:latin typeface="Calibri"/>
              <a:cs typeface="Courier New"/>
            </a:endParaRPr>
          </a:p>
          <a:p>
            <a:pPr lvl="2" eaLnBrk="1" hangingPunct="1"/>
            <a:r>
              <a:rPr lang="en-US" altLang="en-US" sz="1600" dirty="0">
                <a:latin typeface="Calibri"/>
                <a:cs typeface="Calibri"/>
              </a:rPr>
              <a:t>0 on success, error code on failure</a:t>
            </a:r>
          </a:p>
          <a:p>
            <a:pPr lvl="1" eaLnBrk="1" hangingPunct="1"/>
            <a:endParaRPr lang="en-US" altLang="en-US"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/>
              <a:t>Allocating and Freeing Device Numbers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/>
              <a:t>Kernel can allocate a major number on the fly (dynamic major number)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latin typeface="Courier New"/>
                <a:cs typeface="Courier New"/>
              </a:rPr>
              <a:t>int </a:t>
            </a:r>
            <a:r>
              <a:rPr lang="en-US" altLang="en-US" sz="1800" b="1" dirty="0" err="1">
                <a:latin typeface="Courier New"/>
                <a:cs typeface="Courier New"/>
              </a:rPr>
              <a:t>alloc_chrdev_region</a:t>
            </a:r>
            <a:r>
              <a:rPr lang="en-US" altLang="en-US" sz="1800" b="1" dirty="0">
                <a:latin typeface="Courier New"/>
                <a:cs typeface="Courier New"/>
              </a:rPr>
              <a:t>(</a:t>
            </a:r>
            <a:r>
              <a:rPr lang="en-US" altLang="en-US" sz="1800" b="1" dirty="0" err="1">
                <a:latin typeface="Courier New"/>
                <a:cs typeface="Courier New"/>
              </a:rPr>
              <a:t>dev_t</a:t>
            </a:r>
            <a:r>
              <a:rPr lang="en-US" altLang="en-US" sz="1800" b="1" dirty="0">
                <a:latin typeface="Courier New"/>
                <a:cs typeface="Courier New"/>
              </a:rPr>
              <a:t> *dev, unsigned int </a:t>
            </a:r>
            <a:r>
              <a:rPr lang="en-US" altLang="en-US" sz="1800" b="1" dirty="0" err="1">
                <a:latin typeface="Courier New"/>
                <a:cs typeface="Courier New"/>
              </a:rPr>
              <a:t>firstminor</a:t>
            </a:r>
            <a:r>
              <a:rPr lang="en-US" altLang="en-US" sz="1800" b="1" dirty="0">
                <a:latin typeface="Courier New"/>
                <a:cs typeface="Courier New"/>
              </a:rPr>
              <a:t>, unsigned int count, char *name);</a:t>
            </a:r>
          </a:p>
          <a:p>
            <a:pPr lvl="1" eaLnBrk="1" hangingPunct="1"/>
            <a:r>
              <a:rPr lang="en-US" altLang="en-US" sz="1800" b="1" dirty="0">
                <a:latin typeface="Courier New"/>
                <a:cs typeface="Courier New"/>
              </a:rPr>
              <a:t>dev</a:t>
            </a:r>
          </a:p>
          <a:p>
            <a:pPr lvl="2" eaLnBrk="1" hangingPunct="1"/>
            <a:r>
              <a:rPr lang="en-US" altLang="en-US" dirty="0"/>
              <a:t>Output-only parameter that holds the first number on success</a:t>
            </a:r>
          </a:p>
          <a:p>
            <a:pPr lvl="1" eaLnBrk="1" hangingPunct="1"/>
            <a:r>
              <a:rPr lang="en-US" altLang="en-US" sz="1800" b="1" dirty="0" err="1">
                <a:latin typeface="Courier New"/>
                <a:cs typeface="Courier New"/>
              </a:rPr>
              <a:t>firstminor</a:t>
            </a:r>
            <a:endParaRPr lang="en-US" altLang="en-US" sz="1800" b="1" dirty="0">
              <a:latin typeface="Courier New"/>
              <a:cs typeface="Courier New"/>
            </a:endParaRPr>
          </a:p>
          <a:p>
            <a:pPr lvl="2" eaLnBrk="1" hangingPunct="1"/>
            <a:r>
              <a:rPr lang="en-US" altLang="en-US" dirty="0"/>
              <a:t>Requested first minor number</a:t>
            </a:r>
          </a:p>
          <a:p>
            <a:pPr lvl="2" eaLnBrk="1" hangingPunct="1"/>
            <a:r>
              <a:rPr lang="en-US" altLang="en-US" dirty="0"/>
              <a:t>Often 0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/>
          </a:p>
          <a:p>
            <a:pPr lvl="1" eaLnBrk="1" hangingPunct="1"/>
            <a:endParaRPr lang="en-US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/>
              <a:t>Allocating and Freeing Device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free your device numbers, use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int unregister_chrdev_region(dev_t first, unsigned int count);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/>
              <a:t>Allocating and Freeing Device Numbers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major device numbers are statically assigned</a:t>
            </a:r>
          </a:p>
          <a:p>
            <a:pPr lvl="1" eaLnBrk="1" hangingPunct="1"/>
            <a:r>
              <a:rPr lang="en-US" altLang="en-US" dirty="0"/>
              <a:t>See </a:t>
            </a:r>
            <a:r>
              <a:rPr lang="en-US" altLang="en-US" b="1" dirty="0">
                <a:latin typeface="Courier New" pitchFamily="49" charset="0"/>
              </a:rPr>
              <a:t>Documentation/devices.txt</a:t>
            </a:r>
          </a:p>
          <a:p>
            <a:pPr eaLnBrk="1" hangingPunct="1"/>
            <a:r>
              <a:rPr lang="en-US" altLang="en-US" dirty="0"/>
              <a:t>To avoid conflicts, use dynamic allocation</a:t>
            </a:r>
          </a:p>
          <a:p>
            <a:pPr eaLnBrk="1" hangingPunct="1"/>
            <a:r>
              <a:rPr lang="en-US" altLang="en-US" dirty="0"/>
              <a:t>Creates /</a:t>
            </a:r>
            <a:r>
              <a:rPr lang="en-US" altLang="en-US" dirty="0" err="1"/>
              <a:t>proc</a:t>
            </a:r>
            <a:r>
              <a:rPr lang="en-US" altLang="en-US" dirty="0"/>
              <a:t>/devices entries, but does not create the device nodes in the filesystem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latin typeface="Courier New"/>
                <a:cs typeface="Courier New"/>
              </a:rPr>
              <a:t>scull_load</a:t>
            </a:r>
            <a:r>
              <a:rPr lang="en-US" altLang="en-US" b="1" dirty="0">
                <a:latin typeface="Courier New"/>
                <a:cs typeface="Courier New"/>
              </a:rPr>
              <a:t> </a:t>
            </a:r>
            <a:r>
              <a:rPr lang="en-US" altLang="en-US" b="1" dirty="0">
                <a:latin typeface="Arial"/>
                <a:cs typeface="Arial"/>
              </a:rPr>
              <a:t>Shell Script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#!/bin/sh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module=“scull”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device=“scull”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mode=“664”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5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# invoke </a:t>
            </a:r>
            <a:r>
              <a:rPr lang="en-US" altLang="en-US" sz="1500" err="1">
                <a:latin typeface="Calibri"/>
                <a:cs typeface="Calibri"/>
              </a:rPr>
              <a:t>insmod</a:t>
            </a:r>
            <a:r>
              <a:rPr lang="en-US" altLang="en-US" sz="1500" dirty="0">
                <a:latin typeface="Calibri"/>
                <a:cs typeface="Calibri"/>
              </a:rPr>
              <a:t> with all arguments we got and use a pathname,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# as newer </a:t>
            </a:r>
            <a:r>
              <a:rPr lang="en-US" altLang="en-US" sz="1500" err="1">
                <a:latin typeface="Calibri"/>
                <a:cs typeface="Calibri"/>
              </a:rPr>
              <a:t>modutils</a:t>
            </a:r>
            <a:r>
              <a:rPr lang="en-US" altLang="en-US" sz="1500" dirty="0">
                <a:latin typeface="Calibri"/>
                <a:cs typeface="Calibri"/>
              </a:rPr>
              <a:t> don’t look in . by default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/</a:t>
            </a:r>
            <a:r>
              <a:rPr lang="en-US" altLang="en-US" sz="1500" err="1">
                <a:latin typeface="Calibri"/>
                <a:cs typeface="Calibri"/>
              </a:rPr>
              <a:t>sbin</a:t>
            </a:r>
            <a:r>
              <a:rPr lang="en-US" altLang="en-US" sz="1500" dirty="0">
                <a:latin typeface="Calibri"/>
                <a:cs typeface="Calibri"/>
              </a:rPr>
              <a:t>/</a:t>
            </a:r>
            <a:r>
              <a:rPr lang="en-US" altLang="en-US" sz="1500" err="1">
                <a:latin typeface="Calibri"/>
                <a:cs typeface="Calibri"/>
              </a:rPr>
              <a:t>insmod</a:t>
            </a:r>
            <a:r>
              <a:rPr lang="en-US" altLang="en-US" sz="1500" dirty="0">
                <a:latin typeface="Calibri"/>
                <a:cs typeface="Calibri"/>
              </a:rPr>
              <a:t> ./$</a:t>
            </a:r>
            <a:r>
              <a:rPr lang="en-US" altLang="en-US" sz="1500" err="1">
                <a:latin typeface="Calibri"/>
                <a:cs typeface="Calibri"/>
              </a:rPr>
              <a:t>module.ko</a:t>
            </a:r>
            <a:r>
              <a:rPr lang="en-US" altLang="en-US" sz="1500" dirty="0">
                <a:latin typeface="Calibri"/>
                <a:cs typeface="Calibri"/>
              </a:rPr>
              <a:t> $* || exit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# remove stale nodes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rm –f /dev/${device}[0-3]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alibri"/>
                <a:cs typeface="Calibri"/>
              </a:rPr>
              <a:t>major=$(awk “</a:t>
            </a:r>
            <a:r>
              <a:rPr lang="en-US" altLang="en-US" sz="1500" dirty="0">
                <a:solidFill>
                  <a:srgbClr val="9966FF"/>
                </a:solidFill>
                <a:latin typeface="Calibri"/>
                <a:cs typeface="Calibri"/>
              </a:rPr>
              <a:t>\$2</a:t>
            </a:r>
            <a:r>
              <a:rPr lang="en-US" altLang="en-US" sz="1500" dirty="0">
                <a:latin typeface="Calibri"/>
                <a:cs typeface="Calibri"/>
              </a:rPr>
              <a:t>==\”$module\” {print </a:t>
            </a:r>
            <a:r>
              <a:rPr lang="en-US" altLang="en-US" sz="1500" dirty="0">
                <a:solidFill>
                  <a:srgbClr val="9966FF"/>
                </a:solidFill>
                <a:latin typeface="Calibri"/>
                <a:cs typeface="Calibri"/>
              </a:rPr>
              <a:t>\$1</a:t>
            </a:r>
            <a:r>
              <a:rPr lang="en-US" altLang="en-US" sz="1500" dirty="0">
                <a:latin typeface="Calibri"/>
                <a:cs typeface="Calibri"/>
              </a:rPr>
              <a:t>}” /proc/devices)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err="1">
                <a:latin typeface="Courier New"/>
                <a:cs typeface="Courier New"/>
              </a:rPr>
              <a:t>scull_load</a:t>
            </a:r>
            <a:r>
              <a:rPr lang="en-US" altLang="en-US" b="1" dirty="0">
                <a:latin typeface="Courier New"/>
                <a:cs typeface="Courier New"/>
              </a:rPr>
              <a:t> </a:t>
            </a:r>
            <a:r>
              <a:rPr lang="en-US" altLang="en-US" b="1">
                <a:latin typeface="Arial"/>
                <a:cs typeface="Arial"/>
              </a:rPr>
              <a:t>Shell Script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alibri"/>
                <a:cs typeface="Calibri"/>
              </a:rPr>
              <a:t>mknod</a:t>
            </a:r>
            <a:r>
              <a:rPr lang="en-US" altLang="en-US" sz="1600" b="1" dirty="0">
                <a:latin typeface="Calibri"/>
                <a:cs typeface="Calibri"/>
              </a:rPr>
              <a:t> /dev/${device}0 c $major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alibri"/>
                <a:cs typeface="Calibri"/>
              </a:rPr>
              <a:t>mknod</a:t>
            </a:r>
            <a:r>
              <a:rPr lang="en-US" altLang="en-US" sz="1600" b="1" dirty="0">
                <a:latin typeface="Calibri"/>
                <a:cs typeface="Calibri"/>
              </a:rPr>
              <a:t> /dev/${device}1 c $major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alibri"/>
                <a:cs typeface="Calibri"/>
              </a:rPr>
              <a:t>mknod</a:t>
            </a:r>
            <a:r>
              <a:rPr lang="en-US" altLang="en-US" sz="1600" b="1" dirty="0">
                <a:latin typeface="Calibri"/>
                <a:cs typeface="Calibri"/>
              </a:rPr>
              <a:t> /dev/${device}2 c $major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alibri"/>
                <a:cs typeface="Calibri"/>
              </a:rPr>
              <a:t>mknod</a:t>
            </a:r>
            <a:r>
              <a:rPr lang="en-US" altLang="en-US" sz="1600" b="1" dirty="0">
                <a:latin typeface="Calibri"/>
                <a:cs typeface="Calibri"/>
              </a:rPr>
              <a:t> /dev/${device}3 c $major 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# give appropriate group/permissions, and change the group.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# Not all distributions have staff, some have “wheel” instead.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group=“staff”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grep –q ‘^staff:’ /</a:t>
            </a:r>
            <a:r>
              <a:rPr lang="en-US" altLang="en-US" sz="1600" b="1" dirty="0" err="1">
                <a:latin typeface="Calibri"/>
                <a:cs typeface="Calibri"/>
              </a:rPr>
              <a:t>etc</a:t>
            </a:r>
            <a:r>
              <a:rPr lang="en-US" altLang="en-US" sz="1600" b="1" dirty="0">
                <a:latin typeface="Calibri"/>
                <a:cs typeface="Calibri"/>
              </a:rPr>
              <a:t>/group || group=“wheel”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alibri"/>
                <a:cs typeface="Calibri"/>
              </a:rPr>
              <a:t>chgrp</a:t>
            </a:r>
            <a:r>
              <a:rPr lang="en-US" altLang="en-US" sz="1600" b="1" dirty="0">
                <a:latin typeface="Calibri"/>
                <a:cs typeface="Calibri"/>
              </a:rPr>
              <a:t> $group /dev/${device}[0-3]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alibri"/>
                <a:cs typeface="Calibri"/>
              </a:rPr>
              <a:t>chmod</a:t>
            </a:r>
            <a:r>
              <a:rPr lang="en-US" altLang="en-US" sz="1600" b="1" dirty="0">
                <a:latin typeface="Calibri"/>
                <a:cs typeface="Calibri"/>
              </a:rPr>
              <a:t> $mode /dev/${device}[0-3]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 Device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2211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Scull: Pseudo-Device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char-type device driver</a:t>
            </a:r>
          </a:p>
        </p:txBody>
      </p:sp>
    </p:spTree>
    <p:extLst>
      <p:ext uri="{BB962C8B-B14F-4D97-AF65-F5344CB8AC3E}">
        <p14:creationId xmlns:p14="http://schemas.microsoft.com/office/powerpoint/2010/main" val="1604410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865" y="500777"/>
            <a:ext cx="6798735" cy="1303867"/>
          </a:xfrm>
        </p:spPr>
        <p:txBody>
          <a:bodyPr/>
          <a:lstStyle/>
          <a:p>
            <a:pPr eaLnBrk="1" hangingPunct="1"/>
            <a:r>
              <a:rPr lang="en-US" altLang="en-US" b="1" dirty="0"/>
              <a:t>Overview of Data Structures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114550" y="2263775"/>
            <a:ext cx="2514600" cy="144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71750" y="180657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966FF"/>
                </a:solidFill>
              </a:rPr>
              <a:t>struct </a:t>
            </a:r>
            <a:r>
              <a:rPr lang="en-US" altLang="en-US" sz="1800" dirty="0" err="1">
                <a:solidFill>
                  <a:srgbClr val="9966FF"/>
                </a:solidFill>
              </a:rPr>
              <a:t>scull_dev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2419350" y="3025775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724150" y="2568575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struct </a:t>
            </a:r>
            <a:r>
              <a:rPr lang="en-US" altLang="en-US" sz="1800" dirty="0" err="1"/>
              <a:t>cdev</a:t>
            </a: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5619750" y="2797175"/>
            <a:ext cx="1447800" cy="9906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4800600" y="2362200"/>
            <a:ext cx="337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966FF"/>
                </a:solidFill>
              </a:rPr>
              <a:t>struct </a:t>
            </a:r>
            <a:r>
              <a:rPr lang="en-US" altLang="en-US" sz="1800" dirty="0" err="1">
                <a:solidFill>
                  <a:srgbClr val="9966FF"/>
                </a:solidFill>
              </a:rPr>
              <a:t>file_operations</a:t>
            </a:r>
            <a:r>
              <a:rPr lang="en-US" altLang="en-US" sz="1800" dirty="0">
                <a:solidFill>
                  <a:srgbClr val="9966FF"/>
                </a:solidFill>
              </a:rPr>
              <a:t> </a:t>
            </a:r>
            <a:r>
              <a:rPr lang="en-US" altLang="en-US" sz="1800" dirty="0" err="1">
                <a:solidFill>
                  <a:srgbClr val="9966FF"/>
                </a:solidFill>
              </a:rPr>
              <a:t>scull_fops</a:t>
            </a:r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3352800" y="3200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685800" y="22860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cdev_add</a:t>
            </a:r>
            <a:r>
              <a:rPr lang="en-US" altLang="en-US" sz="1800" dirty="0"/>
              <a:t>()</a:t>
            </a:r>
          </a:p>
        </p:txBody>
      </p:sp>
      <p:sp>
        <p:nvSpPr>
          <p:cNvPr id="22539" name="Line 15"/>
          <p:cNvSpPr>
            <a:spLocks noChangeShapeType="1"/>
          </p:cNvSpPr>
          <p:nvPr/>
        </p:nvSpPr>
        <p:spPr bwMode="auto">
          <a:xfrm>
            <a:off x="1447800" y="2743200"/>
            <a:ext cx="97155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2571750" y="4092575"/>
            <a:ext cx="1600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3409950" y="35591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Rectangle 28"/>
          <p:cNvSpPr>
            <a:spLocks noChangeArrowheads="1"/>
          </p:cNvSpPr>
          <p:nvPr/>
        </p:nvSpPr>
        <p:spPr bwMode="auto">
          <a:xfrm>
            <a:off x="7620000" y="3795713"/>
            <a:ext cx="762000" cy="395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43" name="Text Box 29"/>
          <p:cNvSpPr txBox="1">
            <a:spLocks noChangeArrowheads="1"/>
          </p:cNvSpPr>
          <p:nvPr/>
        </p:nvSpPr>
        <p:spPr bwMode="auto">
          <a:xfrm>
            <a:off x="7315200" y="3429000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struct </a:t>
            </a:r>
            <a:r>
              <a:rPr lang="en-US" altLang="en-US" sz="1800" dirty="0" err="1"/>
              <a:t>i_node</a:t>
            </a:r>
          </a:p>
        </p:txBody>
      </p:sp>
      <p:grpSp>
        <p:nvGrpSpPr>
          <p:cNvPr id="22544" name="Group 39"/>
          <p:cNvGrpSpPr>
            <a:grpSpLocks/>
          </p:cNvGrpSpPr>
          <p:nvPr/>
        </p:nvGrpSpPr>
        <p:grpSpPr bwMode="auto">
          <a:xfrm>
            <a:off x="2895600" y="4800600"/>
            <a:ext cx="3962400" cy="1563688"/>
            <a:chOff x="1824" y="1056"/>
            <a:chExt cx="2496" cy="985"/>
          </a:xfrm>
        </p:grpSpPr>
        <p:sp>
          <p:nvSpPr>
            <p:cNvPr id="22553" name="Rectangle 23"/>
            <p:cNvSpPr>
              <a:spLocks noChangeArrowheads="1"/>
            </p:cNvSpPr>
            <p:nvPr/>
          </p:nvSpPr>
          <p:spPr bwMode="auto">
            <a:xfrm>
              <a:off x="3600" y="1273"/>
              <a:ext cx="5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2554" name="Text Box 24"/>
            <p:cNvSpPr txBox="1">
              <a:spLocks noChangeArrowheads="1"/>
            </p:cNvSpPr>
            <p:nvPr/>
          </p:nvSpPr>
          <p:spPr bwMode="auto">
            <a:xfrm>
              <a:off x="3494" y="1056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struct file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1824" y="1392"/>
              <a:ext cx="1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One struct file per open()</a:t>
              </a:r>
            </a:p>
          </p:txBody>
        </p:sp>
        <p:sp>
          <p:nvSpPr>
            <p:cNvPr id="22556" name="Rectangle 30"/>
            <p:cNvSpPr>
              <a:spLocks noChangeArrowheads="1"/>
            </p:cNvSpPr>
            <p:nvPr/>
          </p:nvSpPr>
          <p:spPr bwMode="auto">
            <a:xfrm>
              <a:off x="3696" y="1369"/>
              <a:ext cx="5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2557" name="Rectangle 31"/>
            <p:cNvSpPr>
              <a:spLocks noChangeArrowheads="1"/>
            </p:cNvSpPr>
            <p:nvPr/>
          </p:nvSpPr>
          <p:spPr bwMode="auto">
            <a:xfrm>
              <a:off x="3792" y="1465"/>
              <a:ext cx="5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2545" name="Rectangle 33"/>
          <p:cNvSpPr>
            <a:spLocks noChangeArrowheads="1"/>
          </p:cNvSpPr>
          <p:nvPr/>
        </p:nvSpPr>
        <p:spPr bwMode="auto">
          <a:xfrm>
            <a:off x="7239000" y="4495800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22546" name="Line 34"/>
          <p:cNvSpPr>
            <a:spLocks noChangeShapeType="1"/>
          </p:cNvSpPr>
          <p:nvPr/>
        </p:nvSpPr>
        <p:spPr bwMode="auto">
          <a:xfrm>
            <a:off x="8077200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35"/>
          <p:cNvSpPr>
            <a:spLocks noChangeShapeType="1"/>
          </p:cNvSpPr>
          <p:nvPr/>
        </p:nvSpPr>
        <p:spPr bwMode="auto">
          <a:xfrm flipV="1">
            <a:off x="6553200" y="4876800"/>
            <a:ext cx="609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36"/>
          <p:cNvSpPr>
            <a:spLocks noChangeShapeType="1"/>
          </p:cNvSpPr>
          <p:nvPr/>
        </p:nvSpPr>
        <p:spPr bwMode="auto">
          <a:xfrm flipH="1" flipV="1">
            <a:off x="4343400" y="4495800"/>
            <a:ext cx="22098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9" name="Group 42"/>
          <p:cNvGrpSpPr>
            <a:grpSpLocks/>
          </p:cNvGrpSpPr>
          <p:nvPr/>
        </p:nvGrpSpPr>
        <p:grpSpPr bwMode="auto">
          <a:xfrm>
            <a:off x="6705600" y="5105400"/>
            <a:ext cx="533400" cy="381000"/>
            <a:chOff x="4224" y="3072"/>
            <a:chExt cx="336" cy="240"/>
          </a:xfrm>
        </p:grpSpPr>
        <p:sp>
          <p:nvSpPr>
            <p:cNvPr id="22551" name="Line 37"/>
            <p:cNvSpPr>
              <a:spLocks noChangeShapeType="1"/>
            </p:cNvSpPr>
            <p:nvPr/>
          </p:nvSpPr>
          <p:spPr bwMode="auto">
            <a:xfrm flipH="1">
              <a:off x="4272" y="3072"/>
              <a:ext cx="24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38"/>
            <p:cNvSpPr>
              <a:spLocks noChangeShapeType="1"/>
            </p:cNvSpPr>
            <p:nvPr/>
          </p:nvSpPr>
          <p:spPr bwMode="auto">
            <a:xfrm>
              <a:off x="4224" y="3120"/>
              <a:ext cx="336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50" name="Line 41"/>
          <p:cNvSpPr>
            <a:spLocks noChangeShapeType="1"/>
          </p:cNvSpPr>
          <p:nvPr/>
        </p:nvSpPr>
        <p:spPr bwMode="auto">
          <a:xfrm flipH="1" flipV="1">
            <a:off x="6629400" y="38100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Some Important Data Structures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file_operations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file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inode 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/>
              <a:t>Defined in </a:t>
            </a:r>
            <a:r>
              <a:rPr lang="en-US" altLang="en-US" b="1">
                <a:latin typeface="Courier New" pitchFamily="49" charset="0"/>
              </a:rPr>
              <a:t>&lt;linux/fs.h&gt;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File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39974" y="2490135"/>
            <a:ext cx="7497564" cy="3444997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struct </a:t>
            </a:r>
            <a:r>
              <a:rPr lang="en-US" altLang="en-US" sz="1400" err="1">
                <a:latin typeface="Calibri"/>
                <a:cs typeface="Calibri"/>
              </a:rPr>
              <a:t>file_operations</a:t>
            </a:r>
            <a:r>
              <a:rPr lang="en-US" altLang="en-US" sz="1400" dirty="0">
                <a:latin typeface="Calibri"/>
                <a:cs typeface="Calibri"/>
              </a:rPr>
              <a:t> {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/* pointer to the module that owns the structure prevents  the module from being unloaded while in use */</a:t>
            </a:r>
            <a:endParaRPr lang="en-US" altLang="en-US" sz="1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400" dirty="0">
                <a:latin typeface="Calibri"/>
                <a:cs typeface="Calibri"/>
              </a:rPr>
              <a:t>  struct module *owner;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/* change the current position in a file  returns a 64-bit offset, or a negative value on errors */</a:t>
            </a:r>
            <a:endParaRPr lang="en-US" altLang="en-US" sz="1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err="1">
                <a:latin typeface="Calibri"/>
                <a:cs typeface="Calibri"/>
              </a:rPr>
              <a:t>loff_t</a:t>
            </a:r>
            <a:r>
              <a:rPr lang="en-US" altLang="en-US" sz="1400" dirty="0">
                <a:latin typeface="Calibri"/>
                <a:cs typeface="Calibri"/>
              </a:rPr>
              <a:t> (*</a:t>
            </a:r>
            <a:r>
              <a:rPr lang="en-US" altLang="en-US" sz="1400" err="1">
                <a:latin typeface="Calibri"/>
                <a:cs typeface="Calibri"/>
              </a:rPr>
              <a:t>llseek</a:t>
            </a:r>
            <a:r>
              <a:rPr lang="en-US" altLang="en-US" sz="1400" dirty="0">
                <a:latin typeface="Calibri"/>
                <a:cs typeface="Calibri"/>
              </a:rPr>
              <a:t>) (struct file *, </a:t>
            </a:r>
            <a:r>
              <a:rPr lang="en-US" altLang="en-US" sz="1400" err="1">
                <a:latin typeface="Calibri"/>
                <a:cs typeface="Calibri"/>
              </a:rPr>
              <a:t>loff_t</a:t>
            </a:r>
            <a:r>
              <a:rPr lang="en-US" altLang="en-US" sz="1400" dirty="0">
                <a:latin typeface="Calibri"/>
                <a:cs typeface="Calibri"/>
              </a:rPr>
              <a:t>, int);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/* returns the number of bytes read, or a negative value on errors */</a:t>
            </a:r>
            <a:endParaRPr lang="en-US" altLang="en-US" sz="1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400" err="1">
                <a:latin typeface="Calibri"/>
                <a:cs typeface="Calibri"/>
              </a:rPr>
              <a:t>ssize_t</a:t>
            </a:r>
            <a:r>
              <a:rPr lang="en-US" altLang="en-US" sz="1400" dirty="0">
                <a:latin typeface="Calibri"/>
                <a:cs typeface="Calibri"/>
              </a:rPr>
              <a:t> (*read) (struct file *, char __user *, </a:t>
            </a:r>
            <a:r>
              <a:rPr lang="en-US" altLang="en-US" sz="1400" err="1">
                <a:latin typeface="Calibri"/>
                <a:cs typeface="Calibri"/>
              </a:rPr>
              <a:t>size_t</a:t>
            </a:r>
            <a:r>
              <a:rPr lang="en-US" altLang="en-US" sz="1400" dirty="0">
                <a:latin typeface="Calibri"/>
                <a:cs typeface="Calibri"/>
              </a:rPr>
              <a:t>, 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dirty="0">
                <a:latin typeface="Calibri"/>
                <a:cs typeface="Calibri"/>
              </a:rPr>
              <a:t>	                </a:t>
            </a:r>
            <a:r>
              <a:rPr lang="en-US" altLang="en-US" sz="1400" err="1">
                <a:latin typeface="Calibri"/>
                <a:cs typeface="Calibri"/>
              </a:rPr>
              <a:t>loff_t</a:t>
            </a:r>
            <a:r>
              <a:rPr lang="en-US" altLang="en-US" sz="1400" dirty="0">
                <a:latin typeface="Calibri"/>
                <a:cs typeface="Calibri"/>
              </a:rPr>
              <a:t> *);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dirty="0">
                <a:latin typeface="Calibri"/>
                <a:cs typeface="Calibri"/>
              </a:rPr>
              <a:t>    </a:t>
            </a:r>
            <a:endParaRPr lang="en-US" altLang="en-US" sz="1400" dirty="0">
              <a:solidFill>
                <a:srgbClr val="9966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File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solidFill>
                  <a:srgbClr val="9966FF"/>
                </a:solidFill>
                <a:latin typeface="Calibri"/>
                <a:cs typeface="Calibri"/>
              </a:rPr>
              <a:t>/* returns the number of written bytes, or a negative  value on error */</a:t>
            </a:r>
            <a:r>
              <a:rPr lang="en-US" altLang="en-US" sz="1400" b="1" dirty="0">
                <a:latin typeface="Calibri"/>
                <a:cs typeface="Calibri"/>
              </a:rPr>
              <a:t>	</a:t>
            </a:r>
            <a:endParaRPr lang="en-US" sz="1400"/>
          </a:p>
          <a:p>
            <a:pPr>
              <a:lnSpc>
                <a:spcPct val="80000"/>
              </a:lnSpc>
              <a:buNone/>
            </a:pPr>
            <a:r>
              <a:rPr lang="en-US" altLang="en-US" sz="1400" b="1" err="1">
                <a:latin typeface="Calibri"/>
                <a:cs typeface="Calibri"/>
              </a:rPr>
              <a:t>ssize_t</a:t>
            </a:r>
            <a:r>
              <a:rPr lang="en-US" altLang="en-US" sz="1400" b="1" dirty="0">
                <a:latin typeface="Calibri"/>
                <a:cs typeface="Calibri"/>
              </a:rPr>
              <a:t> (*write) (struct file *, const char __user *,  </a:t>
            </a:r>
            <a:r>
              <a:rPr lang="en-US" altLang="en-US" sz="1400" b="1" err="1">
                <a:latin typeface="Calibri"/>
                <a:cs typeface="Calibri"/>
              </a:rPr>
              <a:t>size_t</a:t>
            </a:r>
            <a:r>
              <a:rPr lang="en-US" altLang="en-US" sz="1400" b="1" dirty="0">
                <a:latin typeface="Calibri"/>
                <a:cs typeface="Calibri"/>
              </a:rPr>
              <a:t>, </a:t>
            </a:r>
            <a:r>
              <a:rPr lang="en-US" altLang="en-US" sz="1400" b="1" err="1">
                <a:latin typeface="Calibri"/>
                <a:cs typeface="Calibri"/>
              </a:rPr>
              <a:t>loff_t</a:t>
            </a:r>
            <a:r>
              <a:rPr lang="en-US" altLang="en-US" sz="1400" b="1" dirty="0">
                <a:latin typeface="Calibri"/>
                <a:cs typeface="Calibri"/>
              </a:rPr>
              <a:t> *);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400" b="1" dirty="0">
                <a:solidFill>
                  <a:srgbClr val="9966FF"/>
                </a:solidFill>
                <a:latin typeface="Calibri"/>
                <a:cs typeface="Calibri"/>
              </a:rPr>
              <a:t>/* first operation performed on the device file if not defined, opening always succeeds, but driver is not notified*/</a:t>
            </a:r>
            <a:endParaRPr lang="en-US" altLang="en-US" sz="14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int (*open) (struct </a:t>
            </a:r>
            <a:r>
              <a:rPr lang="en-US" altLang="en-US" sz="1400" b="1" err="1">
                <a:latin typeface="Calibri"/>
                <a:cs typeface="Calibri"/>
              </a:rPr>
              <a:t>inode</a:t>
            </a:r>
            <a:r>
              <a:rPr lang="en-US" altLang="en-US" sz="1400" b="1" dirty="0">
                <a:latin typeface="Calibri"/>
                <a:cs typeface="Calibri"/>
              </a:rPr>
              <a:t> *, struct file *);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14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400" b="1" dirty="0">
                <a:solidFill>
                  <a:srgbClr val="9966FF"/>
                </a:solidFill>
                <a:latin typeface="Calibri"/>
                <a:cs typeface="Calibri"/>
              </a:rPr>
              <a:t>/* invoked when the file structure is being released */</a:t>
            </a:r>
            <a:endParaRPr lang="en-US" altLang="en-US" sz="14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int (*release) (struct </a:t>
            </a:r>
            <a:r>
              <a:rPr lang="en-US" altLang="en-US" sz="1400" b="1" err="1">
                <a:latin typeface="Calibri"/>
                <a:cs typeface="Calibri"/>
              </a:rPr>
              <a:t>inode</a:t>
            </a:r>
            <a:r>
              <a:rPr lang="en-US" altLang="en-US" sz="1400" b="1" dirty="0">
                <a:latin typeface="Calibri"/>
                <a:cs typeface="Calibri"/>
              </a:rPr>
              <a:t> *, struct file *);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1400" b="1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solidFill>
                  <a:srgbClr val="9966FF"/>
                </a:solidFill>
                <a:latin typeface="Calibri"/>
                <a:cs typeface="Calibri"/>
              </a:rPr>
              <a:t>/* provides a way to issue device-specific commands (e.g., formatting) */</a:t>
            </a:r>
            <a:endParaRPr lang="en-US" altLang="en-US" sz="1400" b="1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int (*</a:t>
            </a:r>
            <a:r>
              <a:rPr lang="en-US" altLang="en-US" sz="1400" b="1" err="1">
                <a:latin typeface="Calibri"/>
                <a:cs typeface="Calibri"/>
              </a:rPr>
              <a:t>unlocked_ioctl</a:t>
            </a:r>
            <a:r>
              <a:rPr lang="en-US" altLang="en-US" sz="1400" b="1" dirty="0">
                <a:latin typeface="Calibri"/>
                <a:cs typeface="Calibri"/>
              </a:rPr>
              <a:t>) (struct file *, unsigned int, unsigned long);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int (*</a:t>
            </a:r>
            <a:r>
              <a:rPr lang="en-US" altLang="en-US" sz="1400" b="1" err="1">
                <a:latin typeface="Calibri"/>
                <a:cs typeface="Calibri"/>
              </a:rPr>
              <a:t>compat_ioctl</a:t>
            </a:r>
            <a:r>
              <a:rPr lang="en-US" altLang="en-US" sz="1400" b="1">
                <a:latin typeface="Calibri"/>
                <a:cs typeface="Calibri"/>
              </a:rPr>
              <a:t>) (struct file *, unsigned int,</a:t>
            </a:r>
            <a:r>
              <a:rPr lang="en-US" altLang="en-US" sz="1400" b="1" dirty="0">
                <a:latin typeface="Calibri"/>
                <a:cs typeface="Calibri"/>
              </a:rPr>
              <a:t> unsigned long);</a:t>
            </a:r>
          </a:p>
          <a:p>
            <a:pPr>
              <a:lnSpc>
                <a:spcPct val="80000"/>
              </a:lnSpc>
              <a:buNone/>
            </a:pPr>
            <a:endParaRPr lang="en-US" altLang="en-US" sz="14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14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/>
                <a:cs typeface="Courier New"/>
              </a:rPr>
              <a:t>scull</a:t>
            </a:r>
            <a:r>
              <a:rPr lang="en-US" altLang="en-US" b="1" dirty="0"/>
              <a:t> Device Driver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400" dirty="0">
                <a:latin typeface="Calibri"/>
                <a:cs typeface="Calibri"/>
              </a:rPr>
              <a:t>Implements only a few of the methods: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alibri"/>
                <a:cs typeface="Calibri"/>
              </a:rPr>
              <a:t>struct </a:t>
            </a:r>
            <a:r>
              <a:rPr lang="en-US" altLang="en-US" sz="2400" b="1" err="1">
                <a:latin typeface="Calibri"/>
                <a:cs typeface="Calibri"/>
              </a:rPr>
              <a:t>file_operations</a:t>
            </a:r>
            <a:r>
              <a:rPr lang="en-US" altLang="en-US" sz="2400" b="1" dirty="0">
                <a:latin typeface="Calibri"/>
                <a:cs typeface="Calibri"/>
              </a:rPr>
              <a:t> </a:t>
            </a:r>
            <a:r>
              <a:rPr lang="en-US" altLang="en-US" sz="2400" b="1" err="1">
                <a:latin typeface="Calibri"/>
                <a:cs typeface="Calibri"/>
              </a:rPr>
              <a:t>scull_fops</a:t>
            </a:r>
            <a:r>
              <a:rPr lang="en-US" altLang="en-US" sz="2400" b="1" dirty="0">
                <a:latin typeface="Calibri"/>
                <a:cs typeface="Calibri"/>
              </a:rPr>
              <a:t> =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alibri"/>
                <a:cs typeface="Calibri"/>
              </a:rPr>
              <a:t>	.owner = THIS_MODULE,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alibri"/>
                <a:cs typeface="Calibri"/>
              </a:rPr>
              <a:t>	.</a:t>
            </a:r>
            <a:r>
              <a:rPr lang="en-US" altLang="en-US" sz="2400" b="1" err="1">
                <a:latin typeface="Calibri"/>
                <a:cs typeface="Calibri"/>
              </a:rPr>
              <a:t>llseek</a:t>
            </a:r>
            <a:r>
              <a:rPr lang="en-US" altLang="en-US" sz="2400" b="1" dirty="0">
                <a:latin typeface="Calibri"/>
                <a:cs typeface="Calibri"/>
              </a:rPr>
              <a:t> = </a:t>
            </a:r>
            <a:r>
              <a:rPr lang="en-US" altLang="en-US" sz="2400" b="1" err="1">
                <a:latin typeface="Calibri"/>
                <a:cs typeface="Calibri"/>
              </a:rPr>
              <a:t>scull_llseek</a:t>
            </a:r>
            <a:r>
              <a:rPr lang="en-US" altLang="en-US" sz="2400" b="1" dirty="0">
                <a:latin typeface="Calibri"/>
                <a:cs typeface="Calibri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alibri"/>
                <a:cs typeface="Calibri"/>
              </a:rPr>
              <a:t>	.read = </a:t>
            </a:r>
            <a:r>
              <a:rPr lang="en-US" altLang="en-US" sz="2400" b="1" err="1">
                <a:latin typeface="Calibri"/>
                <a:cs typeface="Calibri"/>
              </a:rPr>
              <a:t>scull_read</a:t>
            </a:r>
            <a:r>
              <a:rPr lang="en-US" altLang="en-US" sz="2400" b="1" dirty="0">
                <a:latin typeface="Calibri"/>
                <a:cs typeface="Calibri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alibri"/>
                <a:cs typeface="Calibri"/>
              </a:rPr>
              <a:t>	.write = </a:t>
            </a:r>
            <a:r>
              <a:rPr lang="en-US" altLang="en-US" sz="2400" b="1" err="1">
                <a:latin typeface="Calibri"/>
                <a:cs typeface="Calibri"/>
              </a:rPr>
              <a:t>scull_write</a:t>
            </a:r>
            <a:r>
              <a:rPr lang="en-US" altLang="en-US" sz="2400" b="1" dirty="0">
                <a:latin typeface="Calibri"/>
                <a:cs typeface="Calibri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alibri"/>
                <a:cs typeface="Calibri"/>
              </a:rPr>
              <a:t>	.</a:t>
            </a:r>
            <a:r>
              <a:rPr lang="en-US" altLang="en-US" sz="2400" b="1" err="1">
                <a:latin typeface="Calibri"/>
                <a:cs typeface="Calibri"/>
              </a:rPr>
              <a:t>unlocked_ioctl</a:t>
            </a:r>
            <a:r>
              <a:rPr lang="en-US" altLang="en-US" sz="2400" b="1" dirty="0">
                <a:latin typeface="Calibri"/>
                <a:cs typeface="Calibri"/>
              </a:rPr>
              <a:t> = </a:t>
            </a:r>
            <a:r>
              <a:rPr lang="en-US" altLang="en-US" sz="2400" b="1" err="1">
                <a:latin typeface="Calibri"/>
                <a:cs typeface="Calibri"/>
              </a:rPr>
              <a:t>scull_ioctl</a:t>
            </a:r>
            <a:r>
              <a:rPr lang="en-US" altLang="en-US" sz="2400" b="1" dirty="0">
                <a:latin typeface="Calibri"/>
                <a:cs typeface="Calibri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alibri"/>
                <a:cs typeface="Calibri"/>
              </a:rPr>
              <a:t>	.open = </a:t>
            </a:r>
            <a:r>
              <a:rPr lang="en-US" altLang="en-US" sz="2400" b="1" err="1">
                <a:latin typeface="Calibri"/>
                <a:cs typeface="Calibri"/>
              </a:rPr>
              <a:t>scull_open</a:t>
            </a:r>
            <a:r>
              <a:rPr lang="en-US" altLang="en-US" sz="2400" b="1" dirty="0">
                <a:latin typeface="Calibri"/>
                <a:cs typeface="Calibri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alibri"/>
                <a:cs typeface="Calibri"/>
              </a:rPr>
              <a:t>	.release = </a:t>
            </a:r>
            <a:r>
              <a:rPr lang="en-US" altLang="en-US" sz="2400" b="1" err="1">
                <a:latin typeface="Calibri"/>
                <a:cs typeface="Calibri"/>
              </a:rPr>
              <a:t>scull_release</a:t>
            </a:r>
            <a:r>
              <a:rPr lang="en-US" altLang="en-US" sz="2400" b="1" dirty="0">
                <a:latin typeface="Calibri"/>
                <a:cs typeface="Calibri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alibri"/>
                <a:cs typeface="Calibri"/>
              </a:rPr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b="1" dirty="0"/>
              <a:t>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Describes an open file</a:t>
            </a:r>
          </a:p>
          <a:p>
            <a:pPr eaLnBrk="1" hangingPunct="1"/>
            <a:r>
              <a:rPr lang="en-US" altLang="en-US" dirty="0"/>
              <a:t>What Unix calls an open </a:t>
            </a:r>
            <a:r>
              <a:rPr lang="en-US" altLang="en-US" b="1" dirty="0"/>
              <a:t>file descriptor</a:t>
            </a:r>
          </a:p>
          <a:p>
            <a:pPr eaLnBrk="1" hangingPunct="1"/>
            <a:r>
              <a:rPr lang="en-US" altLang="en-US" dirty="0"/>
              <a:t>Allocated when a file/device is opened</a:t>
            </a:r>
          </a:p>
          <a:p>
            <a:pPr eaLnBrk="1" hangingPunct="1"/>
            <a:r>
              <a:rPr lang="en-US" altLang="en-US" b="1" dirty="0"/>
              <a:t>ref count </a:t>
            </a:r>
            <a:r>
              <a:rPr lang="en-US" altLang="en-US" dirty="0"/>
              <a:t>incremented when new references are created, e.g. by dup and fork</a:t>
            </a:r>
          </a:p>
          <a:p>
            <a:pPr eaLnBrk="1" hangingPunct="1"/>
            <a:r>
              <a:rPr lang="en-US" altLang="en-US" dirty="0"/>
              <a:t>freed on "last close" of a file/device</a:t>
            </a:r>
          </a:p>
          <a:p>
            <a:pPr eaLnBrk="1" hangingPunct="1"/>
            <a:r>
              <a:rPr lang="en-US" altLang="en-US" dirty="0"/>
              <a:t>Contains a reference to a </a:t>
            </a:r>
            <a:r>
              <a:rPr lang="en-US" altLang="en-US" dirty="0" err="1"/>
              <a:t>file_operations</a:t>
            </a:r>
            <a:r>
              <a:rPr lang="en-US" altLang="en-US" dirty="0"/>
              <a:t> structure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dirty="0"/>
              <a:t>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42632"/>
            <a:ext cx="7772400" cy="351209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500" dirty="0">
                <a:latin typeface="Calibri"/>
                <a:cs typeface="Calibri"/>
              </a:rPr>
              <a:t>A pointer to file is often called </a:t>
            </a:r>
            <a:r>
              <a:rPr lang="en-US" altLang="en-US" sz="1500" b="1" err="1">
                <a:latin typeface="Calibri"/>
                <a:cs typeface="Calibri"/>
              </a:rPr>
              <a:t>filp</a:t>
            </a:r>
            <a:endParaRPr lang="en-US" altLang="en-US" sz="1500">
              <a:latin typeface="Calibri"/>
              <a:cs typeface="Calibri"/>
            </a:endParaRPr>
          </a:p>
          <a:p>
            <a:pPr eaLnBrk="1" hangingPunct="1"/>
            <a:r>
              <a:rPr lang="en-US" altLang="en-US" sz="1500" dirty="0">
                <a:latin typeface="Calibri"/>
                <a:cs typeface="Calibri"/>
              </a:rPr>
              <a:t>Some important fields</a:t>
            </a:r>
          </a:p>
          <a:p>
            <a:pPr lvl="1" eaLnBrk="1" hangingPunct="1"/>
            <a:r>
              <a:rPr lang="en-US" altLang="en-US" sz="1500" b="1" err="1">
                <a:latin typeface="Calibri"/>
                <a:cs typeface="Calibri"/>
              </a:rPr>
              <a:t>fmode_t</a:t>
            </a:r>
            <a:r>
              <a:rPr lang="en-US" altLang="en-US" sz="1500" b="1" dirty="0">
                <a:latin typeface="Calibri"/>
                <a:cs typeface="Calibri"/>
              </a:rPr>
              <a:t> </a:t>
            </a:r>
            <a:r>
              <a:rPr lang="en-US" altLang="en-US" sz="1500" b="1" err="1">
                <a:latin typeface="Calibri"/>
                <a:cs typeface="Calibri"/>
              </a:rPr>
              <a:t>f_mode</a:t>
            </a:r>
            <a:r>
              <a:rPr lang="en-US" altLang="en-US" sz="1500" b="1" dirty="0">
                <a:latin typeface="Calibri"/>
                <a:cs typeface="Calibri"/>
              </a:rPr>
              <a:t>;</a:t>
            </a:r>
          </a:p>
          <a:p>
            <a:pPr lvl="2" eaLnBrk="1" hangingPunct="1"/>
            <a:r>
              <a:rPr lang="en-US" altLang="en-US" sz="1500" dirty="0">
                <a:latin typeface="Calibri"/>
                <a:cs typeface="Calibri"/>
              </a:rPr>
              <a:t>File properties (set by kernel based on open() parameters)</a:t>
            </a:r>
          </a:p>
          <a:p>
            <a:pPr lvl="3" eaLnBrk="1" hangingPunct="1"/>
            <a:r>
              <a:rPr lang="en-US" altLang="en-US" sz="1500" dirty="0">
                <a:latin typeface="Calibri"/>
                <a:cs typeface="Calibri"/>
              </a:rPr>
              <a:t>E.g., readable (</a:t>
            </a:r>
            <a:r>
              <a:rPr lang="en-US" altLang="en-US" sz="1500" b="1" dirty="0">
                <a:latin typeface="Calibri"/>
                <a:cs typeface="Courier New"/>
              </a:rPr>
              <a:t>FMODE_READ</a:t>
            </a:r>
            <a:r>
              <a:rPr lang="en-US" altLang="en-US" sz="1500" dirty="0">
                <a:latin typeface="Calibri"/>
                <a:cs typeface="Calibri"/>
              </a:rPr>
              <a:t>) or writable (</a:t>
            </a:r>
            <a:r>
              <a:rPr lang="en-US" altLang="en-US" sz="1500" b="1" dirty="0">
                <a:latin typeface="Calibri"/>
                <a:cs typeface="Courier New"/>
              </a:rPr>
              <a:t>FMODE_WRITE</a:t>
            </a:r>
            <a:r>
              <a:rPr lang="en-US" altLang="en-US" sz="1500" dirty="0">
                <a:latin typeface="Calibri"/>
                <a:cs typeface="Calibri"/>
              </a:rPr>
              <a:t>)</a:t>
            </a:r>
          </a:p>
          <a:p>
            <a:pPr lvl="1" eaLnBrk="1" hangingPunct="1"/>
            <a:r>
              <a:rPr lang="en-US" altLang="en-US" sz="1500" b="1" err="1">
                <a:latin typeface="Calibri"/>
                <a:cs typeface="Calibri"/>
              </a:rPr>
              <a:t>loff_t</a:t>
            </a:r>
            <a:r>
              <a:rPr lang="en-US" altLang="en-US" sz="1500" b="1" dirty="0">
                <a:latin typeface="Calibri"/>
                <a:cs typeface="Calibri"/>
              </a:rPr>
              <a:t> </a:t>
            </a:r>
            <a:r>
              <a:rPr lang="en-US" altLang="en-US" sz="1500" b="1" err="1">
                <a:latin typeface="Calibri"/>
                <a:cs typeface="Calibri"/>
              </a:rPr>
              <a:t>f_pos</a:t>
            </a:r>
            <a:r>
              <a:rPr lang="en-US" altLang="en-US" sz="1500" b="1" dirty="0">
                <a:latin typeface="Calibri"/>
                <a:cs typeface="Calibri"/>
              </a:rPr>
              <a:t>;</a:t>
            </a:r>
          </a:p>
          <a:p>
            <a:pPr lvl="2" eaLnBrk="1" hangingPunct="1"/>
            <a:r>
              <a:rPr lang="en-US" altLang="en-US" sz="1500" dirty="0">
                <a:latin typeface="Calibri"/>
                <a:cs typeface="Calibri"/>
              </a:rPr>
              <a:t>Current reading/writing position (64-bits)</a:t>
            </a:r>
          </a:p>
          <a:p>
            <a:pPr lvl="1" eaLnBrk="1" hangingPunct="1"/>
            <a:r>
              <a:rPr lang="en-US" altLang="en-US" sz="1500" b="1" dirty="0">
                <a:latin typeface="Calibri"/>
                <a:cs typeface="Calibri"/>
              </a:rPr>
              <a:t>unsigned int </a:t>
            </a:r>
            <a:r>
              <a:rPr lang="en-US" altLang="en-US" sz="1500" b="1" err="1">
                <a:latin typeface="Calibri"/>
                <a:cs typeface="Calibri"/>
              </a:rPr>
              <a:t>f_flags</a:t>
            </a:r>
            <a:r>
              <a:rPr lang="en-US" altLang="en-US" sz="1500" b="1" dirty="0">
                <a:latin typeface="Calibri"/>
                <a:cs typeface="Calibri"/>
              </a:rPr>
              <a:t>;</a:t>
            </a:r>
          </a:p>
          <a:p>
            <a:pPr lvl="2" eaLnBrk="1" hangingPunct="1"/>
            <a:r>
              <a:rPr lang="en-US" altLang="en-US" sz="1500" dirty="0">
                <a:latin typeface="Calibri"/>
                <a:cs typeface="Calibri"/>
              </a:rPr>
              <a:t>File flags (combined flags/mode from open())</a:t>
            </a:r>
          </a:p>
          <a:p>
            <a:pPr lvl="3" eaLnBrk="1" hangingPunct="1"/>
            <a:r>
              <a:rPr lang="en-US" altLang="en-US" sz="1500" dirty="0">
                <a:latin typeface="Calibri"/>
                <a:cs typeface="Calibri"/>
              </a:rPr>
              <a:t>E.g., </a:t>
            </a:r>
            <a:r>
              <a:rPr lang="en-US" altLang="en-US" sz="1500" b="1" dirty="0">
                <a:latin typeface="Calibri"/>
                <a:cs typeface="Calibri"/>
              </a:rPr>
              <a:t>O_RDONLY</a:t>
            </a:r>
            <a:r>
              <a:rPr lang="en-US" altLang="en-US" sz="1500" dirty="0">
                <a:latin typeface="Calibri"/>
                <a:cs typeface="Calibri"/>
              </a:rPr>
              <a:t>, </a:t>
            </a:r>
            <a:r>
              <a:rPr lang="en-US" altLang="en-US" sz="1500" b="1" dirty="0">
                <a:latin typeface="Calibri"/>
                <a:cs typeface="Calibri"/>
              </a:rPr>
              <a:t>O_NONBLOCK</a:t>
            </a:r>
            <a:r>
              <a:rPr lang="en-US" altLang="en-US" sz="1500" dirty="0">
                <a:latin typeface="Calibri"/>
                <a:cs typeface="Calibri"/>
              </a:rPr>
              <a:t>, </a:t>
            </a:r>
            <a:r>
              <a:rPr lang="en-US" altLang="en-US" sz="1500" b="1" dirty="0">
                <a:latin typeface="Calibri"/>
                <a:cs typeface="Calibri"/>
              </a:rPr>
              <a:t>O_SYNC</a:t>
            </a:r>
          </a:p>
          <a:p>
            <a:pPr lvl="1" eaLnBrk="1" hangingPunct="1"/>
            <a:endParaRPr lang="en-US" altLang="en-US" sz="15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289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File Structure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important fields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struct file_operations *f_op;</a:t>
            </a:r>
          </a:p>
          <a:p>
            <a:pPr lvl="2" eaLnBrk="1" hangingPunct="1"/>
            <a:r>
              <a:rPr lang="en-US" altLang="en-US"/>
              <a:t>Operations associated with the file</a:t>
            </a:r>
          </a:p>
          <a:p>
            <a:pPr lvl="2" eaLnBrk="1" hangingPunct="1"/>
            <a:r>
              <a:rPr lang="en-US" altLang="en-US"/>
              <a:t>Dynamically replaceable pointer</a:t>
            </a:r>
          </a:p>
          <a:p>
            <a:pPr lvl="3" eaLnBrk="1" hangingPunct="1"/>
            <a:r>
              <a:rPr lang="en-US" altLang="en-US"/>
              <a:t>Equivalent of method overriding in OO programming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void *private_data;</a:t>
            </a:r>
          </a:p>
          <a:p>
            <a:pPr lvl="2" eaLnBrk="1" hangingPunct="1"/>
            <a:r>
              <a:rPr lang="en-US" altLang="en-US"/>
              <a:t>Can be used to store additional data structures</a:t>
            </a:r>
          </a:p>
          <a:p>
            <a:pPr lvl="2" eaLnBrk="1" hangingPunct="1"/>
            <a:r>
              <a:rPr lang="en-US" altLang="en-US"/>
              <a:t>Needs to be freed during the </a:t>
            </a:r>
            <a:r>
              <a:rPr lang="en-US" altLang="en-US" b="1">
                <a:latin typeface="Courier New" pitchFamily="49" charset="0"/>
              </a:rPr>
              <a:t>release</a:t>
            </a:r>
            <a:r>
              <a:rPr lang="en-US" altLang="en-US"/>
              <a:t> method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866" y="1057472"/>
            <a:ext cx="6798734" cy="1303867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File 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important fields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struct dentry *f_dentry;</a:t>
            </a:r>
          </a:p>
          <a:p>
            <a:pPr lvl="2" eaLnBrk="1" hangingPunct="1"/>
            <a:r>
              <a:rPr lang="en-US" altLang="en-US"/>
              <a:t>Directory entry associated with the file</a:t>
            </a:r>
          </a:p>
          <a:p>
            <a:pPr lvl="2" eaLnBrk="1" hangingPunct="1"/>
            <a:r>
              <a:rPr lang="en-US" altLang="en-US"/>
              <a:t>Used to access the inode data structure</a:t>
            </a:r>
          </a:p>
          <a:p>
            <a:pPr lvl="3" eaLnBrk="1" hangingPunct="1"/>
            <a:r>
              <a:rPr lang="en-US" altLang="en-US" b="1">
                <a:latin typeface="Courier New" pitchFamily="49" charset="0"/>
              </a:rPr>
              <a:t>filp-&gt;f_dentry-&gt;d_inode</a:t>
            </a:r>
          </a:p>
          <a:p>
            <a:pPr lvl="2" eaLnBrk="1" hangingPunct="1"/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</a:t>
            </a:r>
            <a:r>
              <a:rPr lang="en-US" altLang="en-US" b="1" dirty="0" err="1"/>
              <a:t>i</a:t>
            </a:r>
            <a:r>
              <a:rPr lang="en-US" altLang="en-US" b="1" dirty="0"/>
              <a:t>-node Structure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can be numerous file structures (multiple open descriptors) for a single file</a:t>
            </a:r>
          </a:p>
          <a:p>
            <a:pPr eaLnBrk="1" hangingPunct="1"/>
            <a:r>
              <a:rPr lang="en-US" altLang="en-US"/>
              <a:t>Only one inode structure per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complete char device driver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scull</a:t>
            </a:r>
          </a:p>
          <a:p>
            <a:pPr lvl="1" eaLnBrk="1" hangingPunct="1"/>
            <a:r>
              <a:rPr lang="en-US" altLang="en-US" b="1" dirty="0"/>
              <a:t>S</a:t>
            </a:r>
            <a:r>
              <a:rPr lang="en-US" altLang="en-US" dirty="0"/>
              <a:t>imple </a:t>
            </a:r>
            <a:r>
              <a:rPr lang="en-US" altLang="en-US" b="1" dirty="0"/>
              <a:t>C</a:t>
            </a:r>
            <a:r>
              <a:rPr lang="en-US" altLang="en-US" dirty="0"/>
              <a:t>haracter </a:t>
            </a:r>
            <a:r>
              <a:rPr lang="en-US" altLang="en-US" b="1" dirty="0"/>
              <a:t>U</a:t>
            </a:r>
            <a:r>
              <a:rPr lang="en-US" altLang="en-US" dirty="0"/>
              <a:t>tility for </a:t>
            </a:r>
            <a:r>
              <a:rPr lang="en-US" altLang="en-US" b="1" dirty="0"/>
              <a:t>L</a:t>
            </a:r>
            <a:r>
              <a:rPr lang="en-US" altLang="en-US" dirty="0"/>
              <a:t>oading </a:t>
            </a:r>
            <a:r>
              <a:rPr lang="en-US" altLang="en-US" b="1" dirty="0"/>
              <a:t>L</a:t>
            </a:r>
            <a:r>
              <a:rPr lang="en-US" altLang="en-US" dirty="0"/>
              <a:t>ocalities</a:t>
            </a:r>
          </a:p>
          <a:p>
            <a:pPr lvl="1" eaLnBrk="1" hangingPunct="1"/>
            <a:r>
              <a:rPr lang="en-US" altLang="en-US" dirty="0"/>
              <a:t>Kernel allocated memory treated as device</a:t>
            </a:r>
          </a:p>
          <a:p>
            <a:pPr lvl="2" eaLnBrk="1" hangingPunct="1"/>
            <a:r>
              <a:rPr lang="en-US" altLang="en-US" dirty="0"/>
              <a:t>Not hardware dependent</a:t>
            </a:r>
          </a:p>
          <a:p>
            <a:pPr lvl="1" eaLnBrk="1" hangingPunct="1"/>
            <a:r>
              <a:rPr lang="en-US" altLang="en-US" dirty="0"/>
              <a:t>Explore interface between char driver and kernel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</a:t>
            </a:r>
            <a:r>
              <a:rPr lang="en-US" altLang="en-US" b="1" dirty="0" err="1"/>
              <a:t>i</a:t>
            </a:r>
            <a:r>
              <a:rPr lang="en-US" altLang="en-US" b="1" dirty="0"/>
              <a:t>-node Structure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important fields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dev_t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i_rdev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2" eaLnBrk="1" hangingPunct="1"/>
            <a:r>
              <a:rPr lang="en-US" altLang="en-US" dirty="0"/>
              <a:t>Contains device number</a:t>
            </a:r>
          </a:p>
          <a:p>
            <a:pPr lvl="2" eaLnBrk="1" hangingPunct="1"/>
            <a:r>
              <a:rPr lang="en-US" altLang="en-US" dirty="0"/>
              <a:t>For portability, use the following macros </a:t>
            </a:r>
          </a:p>
          <a:p>
            <a:pPr lvl="3" eaLnBrk="1" hangingPunct="1"/>
            <a:r>
              <a:rPr lang="en-US" altLang="en-US" b="1" dirty="0">
                <a:latin typeface="Courier New" pitchFamily="49" charset="0"/>
              </a:rPr>
              <a:t>unsigned </a:t>
            </a:r>
            <a:r>
              <a:rPr lang="en-US" altLang="en-US" b="1" dirty="0" err="1"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iminor</a:t>
            </a:r>
            <a:r>
              <a:rPr lang="en-US" altLang="en-US" b="1" dirty="0">
                <a:latin typeface="Courier New" pitchFamily="49" charset="0"/>
              </a:rPr>
              <a:t>(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inode</a:t>
            </a:r>
            <a:r>
              <a:rPr lang="en-US" altLang="en-US" b="1" dirty="0">
                <a:latin typeface="Courier New" pitchFamily="49" charset="0"/>
              </a:rPr>
              <a:t> *</a:t>
            </a:r>
            <a:r>
              <a:rPr lang="en-US" altLang="en-US" b="1" dirty="0" err="1">
                <a:latin typeface="Courier New" pitchFamily="49" charset="0"/>
              </a:rPr>
              <a:t>inode</a:t>
            </a:r>
            <a:r>
              <a:rPr lang="en-US" altLang="en-US" b="1" dirty="0">
                <a:latin typeface="Courier New" pitchFamily="49" charset="0"/>
              </a:rPr>
              <a:t>);</a:t>
            </a:r>
          </a:p>
          <a:p>
            <a:pPr lvl="3" eaLnBrk="1" hangingPunct="1"/>
            <a:r>
              <a:rPr lang="en-US" altLang="en-US" b="1" dirty="0">
                <a:latin typeface="Courier New" pitchFamily="49" charset="0"/>
              </a:rPr>
              <a:t>unsigned </a:t>
            </a:r>
            <a:r>
              <a:rPr lang="en-US" altLang="en-US" b="1" dirty="0" err="1"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imajor</a:t>
            </a:r>
            <a:r>
              <a:rPr lang="en-US" altLang="en-US" b="1" dirty="0">
                <a:latin typeface="Courier New" pitchFamily="49" charset="0"/>
              </a:rPr>
              <a:t>(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inode</a:t>
            </a:r>
            <a:r>
              <a:rPr lang="en-US" altLang="en-US" b="1" dirty="0">
                <a:latin typeface="Courier New" pitchFamily="49" charset="0"/>
              </a:rPr>
              <a:t> *</a:t>
            </a:r>
            <a:r>
              <a:rPr lang="en-US" altLang="en-US" b="1" dirty="0" err="1">
                <a:latin typeface="Courier New" pitchFamily="49" charset="0"/>
              </a:rPr>
              <a:t>inode</a:t>
            </a:r>
            <a:r>
              <a:rPr lang="en-US" altLang="en-US" b="1" dirty="0">
                <a:latin typeface="Courier New" pitchFamily="49" charset="0"/>
              </a:rPr>
              <a:t>);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cdev</a:t>
            </a:r>
            <a:r>
              <a:rPr lang="en-US" altLang="en-US" b="1" dirty="0">
                <a:latin typeface="Courier New" pitchFamily="49" charset="0"/>
              </a:rPr>
              <a:t> *</a:t>
            </a:r>
            <a:r>
              <a:rPr lang="en-US" altLang="en-US" b="1" dirty="0" err="1">
                <a:latin typeface="Courier New" pitchFamily="49" charset="0"/>
              </a:rPr>
              <a:t>i_cdev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2" eaLnBrk="1" hangingPunct="1"/>
            <a:r>
              <a:rPr lang="en-US" altLang="en-US" dirty="0"/>
              <a:t>Contains a pointer to the data structure that refers to a char device file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 Device Registration</a:t>
            </a:r>
          </a:p>
        </p:txBody>
      </p:sp>
    </p:spTree>
    <p:extLst>
      <p:ext uri="{BB962C8B-B14F-4D97-AF65-F5344CB8AC3E}">
        <p14:creationId xmlns:p14="http://schemas.microsoft.com/office/powerpoint/2010/main" val="480397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Char Device Registration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b="1" dirty="0">
                <a:latin typeface="Calibri"/>
                <a:cs typeface="Calibri"/>
              </a:rPr>
              <a:t>struct </a:t>
            </a:r>
            <a:r>
              <a:rPr lang="en-US" altLang="en-US" b="1" dirty="0" err="1">
                <a:latin typeface="Calibri"/>
                <a:cs typeface="Calibri"/>
              </a:rPr>
              <a:t>cdev</a:t>
            </a:r>
            <a:r>
              <a:rPr lang="en-US" altLang="en-US" dirty="0">
                <a:latin typeface="Calibri"/>
                <a:cs typeface="Calibri"/>
              </a:rPr>
              <a:t> to represent char devices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alibri"/>
                <a:cs typeface="Calibri"/>
              </a:rPr>
              <a:t>#include &lt;</a:t>
            </a:r>
            <a:r>
              <a:rPr lang="en-US" altLang="en-US" sz="2000" b="1" dirty="0" err="1">
                <a:latin typeface="Calibri"/>
                <a:cs typeface="Calibri"/>
              </a:rPr>
              <a:t>linux</a:t>
            </a:r>
            <a:r>
              <a:rPr lang="en-US" altLang="en-US" sz="2000" b="1" dirty="0">
                <a:latin typeface="Calibri"/>
                <a:cs typeface="Calibri"/>
              </a:rPr>
              <a:t>/</a:t>
            </a:r>
            <a:r>
              <a:rPr lang="en-US" altLang="en-US" sz="2000" b="1" dirty="0" err="1">
                <a:latin typeface="Calibri"/>
                <a:cs typeface="Calibri"/>
              </a:rPr>
              <a:t>cdev.h</a:t>
            </a:r>
            <a:r>
              <a:rPr lang="en-US" altLang="en-US" sz="2000" b="1" dirty="0">
                <a:latin typeface="Calibri"/>
                <a:cs typeface="Calibri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>
              <a:latin typeface="Calibri"/>
              <a:cs typeface="Calibri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9966FF"/>
                </a:solidFill>
                <a:latin typeface="Calibri"/>
                <a:cs typeface="Calibri"/>
              </a:rPr>
              <a:t>/* first way - allocates and initializes </a:t>
            </a:r>
            <a:r>
              <a:rPr lang="en-US" altLang="en-US" sz="2000" b="1" dirty="0" err="1">
                <a:solidFill>
                  <a:srgbClr val="9966FF"/>
                </a:solidFill>
                <a:latin typeface="Calibri"/>
                <a:cs typeface="Calibri"/>
              </a:rPr>
              <a:t>cdev</a:t>
            </a:r>
            <a:r>
              <a:rPr lang="en-US" altLang="en-US" sz="2000" b="1" dirty="0">
                <a:solidFill>
                  <a:srgbClr val="9966FF"/>
                </a:solidFill>
                <a:latin typeface="Calibri"/>
                <a:cs typeface="Calibri"/>
              </a:rPr>
              <a:t>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alibri"/>
                <a:cs typeface="Calibri"/>
              </a:rPr>
              <a:t>struct </a:t>
            </a:r>
            <a:r>
              <a:rPr lang="en-US" altLang="en-US" sz="2000" b="1" dirty="0" err="1">
                <a:latin typeface="Calibri"/>
                <a:cs typeface="Calibri"/>
              </a:rPr>
              <a:t>cdev</a:t>
            </a:r>
            <a:r>
              <a:rPr lang="en-US" altLang="en-US" sz="2000" b="1" dirty="0">
                <a:latin typeface="Calibri"/>
                <a:cs typeface="Calibri"/>
              </a:rPr>
              <a:t> *</a:t>
            </a:r>
            <a:r>
              <a:rPr lang="en-US" altLang="en-US" sz="2000" b="1" dirty="0" err="1">
                <a:latin typeface="Calibri"/>
                <a:cs typeface="Calibri"/>
              </a:rPr>
              <a:t>my_cdev</a:t>
            </a:r>
            <a:r>
              <a:rPr lang="en-US" altLang="en-US" sz="2000" b="1" dirty="0">
                <a:latin typeface="Calibri"/>
                <a:cs typeface="Calibri"/>
              </a:rPr>
              <a:t> = </a:t>
            </a:r>
            <a:r>
              <a:rPr lang="en-US" altLang="en-US" sz="2000" b="1" dirty="0" err="1">
                <a:latin typeface="Calibri"/>
                <a:cs typeface="Calibri"/>
              </a:rPr>
              <a:t>cdev_alloc</a:t>
            </a:r>
            <a:r>
              <a:rPr lang="en-US" altLang="en-US" sz="2000" b="1" dirty="0">
                <a:latin typeface="Calibri"/>
                <a:cs typeface="Calibri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err="1">
                <a:latin typeface="Calibri"/>
                <a:cs typeface="Calibri"/>
              </a:rPr>
              <a:t>my_cdev</a:t>
            </a:r>
            <a:r>
              <a:rPr lang="en-US" altLang="en-US" sz="2000" b="1" dirty="0">
                <a:latin typeface="Calibri"/>
                <a:cs typeface="Calibri"/>
              </a:rPr>
              <a:t>-&gt;ops = &amp;</a:t>
            </a:r>
            <a:r>
              <a:rPr lang="en-US" altLang="en-US" sz="2000" b="1" dirty="0" err="1">
                <a:latin typeface="Calibri"/>
                <a:cs typeface="Calibri"/>
              </a:rPr>
              <a:t>my_fops</a:t>
            </a:r>
            <a:r>
              <a:rPr lang="en-US" altLang="en-US" sz="2000" b="1" dirty="0">
                <a:latin typeface="Calibri"/>
                <a:cs typeface="Calibri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>
              <a:latin typeface="Calibri"/>
              <a:cs typeface="Calibri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9966FF"/>
                </a:solidFill>
                <a:latin typeface="Calibri"/>
                <a:cs typeface="Calibri"/>
              </a:rPr>
              <a:t>/* second way – initialize already allocated </a:t>
            </a:r>
            <a:r>
              <a:rPr lang="en-US" altLang="en-US" sz="2000" b="1" dirty="0" err="1">
                <a:solidFill>
                  <a:srgbClr val="9966FF"/>
                </a:solidFill>
                <a:latin typeface="Calibri"/>
                <a:cs typeface="Calibri"/>
              </a:rPr>
              <a:t>cdev</a:t>
            </a:r>
            <a:r>
              <a:rPr lang="en-US" altLang="en-US" sz="2000" b="1" dirty="0">
                <a:solidFill>
                  <a:srgbClr val="9966FF"/>
                </a:solidFill>
                <a:latin typeface="Calibri"/>
                <a:cs typeface="Calibri"/>
              </a:rPr>
              <a:t> (see scull driver)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alibri"/>
                <a:cs typeface="Calibri"/>
              </a:rPr>
              <a:t>void </a:t>
            </a:r>
            <a:r>
              <a:rPr lang="en-US" altLang="en-US" sz="2000" b="1" dirty="0" err="1">
                <a:latin typeface="Calibri"/>
                <a:cs typeface="Calibri"/>
              </a:rPr>
              <a:t>cdev_init</a:t>
            </a:r>
            <a:r>
              <a:rPr lang="en-US" altLang="en-US" sz="2000" b="1" dirty="0">
                <a:latin typeface="Calibri"/>
                <a:cs typeface="Calibri"/>
              </a:rPr>
              <a:t>(struct </a:t>
            </a:r>
            <a:r>
              <a:rPr lang="en-US" altLang="en-US" sz="2000" b="1" dirty="0" err="1">
                <a:latin typeface="Calibri"/>
                <a:cs typeface="Calibri"/>
              </a:rPr>
              <a:t>cdev</a:t>
            </a:r>
            <a:r>
              <a:rPr lang="en-US" altLang="en-US" sz="2000" b="1" dirty="0">
                <a:latin typeface="Calibri"/>
                <a:cs typeface="Calibri"/>
              </a:rPr>
              <a:t> *</a:t>
            </a:r>
            <a:r>
              <a:rPr lang="en-US" altLang="en-US" sz="2000" b="1" dirty="0" err="1">
                <a:latin typeface="Calibri"/>
                <a:cs typeface="Calibri"/>
              </a:rPr>
              <a:t>cdev</a:t>
            </a:r>
            <a:r>
              <a:rPr lang="en-US" altLang="en-US" sz="2000" b="1" dirty="0">
                <a:latin typeface="Calibri"/>
                <a:cs typeface="Calibri"/>
              </a:rPr>
              <a:t>, struct </a:t>
            </a:r>
            <a:r>
              <a:rPr lang="en-US" altLang="en-US" sz="2000" b="1" dirty="0" err="1">
                <a:latin typeface="Calibri"/>
                <a:cs typeface="Calibri"/>
              </a:rPr>
              <a:t>file_operations</a:t>
            </a:r>
            <a:r>
              <a:rPr lang="en-US" altLang="en-US" sz="2000" b="1" dirty="0">
                <a:latin typeface="Calibri"/>
                <a:cs typeface="Calibri"/>
              </a:rPr>
              <a:t> *fops);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Char Device Registration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>
                <a:latin typeface="Calibri"/>
                <a:cs typeface="Calibri"/>
              </a:rPr>
              <a:t>Either way</a:t>
            </a:r>
          </a:p>
          <a:p>
            <a:pPr lvl="1" eaLnBrk="1" hangingPunct="1"/>
            <a:r>
              <a:rPr lang="en-US" altLang="en-US" sz="2400" dirty="0">
                <a:latin typeface="Calibri"/>
                <a:cs typeface="Calibri"/>
              </a:rPr>
              <a:t>Need to initialize </a:t>
            </a:r>
            <a:r>
              <a:rPr lang="en-US" altLang="en-US" sz="2400" b="1" err="1">
                <a:latin typeface="Calibri"/>
                <a:cs typeface="Calibri"/>
              </a:rPr>
              <a:t>file_operations</a:t>
            </a:r>
            <a:r>
              <a:rPr lang="en-US" altLang="en-US" sz="2400" dirty="0">
                <a:latin typeface="Calibri"/>
                <a:cs typeface="Calibri"/>
              </a:rPr>
              <a:t> and set </a:t>
            </a:r>
            <a:r>
              <a:rPr lang="en-US" altLang="en-US" sz="2400" b="1" dirty="0">
                <a:latin typeface="Calibri"/>
                <a:cs typeface="Calibri"/>
              </a:rPr>
              <a:t>owner</a:t>
            </a:r>
            <a:r>
              <a:rPr lang="en-US" altLang="en-US" sz="2400" dirty="0">
                <a:latin typeface="Calibri"/>
                <a:cs typeface="Calibri"/>
              </a:rPr>
              <a:t> to </a:t>
            </a:r>
            <a:r>
              <a:rPr lang="en-US" altLang="en-US" sz="2400" b="1" dirty="0">
                <a:latin typeface="Calibri"/>
                <a:cs typeface="Calibri"/>
              </a:rPr>
              <a:t>THIS_MODULE</a:t>
            </a:r>
          </a:p>
          <a:p>
            <a:pPr eaLnBrk="1" hangingPunct="1"/>
            <a:r>
              <a:rPr lang="en-US" altLang="en-US" sz="2600" dirty="0">
                <a:latin typeface="Calibri"/>
                <a:cs typeface="Calibri"/>
              </a:rPr>
              <a:t>Inform the kernel by calling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300" b="1" dirty="0">
                <a:latin typeface="Calibri"/>
                <a:cs typeface="Calibri"/>
              </a:rPr>
              <a:t>int </a:t>
            </a:r>
            <a:r>
              <a:rPr lang="en-US" altLang="en-US" sz="2300" b="1" err="1">
                <a:latin typeface="Calibri"/>
                <a:cs typeface="Calibri"/>
              </a:rPr>
              <a:t>cdev_add</a:t>
            </a:r>
            <a:r>
              <a:rPr lang="en-US" altLang="en-US" sz="2300" b="1" dirty="0">
                <a:latin typeface="Calibri"/>
                <a:cs typeface="Calibri"/>
              </a:rPr>
              <a:t>(struct </a:t>
            </a:r>
            <a:r>
              <a:rPr lang="en-US" altLang="en-US" sz="2300" b="1" err="1">
                <a:latin typeface="Calibri"/>
                <a:cs typeface="Calibri"/>
              </a:rPr>
              <a:t>cdev</a:t>
            </a:r>
            <a:r>
              <a:rPr lang="en-US" altLang="en-US" sz="2300" b="1" dirty="0">
                <a:latin typeface="Calibri"/>
                <a:cs typeface="Calibri"/>
              </a:rPr>
              <a:t> *dev, </a:t>
            </a:r>
            <a:r>
              <a:rPr lang="en-US" altLang="en-US" sz="2300" b="1" err="1">
                <a:latin typeface="Calibri"/>
                <a:cs typeface="Calibri"/>
              </a:rPr>
              <a:t>dev_t</a:t>
            </a:r>
            <a:r>
              <a:rPr lang="en-US" altLang="en-US" sz="2300" b="1" dirty="0">
                <a:latin typeface="Calibri"/>
                <a:cs typeface="Calibri"/>
              </a:rPr>
              <a:t> num, unsigned int count);</a:t>
            </a:r>
          </a:p>
          <a:p>
            <a:pPr lvl="1" eaLnBrk="1" hangingPunct="1"/>
            <a:r>
              <a:rPr lang="en-US" altLang="en-US" sz="2300" b="1" dirty="0">
                <a:latin typeface="Calibri"/>
                <a:cs typeface="Calibri"/>
              </a:rPr>
              <a:t>num: </a:t>
            </a:r>
            <a:r>
              <a:rPr lang="en-US" altLang="en-US" sz="2300" dirty="0">
                <a:latin typeface="Calibri"/>
                <a:cs typeface="Calibri"/>
              </a:rPr>
              <a:t>first device number</a:t>
            </a:r>
          </a:p>
          <a:p>
            <a:pPr lvl="1" eaLnBrk="1" hangingPunct="1"/>
            <a:r>
              <a:rPr lang="en-US" altLang="en-US" sz="2300" b="1" dirty="0">
                <a:latin typeface="Calibri"/>
                <a:cs typeface="Calibri"/>
              </a:rPr>
              <a:t>count: </a:t>
            </a:r>
            <a:r>
              <a:rPr lang="en-US" altLang="en-US" sz="2300" dirty="0">
                <a:latin typeface="Calibri"/>
                <a:cs typeface="Calibri"/>
              </a:rPr>
              <a:t>number of device numbers</a:t>
            </a:r>
          </a:p>
          <a:p>
            <a:pPr eaLnBrk="1" hangingPunct="1"/>
            <a:r>
              <a:rPr lang="en-US" altLang="en-US" sz="2500" dirty="0">
                <a:latin typeface="Calibri"/>
                <a:cs typeface="Calibri"/>
              </a:rPr>
              <a:t>Remove a char device, call this function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300" b="1" dirty="0">
                <a:latin typeface="Calibri"/>
                <a:cs typeface="Calibri"/>
              </a:rPr>
              <a:t>void </a:t>
            </a:r>
            <a:r>
              <a:rPr lang="en-US" altLang="en-US" sz="2300" b="1" err="1">
                <a:latin typeface="Calibri"/>
                <a:cs typeface="Calibri"/>
              </a:rPr>
              <a:t>cdev_del</a:t>
            </a:r>
            <a:r>
              <a:rPr lang="en-US" altLang="en-US" sz="2300" b="1" dirty="0">
                <a:latin typeface="Calibri"/>
                <a:cs typeface="Calibri"/>
              </a:rPr>
              <a:t>(struct </a:t>
            </a:r>
            <a:r>
              <a:rPr lang="en-US" altLang="en-US" sz="2300" b="1" err="1">
                <a:latin typeface="Calibri"/>
                <a:cs typeface="Calibri"/>
              </a:rPr>
              <a:t>cdev</a:t>
            </a:r>
            <a:r>
              <a:rPr lang="en-US" altLang="en-US" sz="2300" b="1" dirty="0">
                <a:latin typeface="Calibri"/>
                <a:cs typeface="Calibri"/>
              </a:rPr>
              <a:t> *dev);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b="1" dirty="0"/>
              <a:t>Allocating and Freeing Device Numbers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register_chrdev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Consolidates into one call functionality of:</a:t>
            </a:r>
          </a:p>
          <a:p>
            <a:pPr lvl="2"/>
            <a:r>
              <a:rPr lang="en-US" altLang="en-US" b="1" dirty="0" err="1">
                <a:latin typeface="Courier New" pitchFamily="49" charset="0"/>
              </a:rPr>
              <a:t>alloc_chrdev_region</a:t>
            </a:r>
            <a:r>
              <a:rPr lang="en-US" altLang="en-US" b="1" dirty="0">
                <a:latin typeface="Courier New" pitchFamily="49" charset="0"/>
              </a:rPr>
              <a:t>()</a:t>
            </a:r>
          </a:p>
          <a:p>
            <a:pPr lvl="2"/>
            <a:r>
              <a:rPr lang="en-US" altLang="en-US" b="1" dirty="0" err="1">
                <a:latin typeface="Courier New" pitchFamily="49" charset="0"/>
              </a:rPr>
              <a:t>cdev_add</a:t>
            </a:r>
            <a:r>
              <a:rPr lang="en-US" altLang="en-US" b="1" dirty="0">
                <a:latin typeface="Courier New" pitchFamily="49" charset="0"/>
              </a:rPr>
              <a:t>()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Allocates 256 minor devices</a:t>
            </a: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Unregister counterpart</a:t>
            </a:r>
          </a:p>
          <a:p>
            <a:pPr lvl="2"/>
            <a:r>
              <a:rPr lang="en-US" b="1" dirty="0" err="1">
                <a:cs typeface="Courier New" panose="02070309020205020404" pitchFamily="49" charset="0"/>
              </a:rPr>
              <a:t>unregister_chrdev</a:t>
            </a:r>
            <a:r>
              <a:rPr lang="en-US" b="1" dirty="0"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4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Device Registration in </a:t>
            </a:r>
            <a:r>
              <a:rPr lang="en-US" altLang="en-US" b="1" dirty="0">
                <a:latin typeface="Courier New"/>
                <a:cs typeface="Courier New"/>
              </a:rPr>
              <a:t>scull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SzPct val="114999"/>
            </a:pPr>
            <a:r>
              <a:rPr lang="en-US" altLang="en-US" sz="1500" b="1" dirty="0">
                <a:latin typeface="Calibri"/>
                <a:cs typeface="Calibri"/>
              </a:rPr>
              <a:t>scull</a:t>
            </a:r>
            <a:r>
              <a:rPr lang="en-US" altLang="en-US" sz="1500" dirty="0">
                <a:latin typeface="Calibri"/>
                <a:cs typeface="Calibri"/>
              </a:rPr>
              <a:t> represents each device with </a:t>
            </a:r>
            <a:r>
              <a:rPr lang="en-US" altLang="en-US" sz="1500" b="1" dirty="0">
                <a:latin typeface="Calibri"/>
                <a:cs typeface="Calibri"/>
              </a:rPr>
              <a:t>struct </a:t>
            </a:r>
            <a:r>
              <a:rPr lang="en-US" altLang="en-US" sz="1500" b="1" err="1">
                <a:latin typeface="Calibri"/>
                <a:cs typeface="Calibri"/>
              </a:rPr>
              <a:t>scull_dev</a:t>
            </a:r>
            <a:endParaRPr lang="en-US" altLang="en-US" sz="1500" b="1">
              <a:latin typeface="Calibri"/>
              <a:cs typeface="Calibri"/>
            </a:endParaRPr>
          </a:p>
          <a:p>
            <a:pPr>
              <a:buNone/>
            </a:pPr>
            <a:endParaRPr lang="en-US" altLang="en-US" sz="1500" b="1" dirty="0">
              <a:latin typeface="Calibri"/>
              <a:cs typeface="Calibri"/>
            </a:endParaRPr>
          </a:p>
          <a:p>
            <a:pPr>
              <a:buNone/>
            </a:pPr>
            <a:r>
              <a:rPr lang="en-US" altLang="en-US" sz="1500" b="1" dirty="0">
                <a:latin typeface="Calibri"/>
                <a:cs typeface="Calibri"/>
              </a:rPr>
              <a:t>struct </a:t>
            </a:r>
            <a:r>
              <a:rPr lang="en-US" altLang="en-US" sz="1500" b="1" err="1">
                <a:latin typeface="Calibri"/>
                <a:cs typeface="Calibri"/>
              </a:rPr>
              <a:t>scull_dev</a:t>
            </a:r>
            <a:r>
              <a:rPr lang="en-US" altLang="en-US" sz="1500" b="1" dirty="0">
                <a:latin typeface="Calibri"/>
                <a:cs typeface="Calibri"/>
              </a:rPr>
              <a:t> {</a:t>
            </a:r>
          </a:p>
          <a:p>
            <a:pPr>
              <a:buNone/>
            </a:pPr>
            <a:r>
              <a:rPr lang="en-US" altLang="en-US" sz="1500" b="1" dirty="0">
                <a:latin typeface="Calibri"/>
                <a:cs typeface="Calibri"/>
              </a:rPr>
              <a:t>	struct </a:t>
            </a:r>
            <a:r>
              <a:rPr lang="en-US" altLang="en-US" sz="1500" b="1" err="1">
                <a:latin typeface="Calibri"/>
                <a:cs typeface="Calibri"/>
              </a:rPr>
              <a:t>scull_qset</a:t>
            </a:r>
            <a:r>
              <a:rPr lang="en-US" altLang="en-US" sz="1500" b="1" dirty="0">
                <a:latin typeface="Calibri"/>
                <a:cs typeface="Calibri"/>
              </a:rPr>
              <a:t> *data; /* pointer to first quantum set */</a:t>
            </a:r>
          </a:p>
          <a:p>
            <a:pPr>
              <a:buNone/>
            </a:pPr>
            <a:r>
              <a:rPr lang="en-US" altLang="en-US" sz="1500" b="1" dirty="0">
                <a:latin typeface="Calibri"/>
                <a:cs typeface="Calibri"/>
              </a:rPr>
              <a:t>	int quantum;             /* the current quantum size */</a:t>
            </a:r>
          </a:p>
          <a:p>
            <a:pPr>
              <a:buNone/>
            </a:pPr>
            <a:r>
              <a:rPr lang="en-US" altLang="en-US" sz="1500" b="1" dirty="0">
                <a:latin typeface="Calibri"/>
                <a:cs typeface="Calibri"/>
              </a:rPr>
              <a:t>	int </a:t>
            </a:r>
            <a:r>
              <a:rPr lang="en-US" altLang="en-US" sz="1500" b="1" err="1">
                <a:latin typeface="Calibri"/>
                <a:cs typeface="Calibri"/>
              </a:rPr>
              <a:t>qset</a:t>
            </a:r>
            <a:r>
              <a:rPr lang="en-US" altLang="en-US" sz="1500" b="1" dirty="0">
                <a:latin typeface="Calibri"/>
                <a:cs typeface="Calibri"/>
              </a:rPr>
              <a:t>;                /* the current array size */</a:t>
            </a:r>
          </a:p>
          <a:p>
            <a:pPr>
              <a:buNone/>
            </a:pPr>
            <a:r>
              <a:rPr lang="en-US" altLang="en-US" sz="1500" b="1" dirty="0">
                <a:latin typeface="Calibri"/>
                <a:cs typeface="Calibri"/>
              </a:rPr>
              <a:t>	unsigned long size;      /* amount of data stored here */</a:t>
            </a:r>
          </a:p>
          <a:p>
            <a:pPr>
              <a:buNone/>
            </a:pPr>
            <a:r>
              <a:rPr lang="en-US" altLang="en-US" sz="1500" b="1" dirty="0">
                <a:latin typeface="Calibri"/>
                <a:cs typeface="Calibri"/>
              </a:rPr>
              <a:t>	unsigned int </a:t>
            </a:r>
            <a:r>
              <a:rPr lang="en-US" altLang="en-US" sz="1500" b="1" err="1">
                <a:latin typeface="Calibri"/>
                <a:cs typeface="Calibri"/>
              </a:rPr>
              <a:t>access_key</a:t>
            </a:r>
            <a:r>
              <a:rPr lang="en-US" altLang="en-US" sz="1500" b="1" dirty="0">
                <a:latin typeface="Calibri"/>
                <a:cs typeface="Calibri"/>
              </a:rPr>
              <a:t>; /* used by </a:t>
            </a:r>
            <a:r>
              <a:rPr lang="en-US" altLang="en-US" sz="1500" b="1" err="1">
                <a:latin typeface="Calibri"/>
                <a:cs typeface="Calibri"/>
              </a:rPr>
              <a:t>sculluid</a:t>
            </a:r>
            <a:r>
              <a:rPr lang="en-US" altLang="en-US" sz="1500" b="1" dirty="0">
                <a:latin typeface="Calibri"/>
                <a:cs typeface="Calibri"/>
              </a:rPr>
              <a:t> &amp; </a:t>
            </a:r>
            <a:r>
              <a:rPr lang="en-US" altLang="en-US" sz="1500" b="1" err="1">
                <a:latin typeface="Calibri"/>
                <a:cs typeface="Calibri"/>
              </a:rPr>
              <a:t>scullpriv</a:t>
            </a:r>
            <a:r>
              <a:rPr lang="en-US" altLang="en-US" sz="1500" b="1" dirty="0">
                <a:latin typeface="Calibri"/>
                <a:cs typeface="Calibri"/>
              </a:rPr>
              <a:t> */</a:t>
            </a:r>
          </a:p>
          <a:p>
            <a:pPr>
              <a:buNone/>
            </a:pPr>
            <a:r>
              <a:rPr lang="en-US" altLang="en-US" sz="1500" b="1" dirty="0">
                <a:latin typeface="Calibri"/>
                <a:cs typeface="Calibri"/>
              </a:rPr>
              <a:t>	struct mutex </a:t>
            </a:r>
            <a:r>
              <a:rPr lang="en-US" altLang="en-US" sz="1500" b="1" err="1">
                <a:latin typeface="Calibri"/>
                <a:cs typeface="Calibri"/>
              </a:rPr>
              <a:t>mutex</a:t>
            </a:r>
            <a:r>
              <a:rPr lang="en-US" altLang="en-US" sz="1500" b="1" dirty="0">
                <a:latin typeface="Calibri"/>
                <a:cs typeface="Calibri"/>
              </a:rPr>
              <a:t>;      /* mutual exclusion */</a:t>
            </a:r>
          </a:p>
          <a:p>
            <a:pPr>
              <a:buNone/>
            </a:pPr>
            <a:r>
              <a:rPr lang="en-US" altLang="en-US" sz="1500" b="1" dirty="0">
                <a:latin typeface="Calibri"/>
                <a:cs typeface="Calibri"/>
              </a:rPr>
              <a:t>	struct </a:t>
            </a:r>
            <a:r>
              <a:rPr lang="en-US" altLang="en-US" sz="1500" b="1" err="1">
                <a:latin typeface="Calibri"/>
                <a:cs typeface="Calibri"/>
              </a:rPr>
              <a:t>cdev</a:t>
            </a:r>
            <a:r>
              <a:rPr lang="en-US" altLang="en-US" sz="1500" b="1" dirty="0">
                <a:latin typeface="Calibri"/>
                <a:cs typeface="Calibri"/>
              </a:rPr>
              <a:t> </a:t>
            </a:r>
            <a:r>
              <a:rPr lang="en-US" altLang="en-US" sz="1500" b="1" err="1">
                <a:latin typeface="Calibri"/>
                <a:cs typeface="Calibri"/>
              </a:rPr>
              <a:t>cdev</a:t>
            </a:r>
            <a:r>
              <a:rPr lang="en-US" altLang="en-US" sz="1500" b="1" dirty="0">
                <a:latin typeface="Calibri"/>
                <a:cs typeface="Calibri"/>
              </a:rPr>
              <a:t>;        /* char device structure */</a:t>
            </a:r>
          </a:p>
          <a:p>
            <a:pPr>
              <a:buNone/>
            </a:pPr>
            <a:r>
              <a:rPr lang="en-US" altLang="en-US" sz="1500" b="1" dirty="0">
                <a:latin typeface="Calibri"/>
                <a:cs typeface="Calibri"/>
              </a:rPr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Char Device Initialization Steps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Register device driver name and numbers</a:t>
            </a:r>
          </a:p>
          <a:p>
            <a:pPr eaLnBrk="1" hangingPunct="1"/>
            <a:r>
              <a:rPr lang="en-US" altLang="en-US" dirty="0"/>
              <a:t>Allocation of the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scull_dev</a:t>
            </a:r>
            <a:r>
              <a:rPr lang="en-US" altLang="en-US" dirty="0"/>
              <a:t> objects</a:t>
            </a:r>
          </a:p>
          <a:p>
            <a:pPr eaLnBrk="1" hangingPunct="1"/>
            <a:r>
              <a:rPr lang="en-US" altLang="en-US" dirty="0"/>
              <a:t>Initialization of scull </a:t>
            </a:r>
            <a:r>
              <a:rPr lang="en-US" altLang="en-US" dirty="0" err="1"/>
              <a:t>cdev</a:t>
            </a:r>
            <a:r>
              <a:rPr lang="en-US" altLang="en-US" dirty="0"/>
              <a:t> objects</a:t>
            </a:r>
          </a:p>
          <a:p>
            <a:pPr lvl="1" eaLnBrk="1" hangingPunct="1"/>
            <a:r>
              <a:rPr lang="en-US" altLang="en-US" dirty="0"/>
              <a:t>Calls </a:t>
            </a:r>
            <a:r>
              <a:rPr lang="en-US" altLang="en-US" b="1" dirty="0" err="1">
                <a:latin typeface="Courier New" pitchFamily="49" charset="0"/>
              </a:rPr>
              <a:t>cdev_init</a:t>
            </a:r>
            <a:r>
              <a:rPr lang="en-US" altLang="en-US" dirty="0"/>
              <a:t> to initialize the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cdev</a:t>
            </a:r>
            <a:r>
              <a:rPr lang="en-US" altLang="en-US" dirty="0"/>
              <a:t> component</a:t>
            </a:r>
          </a:p>
          <a:p>
            <a:pPr lvl="1" eaLnBrk="1" hangingPunct="1"/>
            <a:r>
              <a:rPr lang="en-US" altLang="en-US" dirty="0"/>
              <a:t>Sets </a:t>
            </a:r>
            <a:r>
              <a:rPr lang="en-US" altLang="en-US" b="1" dirty="0" err="1">
                <a:latin typeface="Courier New" pitchFamily="49" charset="0"/>
              </a:rPr>
              <a:t>cdev.owner</a:t>
            </a:r>
            <a:r>
              <a:rPr lang="en-US" altLang="en-US" dirty="0"/>
              <a:t> to this module</a:t>
            </a:r>
          </a:p>
          <a:p>
            <a:pPr lvl="1" eaLnBrk="1" hangingPunct="1"/>
            <a:r>
              <a:rPr lang="en-US" altLang="en-US" dirty="0"/>
              <a:t>Sets </a:t>
            </a:r>
            <a:r>
              <a:rPr lang="en-US" altLang="en-US" b="1" dirty="0" err="1">
                <a:latin typeface="Courier New" pitchFamily="49" charset="0"/>
              </a:rPr>
              <a:t>cdev.ops</a:t>
            </a:r>
            <a:r>
              <a:rPr lang="en-US" altLang="en-US" dirty="0"/>
              <a:t> to </a:t>
            </a:r>
            <a:r>
              <a:rPr lang="en-US" altLang="en-US" b="1" dirty="0" err="1">
                <a:latin typeface="Courier New" pitchFamily="49" charset="0"/>
              </a:rPr>
              <a:t>scull_fops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Calls </a:t>
            </a:r>
            <a:r>
              <a:rPr lang="en-US" altLang="en-US" b="1" dirty="0" err="1">
                <a:latin typeface="Courier New" pitchFamily="49" charset="0"/>
              </a:rPr>
              <a:t>cdev_add</a:t>
            </a:r>
            <a:r>
              <a:rPr lang="en-US" altLang="en-US" dirty="0"/>
              <a:t> to complete registration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Char Device Cleanup Steps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Clean up internal data structures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</a:rPr>
              <a:t>cdev_del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itchFamily="49" charset="0"/>
              </a:rPr>
              <a:t>scull</a:t>
            </a:r>
            <a:r>
              <a:rPr lang="en-US" altLang="en-US" dirty="0"/>
              <a:t> devices</a:t>
            </a:r>
          </a:p>
          <a:p>
            <a:pPr eaLnBrk="1" hangingPunct="1"/>
            <a:r>
              <a:rPr lang="en-US" altLang="en-US"/>
              <a:t>Deallocate </a:t>
            </a:r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 devices</a:t>
            </a:r>
          </a:p>
          <a:p>
            <a:pPr eaLnBrk="1" hangingPunct="1"/>
            <a:r>
              <a:rPr lang="en-US" altLang="en-US"/>
              <a:t>Unregister device numbers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Device Registration in </a:t>
            </a:r>
            <a:r>
              <a:rPr lang="en-US" altLang="en-US" b="1" dirty="0">
                <a:latin typeface="Courier New"/>
                <a:cs typeface="Courier New"/>
              </a:rPr>
              <a:t>scull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74150" y="2490135"/>
            <a:ext cx="7201451" cy="3444997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400" dirty="0">
                <a:latin typeface="Calibri"/>
                <a:cs typeface="Calibri"/>
              </a:rPr>
              <a:t>To add </a:t>
            </a:r>
            <a:r>
              <a:rPr lang="en-US" altLang="en-US" sz="1400" b="1" dirty="0">
                <a:latin typeface="Calibri"/>
                <a:cs typeface="Calibri"/>
              </a:rPr>
              <a:t>struct </a:t>
            </a:r>
            <a:r>
              <a:rPr lang="en-US" altLang="en-US" sz="1400" b="1" err="1">
                <a:latin typeface="Calibri"/>
                <a:cs typeface="Calibri"/>
              </a:rPr>
              <a:t>scull_dev</a:t>
            </a:r>
            <a:r>
              <a:rPr lang="en-US" altLang="en-US" sz="1400" dirty="0">
                <a:latin typeface="Calibri"/>
                <a:cs typeface="Calibri"/>
              </a:rPr>
              <a:t> to the kernel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static void </a:t>
            </a:r>
            <a:r>
              <a:rPr lang="en-US" altLang="en-US" sz="1400" b="1" dirty="0" err="1">
                <a:latin typeface="Calibri"/>
                <a:cs typeface="Calibri"/>
              </a:rPr>
              <a:t>scull_setup_cdev</a:t>
            </a:r>
            <a:r>
              <a:rPr lang="en-US" altLang="en-US" sz="1400" b="1" dirty="0">
                <a:latin typeface="Calibri"/>
                <a:cs typeface="Calibri"/>
              </a:rPr>
              <a:t>(struct </a:t>
            </a:r>
            <a:r>
              <a:rPr lang="en-US" altLang="en-US" sz="1400" b="1" dirty="0" err="1">
                <a:latin typeface="Calibri"/>
                <a:cs typeface="Calibri"/>
              </a:rPr>
              <a:t>scull_dev</a:t>
            </a:r>
            <a:r>
              <a:rPr lang="en-US" altLang="en-US" sz="1400" b="1" dirty="0">
                <a:latin typeface="Calibri"/>
                <a:cs typeface="Calibri"/>
              </a:rPr>
              <a:t> *dev, int index)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alibri"/>
                <a:cs typeface="Calibri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 int err, </a:t>
            </a:r>
            <a:r>
              <a:rPr lang="en-US" altLang="en-US" sz="1400" b="1" err="1">
                <a:latin typeface="Calibri"/>
                <a:cs typeface="Calibri"/>
              </a:rPr>
              <a:t>devno</a:t>
            </a:r>
            <a:r>
              <a:rPr lang="en-US" altLang="en-US" sz="1400" b="1" dirty="0">
                <a:latin typeface="Calibri"/>
                <a:cs typeface="Calibri"/>
              </a:rPr>
              <a:t> = MKDEV(</a:t>
            </a:r>
            <a:r>
              <a:rPr lang="en-US" altLang="en-US" sz="1400" b="1" err="1">
                <a:latin typeface="Calibri"/>
                <a:cs typeface="Calibri"/>
              </a:rPr>
              <a:t>scull_major</a:t>
            </a:r>
            <a:r>
              <a:rPr lang="en-US" altLang="en-US" sz="1400" b="1" dirty="0">
                <a:latin typeface="Calibri"/>
                <a:cs typeface="Calibri"/>
              </a:rPr>
              <a:t>, </a:t>
            </a:r>
            <a:r>
              <a:rPr lang="en-US" altLang="en-US" sz="1400" b="1" err="1">
                <a:latin typeface="Calibri"/>
                <a:cs typeface="Calibri"/>
              </a:rPr>
              <a:t>scull_minor</a:t>
            </a:r>
            <a:r>
              <a:rPr lang="en-US" altLang="en-US" sz="1400" b="1" dirty="0">
                <a:latin typeface="Calibri"/>
                <a:cs typeface="Calibri"/>
              </a:rPr>
              <a:t> + index);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b="1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 </a:t>
            </a:r>
            <a:r>
              <a:rPr lang="en-US" altLang="en-US" sz="1400" b="1" err="1">
                <a:latin typeface="Calibri"/>
                <a:cs typeface="Calibri"/>
              </a:rPr>
              <a:t>cdev_init</a:t>
            </a:r>
            <a:r>
              <a:rPr lang="en-US" altLang="en-US" sz="1400" b="1" dirty="0">
                <a:latin typeface="Calibri"/>
                <a:cs typeface="Calibri"/>
              </a:rPr>
              <a:t>(&amp;dev-&gt;</a:t>
            </a:r>
            <a:r>
              <a:rPr lang="en-US" altLang="en-US" sz="1400" b="1" err="1">
                <a:latin typeface="Calibri"/>
                <a:cs typeface="Calibri"/>
              </a:rPr>
              <a:t>cdev</a:t>
            </a:r>
            <a:r>
              <a:rPr lang="en-US" altLang="en-US" sz="1400" b="1" dirty="0">
                <a:latin typeface="Calibri"/>
                <a:cs typeface="Calibri"/>
              </a:rPr>
              <a:t>, &amp;</a:t>
            </a:r>
            <a:r>
              <a:rPr lang="en-US" altLang="en-US" sz="1400" b="1" err="1">
                <a:latin typeface="Calibri"/>
                <a:cs typeface="Calibri"/>
              </a:rPr>
              <a:t>scull_fops</a:t>
            </a:r>
            <a:r>
              <a:rPr lang="en-US" altLang="en-US" sz="1400" b="1" dirty="0">
                <a:latin typeface="Calibri"/>
                <a:cs typeface="Calibri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 dev-&gt;</a:t>
            </a:r>
            <a:r>
              <a:rPr lang="en-US" altLang="en-US" sz="1400" b="1" err="1">
                <a:latin typeface="Calibri"/>
                <a:cs typeface="Calibri"/>
              </a:rPr>
              <a:t>cdev.owner</a:t>
            </a:r>
            <a:r>
              <a:rPr lang="en-US" altLang="en-US" sz="1400" b="1" dirty="0">
                <a:latin typeface="Calibri"/>
                <a:cs typeface="Calibri"/>
              </a:rPr>
              <a:t> = THIS_MODULE;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 err = </a:t>
            </a:r>
            <a:r>
              <a:rPr lang="en-US" altLang="en-US" sz="1400" b="1" err="1">
                <a:latin typeface="Calibri"/>
                <a:cs typeface="Calibri"/>
              </a:rPr>
              <a:t>cdev_add</a:t>
            </a:r>
            <a:r>
              <a:rPr lang="en-US" altLang="en-US" sz="1400" b="1" dirty="0">
                <a:latin typeface="Calibri"/>
                <a:cs typeface="Calibri"/>
              </a:rPr>
              <a:t>(&amp;dev-&gt;</a:t>
            </a:r>
            <a:r>
              <a:rPr lang="en-US" altLang="en-US" sz="1400" b="1" err="1">
                <a:latin typeface="Calibri"/>
                <a:cs typeface="Calibri"/>
              </a:rPr>
              <a:t>cdev</a:t>
            </a:r>
            <a:r>
              <a:rPr lang="en-US" altLang="en-US" sz="1400" b="1" dirty="0">
                <a:latin typeface="Calibri"/>
                <a:cs typeface="Calibri"/>
              </a:rPr>
              <a:t>, </a:t>
            </a:r>
            <a:r>
              <a:rPr lang="en-US" altLang="en-US" sz="1400" b="1" err="1">
                <a:latin typeface="Calibri"/>
                <a:cs typeface="Calibri"/>
              </a:rPr>
              <a:t>devno</a:t>
            </a:r>
            <a:r>
              <a:rPr lang="en-US" altLang="en-US" sz="1400" b="1" dirty="0">
                <a:latin typeface="Calibri"/>
                <a:cs typeface="Calibri"/>
              </a:rPr>
              <a:t>, 1);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 if (err) {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   </a:t>
            </a:r>
            <a:r>
              <a:rPr lang="en-US" altLang="en-US" sz="1400" b="1" err="1">
                <a:latin typeface="Calibri"/>
                <a:cs typeface="Calibri"/>
              </a:rPr>
              <a:t>printk</a:t>
            </a:r>
            <a:r>
              <a:rPr lang="en-US" altLang="en-US" sz="1400" b="1" dirty="0">
                <a:latin typeface="Calibri"/>
                <a:cs typeface="Calibri"/>
              </a:rPr>
              <a:t>(KERN_NOTICE  “Error %d adding </a:t>
            </a:r>
            <a:r>
              <a:rPr lang="en-US" altLang="en-US" sz="1400" b="1" err="1">
                <a:latin typeface="Calibri"/>
                <a:cs typeface="Calibri"/>
              </a:rPr>
              <a:t>scull%d</a:t>
            </a:r>
            <a:r>
              <a:rPr lang="en-US" altLang="en-US" sz="1400" b="1" dirty="0">
                <a:latin typeface="Calibri"/>
                <a:cs typeface="Calibri"/>
              </a:rPr>
              <a:t>”, err, 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          index);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60043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Design of </a:t>
            </a:r>
            <a:r>
              <a:rPr lang="en-US" altLang="en-US" b="1" dirty="0">
                <a:latin typeface="Courier New"/>
                <a:cs typeface="Courier New"/>
              </a:rPr>
              <a:t>scull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Implements various devices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scull0</a:t>
            </a:r>
            <a:r>
              <a:rPr lang="en-US" altLang="en-US"/>
              <a:t> to </a:t>
            </a:r>
            <a:r>
              <a:rPr lang="en-US" altLang="en-US" b="1">
                <a:latin typeface="Courier New" pitchFamily="49" charset="0"/>
              </a:rPr>
              <a:t>scull3</a:t>
            </a:r>
          </a:p>
          <a:p>
            <a:pPr lvl="1" eaLnBrk="1" hangingPunct="1"/>
            <a:r>
              <a:rPr lang="en-US" altLang="en-US"/>
              <a:t>Four device drivers, each consisting of a memory area</a:t>
            </a:r>
          </a:p>
          <a:p>
            <a:pPr lvl="2" eaLnBrk="1" hangingPunct="1"/>
            <a:r>
              <a:rPr lang="en-US" altLang="en-US"/>
              <a:t>Global</a:t>
            </a:r>
          </a:p>
          <a:p>
            <a:pPr lvl="3" eaLnBrk="1" hangingPunct="1"/>
            <a:r>
              <a:rPr lang="en-US" altLang="en-US"/>
              <a:t>Data contained within the device is shared by all the file descriptors that opened it</a:t>
            </a:r>
          </a:p>
          <a:p>
            <a:pPr lvl="2" eaLnBrk="1" hangingPunct="1"/>
            <a:r>
              <a:rPr lang="en-US" altLang="en-US"/>
              <a:t>Persistent</a:t>
            </a:r>
          </a:p>
          <a:p>
            <a:pPr lvl="3" eaLnBrk="1" hangingPunct="1"/>
            <a:r>
              <a:rPr lang="en-US" altLang="en-US"/>
              <a:t>If the device is closed and reopened, data isn’t lost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open</a:t>
            </a:r>
            <a:r>
              <a:rPr lang="en-US" altLang="en-US"/>
              <a:t> Method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43861" y="2051886"/>
            <a:ext cx="7852901" cy="34449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In most drivers, </a:t>
            </a:r>
            <a:r>
              <a:rPr lang="en-US" altLang="en-US" sz="1500" b="1" dirty="0">
                <a:solidFill>
                  <a:srgbClr val="262626"/>
                </a:solidFill>
                <a:latin typeface="Calibri"/>
                <a:cs typeface="Calibri"/>
              </a:rPr>
              <a:t>open</a:t>
            </a: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 should </a:t>
            </a:r>
            <a:endParaRPr lang="en-US" sz="1500">
              <a:latin typeface="Calibri"/>
              <a:cs typeface="Calibri"/>
            </a:endParaRPr>
          </a:p>
          <a:p>
            <a:pPr lvl="1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Check for device-specific errors</a:t>
            </a:r>
            <a:endParaRPr lang="en-US" sz="1500">
              <a:latin typeface="Calibri"/>
              <a:cs typeface="Calibri"/>
            </a:endParaRPr>
          </a:p>
          <a:p>
            <a:pPr lvl="1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Initialize the device (if opened for the first time)</a:t>
            </a:r>
            <a:endParaRPr lang="en-US" sz="1500">
              <a:latin typeface="Calibri"/>
              <a:cs typeface="Calibri"/>
            </a:endParaRPr>
          </a:p>
          <a:p>
            <a:pPr lvl="1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Update the </a:t>
            </a:r>
            <a:r>
              <a:rPr lang="en-US" altLang="en-US" sz="1500" err="1">
                <a:solidFill>
                  <a:srgbClr val="262626"/>
                </a:solidFill>
                <a:latin typeface="Calibri"/>
                <a:cs typeface="Calibri"/>
              </a:rPr>
              <a:t>f_op</a:t>
            </a: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 pointer, as needed</a:t>
            </a:r>
            <a:endParaRPr lang="en-US" sz="1500">
              <a:latin typeface="Calibri"/>
              <a:cs typeface="Calibri"/>
            </a:endParaRPr>
          </a:p>
          <a:p>
            <a:pPr lvl="1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Set pointer to locate needed data in subsequent function calls (e.g., read, write)</a:t>
            </a:r>
            <a:r>
              <a:rPr lang="en-US" altLang="en-US" sz="1500" b="1" dirty="0">
                <a:solidFill>
                  <a:srgbClr val="262626"/>
                </a:solidFill>
                <a:latin typeface="Calibri"/>
                <a:cs typeface="Calibri"/>
              </a:rPr>
              <a:t>	</a:t>
            </a:r>
            <a:r>
              <a:rPr lang="en-US" altLang="en-US" sz="1500" b="1" err="1">
                <a:solidFill>
                  <a:srgbClr val="262626"/>
                </a:solidFill>
                <a:latin typeface="Calibri"/>
                <a:cs typeface="Calibri"/>
              </a:rPr>
              <a:t>filp</a:t>
            </a:r>
            <a:r>
              <a:rPr lang="en-US" altLang="en-US" sz="1500" b="1" dirty="0">
                <a:solidFill>
                  <a:srgbClr val="262626"/>
                </a:solidFill>
                <a:latin typeface="Calibri"/>
                <a:cs typeface="Calibri"/>
              </a:rPr>
              <a:t>-&gt;</a:t>
            </a:r>
            <a:r>
              <a:rPr lang="en-US" altLang="en-US" sz="1500" b="1" err="1">
                <a:solidFill>
                  <a:srgbClr val="262626"/>
                </a:solidFill>
                <a:latin typeface="Calibri"/>
                <a:cs typeface="Calibri"/>
              </a:rPr>
              <a:t>private_data</a:t>
            </a:r>
            <a:endParaRPr lang="en-US" altLang="en-US" sz="1500" b="1" dirty="0">
              <a:solidFill>
                <a:srgbClr val="262626"/>
              </a:solidFill>
              <a:latin typeface="Calibri"/>
              <a:cs typeface="Calibri"/>
            </a:endParaRPr>
          </a:p>
          <a:p>
            <a:pPr lvl="1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Check flags</a:t>
            </a:r>
            <a:endParaRPr lang="en-US" sz="1500">
              <a:latin typeface="Calibri"/>
              <a:cs typeface="Calibri"/>
            </a:endParaRPr>
          </a:p>
          <a:p>
            <a:pPr lvl="2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O_NONBLOCK flag</a:t>
            </a:r>
            <a:endParaRPr lang="en-US" sz="1500">
              <a:latin typeface="Calibri"/>
              <a:cs typeface="Calibri"/>
            </a:endParaRPr>
          </a:p>
          <a:p>
            <a:pPr lvl="3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Generally ignored by filesystems</a:t>
            </a:r>
            <a:endParaRPr lang="en-US" sz="1500">
              <a:latin typeface="Calibri"/>
              <a:cs typeface="Calibri"/>
            </a:endParaRPr>
          </a:p>
          <a:p>
            <a:pPr lvl="3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Return immediately if open would block</a:t>
            </a:r>
            <a:endParaRPr lang="en-US" sz="1500">
              <a:latin typeface="Calibri"/>
              <a:cs typeface="Calibri"/>
            </a:endParaRPr>
          </a:p>
          <a:p>
            <a:pPr lvl="3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alibri"/>
              </a:rPr>
              <a:t>By default open may block until file is ready</a:t>
            </a:r>
            <a:endParaRPr lang="en-US" sz="1500">
              <a:latin typeface="Calibri"/>
              <a:cs typeface="Calibri"/>
            </a:endParaRPr>
          </a:p>
          <a:p>
            <a:pPr lvl="3">
              <a:buSzPct val="114999"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ourier New"/>
              </a:rPr>
              <a:t>if (</a:t>
            </a:r>
            <a:r>
              <a:rPr lang="en-US" altLang="en-US" sz="1500" err="1">
                <a:solidFill>
                  <a:srgbClr val="262626"/>
                </a:solidFill>
                <a:latin typeface="Calibri"/>
                <a:cs typeface="Courier New"/>
              </a:rPr>
              <a:t>filp</a:t>
            </a:r>
            <a:r>
              <a:rPr lang="en-US" altLang="en-US" sz="1500" dirty="0">
                <a:solidFill>
                  <a:srgbClr val="262626"/>
                </a:solidFill>
                <a:latin typeface="Calibri"/>
                <a:cs typeface="Courier New"/>
              </a:rPr>
              <a:t>-&gt;</a:t>
            </a:r>
            <a:r>
              <a:rPr lang="en-US" altLang="en-US" sz="1500" err="1">
                <a:solidFill>
                  <a:srgbClr val="262626"/>
                </a:solidFill>
                <a:latin typeface="Calibri"/>
                <a:cs typeface="Courier New"/>
              </a:rPr>
              <a:t>f_flags</a:t>
            </a:r>
            <a:r>
              <a:rPr lang="en-US" altLang="en-US" sz="1500" dirty="0">
                <a:solidFill>
                  <a:srgbClr val="262626"/>
                </a:solidFill>
                <a:latin typeface="Calibri"/>
                <a:cs typeface="Courier New"/>
              </a:rPr>
              <a:t> &amp; O_NONBLOCK) return -EAGAIN;</a:t>
            </a:r>
            <a:endParaRPr lang="en-US" sz="1500">
              <a:latin typeface="Calibri"/>
              <a:cs typeface="Calibri"/>
            </a:endParaRPr>
          </a:p>
          <a:p>
            <a:pPr marL="914400" lvl="2" indent="0">
              <a:buNone/>
            </a:pPr>
            <a:r>
              <a:rPr lang="en-US" altLang="en-US" sz="1500" dirty="0">
                <a:solidFill>
                  <a:srgbClr val="262626"/>
                </a:solidFill>
                <a:latin typeface="Calibri"/>
                <a:cs typeface="Courier New"/>
              </a:rPr>
              <a:t>	</a:t>
            </a:r>
            <a:r>
              <a:rPr lang="en-US" altLang="en-US" sz="1500" b="1" err="1">
                <a:solidFill>
                  <a:srgbClr val="0070C0"/>
                </a:solidFill>
                <a:latin typeface="Calibri"/>
                <a:cs typeface="Courier New"/>
              </a:rPr>
              <a:t>access.c</a:t>
            </a:r>
            <a:endParaRPr lang="en-US" altLang="en-US" sz="1500" b="1">
              <a:solidFill>
                <a:srgbClr val="0070C0"/>
              </a:solidFill>
              <a:latin typeface="Calibri"/>
              <a:cs typeface="Courier New"/>
            </a:endParaRPr>
          </a:p>
          <a:p>
            <a:pPr lvl="1">
              <a:buSzPct val="114999"/>
            </a:pPr>
            <a:endParaRPr lang="en-US" altLang="en-US" sz="1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open</a:t>
            </a:r>
            <a:r>
              <a:rPr lang="en-US" altLang="en-US" dirty="0"/>
              <a:t> Method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176865" y="2490135"/>
            <a:ext cx="7047471" cy="34449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int </a:t>
            </a:r>
            <a:r>
              <a:rPr lang="en-US" altLang="en-US" sz="1400" err="1">
                <a:latin typeface="Calibri"/>
                <a:cs typeface="Calibri"/>
              </a:rPr>
              <a:t>scull_open</a:t>
            </a:r>
            <a:r>
              <a:rPr lang="en-US" altLang="en-US" sz="1400" dirty="0">
                <a:latin typeface="Calibri"/>
                <a:cs typeface="Calibri"/>
              </a:rPr>
              <a:t>(struct </a:t>
            </a:r>
            <a:r>
              <a:rPr lang="en-US" altLang="en-US" sz="1400" err="1">
                <a:latin typeface="Calibri"/>
                <a:cs typeface="Calibri"/>
              </a:rPr>
              <a:t>inode</a:t>
            </a:r>
            <a:r>
              <a:rPr lang="en-US" altLang="en-US" sz="1400" dirty="0">
                <a:latin typeface="Calibri"/>
                <a:cs typeface="Calibri"/>
              </a:rPr>
              <a:t> *</a:t>
            </a:r>
            <a:r>
              <a:rPr lang="en-US" altLang="en-US" sz="1400" err="1">
                <a:latin typeface="Calibri"/>
                <a:cs typeface="Calibri"/>
              </a:rPr>
              <a:t>inode</a:t>
            </a:r>
            <a:r>
              <a:rPr lang="en-US" altLang="en-US" sz="1400" dirty="0">
                <a:latin typeface="Calibri"/>
                <a:cs typeface="Calibri"/>
              </a:rPr>
              <a:t>, struct file *</a:t>
            </a:r>
            <a:r>
              <a:rPr lang="en-US" altLang="en-US" sz="1400" err="1">
                <a:latin typeface="Calibri"/>
                <a:cs typeface="Calibri"/>
              </a:rPr>
              <a:t>filp</a:t>
            </a:r>
            <a:r>
              <a:rPr lang="en-US" altLang="en-US" sz="1400" dirty="0">
                <a:latin typeface="Calibri"/>
                <a:cs typeface="Calibri"/>
              </a:rPr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	struct </a:t>
            </a:r>
            <a:r>
              <a:rPr lang="en-US" altLang="en-US" sz="1400" err="1">
                <a:latin typeface="Calibri"/>
                <a:cs typeface="Calibri"/>
              </a:rPr>
              <a:t>scull_dev</a:t>
            </a:r>
            <a:r>
              <a:rPr lang="en-US" altLang="en-US" sz="1400" dirty="0">
                <a:latin typeface="Calibri"/>
                <a:cs typeface="Calibri"/>
              </a:rPr>
              <a:t> *dev; 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/* device info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dirty="0">
                <a:latin typeface="Calibri"/>
                <a:cs typeface="Calibri"/>
              </a:rPr>
              <a:t>	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/* #include &lt;</a:t>
            </a:r>
            <a:r>
              <a:rPr lang="en-US" altLang="en-US" sz="1400" dirty="0" err="1">
                <a:solidFill>
                  <a:srgbClr val="9966FF"/>
                </a:solidFill>
                <a:latin typeface="Calibri"/>
                <a:cs typeface="Calibri"/>
              </a:rPr>
              <a:t>linux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/</a:t>
            </a:r>
            <a:r>
              <a:rPr lang="en-US" altLang="en-US" sz="1400" dirty="0" err="1">
                <a:solidFill>
                  <a:srgbClr val="9966FF"/>
                </a:solidFill>
                <a:latin typeface="Calibri"/>
                <a:cs typeface="Calibri"/>
              </a:rPr>
              <a:t>kernel.h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&gt;  </a:t>
            </a:r>
            <a:r>
              <a:rPr lang="en-US" altLang="en-US" sz="1400" dirty="0" err="1">
                <a:solidFill>
                  <a:srgbClr val="9966FF"/>
                </a:solidFill>
                <a:latin typeface="Calibri"/>
                <a:cs typeface="Calibri"/>
              </a:rPr>
              <a:t>container_of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(pointer, </a:t>
            </a:r>
            <a:r>
              <a:rPr lang="en-US" altLang="en-US" sz="1400" dirty="0" err="1">
                <a:solidFill>
                  <a:srgbClr val="9966FF"/>
                </a:solidFill>
                <a:latin typeface="Calibri"/>
                <a:cs typeface="Calibri"/>
              </a:rPr>
              <a:t>container_type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, </a:t>
            </a:r>
            <a:r>
              <a:rPr lang="en-US" altLang="en-US" sz="1400" dirty="0" err="1">
                <a:solidFill>
                  <a:srgbClr val="9966FF"/>
                </a:solidFill>
                <a:latin typeface="Calibri"/>
                <a:cs typeface="Calibri"/>
              </a:rPr>
              <a:t>container_field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 returns the starting address of struct </a:t>
            </a:r>
            <a:r>
              <a:rPr lang="en-US" altLang="en-US" sz="1400" dirty="0" err="1">
                <a:solidFill>
                  <a:srgbClr val="9966FF"/>
                </a:solidFill>
                <a:latin typeface="Calibri"/>
                <a:cs typeface="Calibri"/>
              </a:rPr>
              <a:t>scull_dev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	dev = </a:t>
            </a:r>
            <a:r>
              <a:rPr lang="en-US" altLang="en-US" sz="1400" err="1">
                <a:latin typeface="Calibri"/>
                <a:cs typeface="Calibri"/>
              </a:rPr>
              <a:t>container_of</a:t>
            </a:r>
            <a:r>
              <a:rPr lang="en-US" altLang="en-US" sz="1400" dirty="0">
                <a:latin typeface="Calibri"/>
                <a:cs typeface="Calibri"/>
              </a:rPr>
              <a:t>(</a:t>
            </a:r>
            <a:r>
              <a:rPr lang="en-US" altLang="en-US" sz="1400" err="1">
                <a:latin typeface="Calibri"/>
                <a:cs typeface="Calibri"/>
              </a:rPr>
              <a:t>inode</a:t>
            </a:r>
            <a:r>
              <a:rPr lang="en-US" altLang="en-US" sz="1400" dirty="0">
                <a:latin typeface="Calibri"/>
                <a:cs typeface="Calibri"/>
              </a:rPr>
              <a:t>-&gt;</a:t>
            </a:r>
            <a:r>
              <a:rPr lang="en-US" altLang="en-US" sz="1400" err="1">
                <a:latin typeface="Calibri"/>
                <a:cs typeface="Calibri"/>
              </a:rPr>
              <a:t>i_cdev</a:t>
            </a:r>
            <a:r>
              <a:rPr lang="en-US" altLang="en-US" sz="1400" dirty="0">
                <a:latin typeface="Calibri"/>
                <a:cs typeface="Calibri"/>
              </a:rPr>
              <a:t>, struct </a:t>
            </a:r>
            <a:r>
              <a:rPr lang="en-US" altLang="en-US" sz="1400" err="1">
                <a:latin typeface="Calibri"/>
                <a:cs typeface="Calibri"/>
              </a:rPr>
              <a:t>scull_dev</a:t>
            </a:r>
            <a:r>
              <a:rPr lang="en-US" altLang="en-US" sz="1400" dirty="0">
                <a:latin typeface="Calibri"/>
                <a:cs typeface="Calibri"/>
              </a:rPr>
              <a:t>, </a:t>
            </a:r>
            <a:r>
              <a:rPr lang="en-US" altLang="en-US" sz="1400" err="1">
                <a:latin typeface="Calibri"/>
                <a:cs typeface="Calibri"/>
              </a:rPr>
              <a:t>cdev</a:t>
            </a:r>
            <a:r>
              <a:rPr lang="en-US" altLang="en-US" sz="1400" dirty="0">
                <a:latin typeface="Calibri"/>
                <a:cs typeface="Calibri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	</a:t>
            </a:r>
            <a:r>
              <a:rPr lang="en-US" altLang="en-US" sz="1400" dirty="0" err="1">
                <a:latin typeface="Calibri"/>
                <a:cs typeface="Calibri"/>
              </a:rPr>
              <a:t>filp</a:t>
            </a:r>
            <a:r>
              <a:rPr lang="en-US" altLang="en-US" sz="1400" dirty="0">
                <a:latin typeface="Calibri"/>
                <a:cs typeface="Calibri"/>
              </a:rPr>
              <a:t>-&gt;</a:t>
            </a:r>
            <a:r>
              <a:rPr lang="en-US" altLang="en-US" sz="1400" dirty="0" err="1">
                <a:latin typeface="Calibri"/>
                <a:cs typeface="Calibri"/>
              </a:rPr>
              <a:t>private_data</a:t>
            </a:r>
            <a:r>
              <a:rPr lang="en-US" altLang="en-US" sz="1400" dirty="0">
                <a:latin typeface="Calibri"/>
                <a:cs typeface="Calibri"/>
              </a:rPr>
              <a:t> = dev;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	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/* now trim to 0 the length of the device if open was 	write-only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	if ((</a:t>
            </a:r>
            <a:r>
              <a:rPr lang="en-US" altLang="en-US" sz="1400" err="1">
                <a:latin typeface="Calibri"/>
                <a:cs typeface="Calibri"/>
              </a:rPr>
              <a:t>filp</a:t>
            </a:r>
            <a:r>
              <a:rPr lang="en-US" altLang="en-US" sz="1400" dirty="0">
                <a:latin typeface="Calibri"/>
                <a:cs typeface="Calibri"/>
              </a:rPr>
              <a:t>-&gt;</a:t>
            </a:r>
            <a:r>
              <a:rPr lang="en-US" altLang="en-US" sz="1400" err="1">
                <a:latin typeface="Calibri"/>
                <a:cs typeface="Calibri"/>
              </a:rPr>
              <a:t>f_flags</a:t>
            </a:r>
            <a:r>
              <a:rPr lang="en-US" altLang="en-US" sz="1400" dirty="0">
                <a:latin typeface="Calibri"/>
                <a:cs typeface="Calibri"/>
              </a:rPr>
              <a:t> &amp; O_ACCMODE) == O_WRONLY)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		</a:t>
            </a:r>
            <a:r>
              <a:rPr lang="en-US" altLang="en-US" sz="1400" err="1">
                <a:latin typeface="Calibri"/>
                <a:cs typeface="Calibri"/>
              </a:rPr>
              <a:t>scull_trim</a:t>
            </a:r>
            <a:r>
              <a:rPr lang="en-US" altLang="en-US" sz="1400" dirty="0">
                <a:latin typeface="Calibri"/>
                <a:cs typeface="Calibri"/>
              </a:rPr>
              <a:t>(dev); 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/* ignore errors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	return 0; </a:t>
            </a:r>
            <a:r>
              <a:rPr lang="en-US" altLang="en-US" sz="1400" dirty="0">
                <a:solidFill>
                  <a:srgbClr val="9966FF"/>
                </a:solidFill>
                <a:latin typeface="Calibri"/>
                <a:cs typeface="Calibri"/>
              </a:rPr>
              <a:t>/* success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0974"/>
            <a:ext cx="6798735" cy="1303867"/>
          </a:xfrm>
        </p:spPr>
        <p:txBody>
          <a:bodyPr/>
          <a:lstStyle/>
          <a:p>
            <a:r>
              <a:rPr lang="en-US" altLang="en-US" sz="4400" dirty="0"/>
              <a:t>The </a:t>
            </a:r>
            <a:r>
              <a:rPr lang="en-US" altLang="en-US" sz="4400" b="1" dirty="0">
                <a:latin typeface="Courier New" pitchFamily="49" charset="0"/>
              </a:rPr>
              <a:t>open</a:t>
            </a:r>
            <a:r>
              <a:rPr lang="en-US" altLang="en-US" sz="4400" dirty="0"/>
              <a:t>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27668"/>
            <a:ext cx="7258050" cy="44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68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release</a:t>
            </a:r>
            <a:r>
              <a:rPr lang="en-US" altLang="en-US"/>
              <a:t> Method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latin typeface="Calibri"/>
                <a:cs typeface="Calibri"/>
              </a:rPr>
              <a:t>Deallocate </a:t>
            </a:r>
            <a:r>
              <a:rPr lang="en-US" altLang="en-US" b="1" err="1">
                <a:latin typeface="Calibri"/>
                <a:cs typeface="Calibri"/>
              </a:rPr>
              <a:t>filp</a:t>
            </a:r>
            <a:r>
              <a:rPr lang="en-US" altLang="en-US" b="1" dirty="0">
                <a:latin typeface="Calibri"/>
                <a:cs typeface="Calibri"/>
              </a:rPr>
              <a:t>-&gt;</a:t>
            </a:r>
            <a:r>
              <a:rPr lang="en-US" altLang="en-US" b="1" err="1">
                <a:latin typeface="Calibri"/>
                <a:cs typeface="Calibri"/>
              </a:rPr>
              <a:t>private_data</a:t>
            </a:r>
            <a:endParaRPr lang="en-US" altLang="en-US" b="1">
              <a:latin typeface="Calibri"/>
              <a:cs typeface="Calibri"/>
            </a:endParaRPr>
          </a:p>
          <a:p>
            <a:pPr eaLnBrk="1" hangingPunct="1"/>
            <a:r>
              <a:rPr lang="en-US" altLang="en-US" dirty="0">
                <a:latin typeface="Calibri"/>
                <a:cs typeface="Calibri"/>
              </a:rPr>
              <a:t>Shut down the device on last close</a:t>
            </a:r>
          </a:p>
          <a:p>
            <a:pPr lvl="1" eaLnBrk="1" hangingPunct="1"/>
            <a:r>
              <a:rPr lang="en-US" altLang="en-US" dirty="0">
                <a:latin typeface="Calibri"/>
                <a:cs typeface="Calibri"/>
              </a:rPr>
              <a:t>One </a:t>
            </a:r>
            <a:r>
              <a:rPr lang="en-US" altLang="en-US" b="1" dirty="0">
                <a:latin typeface="Calibri"/>
                <a:cs typeface="Calibri"/>
              </a:rPr>
              <a:t>release</a:t>
            </a:r>
            <a:r>
              <a:rPr lang="en-US" altLang="en-US" dirty="0">
                <a:latin typeface="Calibri"/>
                <a:cs typeface="Calibri"/>
              </a:rPr>
              <a:t> call per </a:t>
            </a:r>
            <a:r>
              <a:rPr lang="en-US" altLang="en-US" b="1" dirty="0">
                <a:latin typeface="Calibri"/>
                <a:cs typeface="Calibri"/>
              </a:rPr>
              <a:t>open</a:t>
            </a:r>
          </a:p>
          <a:p>
            <a:pPr lvl="2" eaLnBrk="1" hangingPunct="1"/>
            <a:r>
              <a:rPr lang="en-US" altLang="en-US" dirty="0">
                <a:latin typeface="Calibri"/>
                <a:cs typeface="Calibri"/>
              </a:rPr>
              <a:t>Potentially multiple </a:t>
            </a:r>
            <a:r>
              <a:rPr lang="en-US" altLang="en-US" b="1" dirty="0">
                <a:latin typeface="Calibri"/>
                <a:cs typeface="Calibri"/>
              </a:rPr>
              <a:t>close</a:t>
            </a:r>
            <a:r>
              <a:rPr lang="en-US" altLang="en-US" dirty="0">
                <a:latin typeface="Calibri"/>
                <a:cs typeface="Calibri"/>
              </a:rPr>
              <a:t> calls per </a:t>
            </a:r>
            <a:r>
              <a:rPr lang="en-US" altLang="en-US" b="1" dirty="0">
                <a:latin typeface="Calibri"/>
                <a:cs typeface="Calibri"/>
              </a:rPr>
              <a:t>open</a:t>
            </a:r>
            <a:r>
              <a:rPr lang="en-US" altLang="en-US" dirty="0">
                <a:latin typeface="Calibri"/>
                <a:cs typeface="Calibri"/>
              </a:rPr>
              <a:t> due to </a:t>
            </a:r>
            <a:r>
              <a:rPr lang="en-US" altLang="en-US" b="1" dirty="0">
                <a:latin typeface="Calibri"/>
                <a:cs typeface="Calibri"/>
              </a:rPr>
              <a:t>fork/dup</a:t>
            </a:r>
          </a:p>
          <a:p>
            <a:pPr eaLnBrk="1" hangingPunct="1"/>
            <a:r>
              <a:rPr lang="en-US" altLang="en-US" b="1" dirty="0">
                <a:latin typeface="Calibri"/>
                <a:cs typeface="Calibri"/>
              </a:rPr>
              <a:t>scull</a:t>
            </a:r>
            <a:r>
              <a:rPr lang="en-US" altLang="en-US" dirty="0">
                <a:latin typeface="Calibri"/>
                <a:cs typeface="Calibri"/>
              </a:rPr>
              <a:t> has no hardware to shut down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Calibri"/>
              <a:cs typeface="Calibri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>
                <a:latin typeface="Calibri"/>
                <a:cs typeface="Calibri"/>
              </a:rPr>
              <a:t>int </a:t>
            </a:r>
            <a:r>
              <a:rPr lang="en-US" altLang="en-US" sz="1600" b="1" err="1">
                <a:latin typeface="Calibri"/>
                <a:cs typeface="Calibri"/>
              </a:rPr>
              <a:t>scull_release</a:t>
            </a:r>
            <a:r>
              <a:rPr lang="en-US" altLang="en-US" sz="1600" b="1">
                <a:latin typeface="Calibri"/>
                <a:cs typeface="Calibri"/>
              </a:rPr>
              <a:t>(struct </a:t>
            </a:r>
            <a:r>
              <a:rPr lang="en-US" altLang="en-US" sz="1600" b="1" err="1">
                <a:latin typeface="Calibri"/>
                <a:cs typeface="Calibri"/>
              </a:rPr>
              <a:t>inode</a:t>
            </a:r>
            <a:r>
              <a:rPr lang="en-US" altLang="en-US" sz="1600" b="1">
                <a:latin typeface="Calibri"/>
                <a:cs typeface="Calibri"/>
              </a:rPr>
              <a:t> *</a:t>
            </a:r>
            <a:r>
              <a:rPr lang="en-US" altLang="en-US" sz="1600" b="1" err="1">
                <a:latin typeface="Calibri"/>
                <a:cs typeface="Calibri"/>
              </a:rPr>
              <a:t>inode</a:t>
            </a:r>
            <a:r>
              <a:rPr lang="en-US" altLang="en-US" sz="1600" b="1">
                <a:latin typeface="Calibri"/>
                <a:cs typeface="Calibri"/>
              </a:rPr>
              <a:t>, struct file *</a:t>
            </a:r>
            <a:r>
              <a:rPr lang="en-US" altLang="en-US" sz="1600" b="1" err="1">
                <a:latin typeface="Calibri"/>
                <a:cs typeface="Calibri"/>
              </a:rPr>
              <a:t>filp</a:t>
            </a:r>
            <a:r>
              <a:rPr lang="en-US" altLang="en-US" sz="1600" b="1">
                <a:latin typeface="Calibri"/>
                <a:cs typeface="Calibri"/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>
                <a:latin typeface="Calibri"/>
                <a:cs typeface="Calibri"/>
              </a:rPr>
              <a:t>	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Scull Memory</a:t>
            </a:r>
          </a:p>
        </p:txBody>
      </p:sp>
    </p:spTree>
    <p:extLst>
      <p:ext uri="{BB962C8B-B14F-4D97-AF65-F5344CB8AC3E}">
        <p14:creationId xmlns:p14="http://schemas.microsoft.com/office/powerpoint/2010/main" val="3124230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177" y="252042"/>
            <a:ext cx="6798734" cy="1303867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’s Memory Usage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11" y="2885722"/>
            <a:ext cx="40005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2057400" y="5881688"/>
            <a:ext cx="428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Quantum set, </a:t>
            </a:r>
            <a:r>
              <a:rPr lang="en-US" altLang="en-US" sz="1800" b="1">
                <a:latin typeface="Courier New" pitchFamily="49" charset="0"/>
              </a:rPr>
              <a:t>SCULL_QSET</a:t>
            </a:r>
            <a:r>
              <a:rPr lang="en-US" altLang="en-US" sz="1800"/>
              <a:t> = 1K quanta</a:t>
            </a: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2438400" y="4265613"/>
            <a:ext cx="762000" cy="1600200"/>
          </a:xfrm>
          <a:prstGeom prst="rect">
            <a:avLst/>
          </a:prstGeom>
          <a:noFill/>
          <a:ln w="28575">
            <a:solidFill>
              <a:srgbClr val="99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0" name="AutoShape 8"/>
          <p:cNvSpPr>
            <a:spLocks/>
          </p:cNvSpPr>
          <p:nvPr/>
        </p:nvSpPr>
        <p:spPr bwMode="auto">
          <a:xfrm>
            <a:off x="5334000" y="4265613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5622925" y="4241800"/>
            <a:ext cx="2651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SCULL_QUANTUM</a:t>
            </a:r>
            <a:r>
              <a:rPr lang="en-US" altLang="en-US" sz="1800"/>
              <a:t> = 1KB</a:t>
            </a:r>
          </a:p>
        </p:txBody>
      </p:sp>
      <p:sp>
        <p:nvSpPr>
          <p:cNvPr id="47112" name="Text Box 10"/>
          <p:cNvSpPr txBox="1">
            <a:spLocks noChangeArrowheads="1"/>
          </p:cNvSpPr>
          <p:nvPr/>
        </p:nvSpPr>
        <p:spPr bwMode="auto">
          <a:xfrm>
            <a:off x="2667000" y="1751013"/>
            <a:ext cx="37689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scull_qset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**data;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scull_qset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7113" name="AutoShape 11"/>
          <p:cNvSpPr>
            <a:spLocks/>
          </p:cNvSpPr>
          <p:nvPr/>
        </p:nvSpPr>
        <p:spPr bwMode="auto">
          <a:xfrm rot="-5400000">
            <a:off x="3886200" y="2590800"/>
            <a:ext cx="228600" cy="8382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’s Memory Usage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latin typeface="Calibri"/>
                <a:cs typeface="Calibri"/>
              </a:rPr>
              <a:t>Dynamically allocated</a:t>
            </a:r>
          </a:p>
          <a:p>
            <a:pPr eaLnBrk="1" hangingPunct="1"/>
            <a:r>
              <a:rPr lang="en-US" altLang="en-US" b="1" dirty="0">
                <a:latin typeface="Calibri"/>
                <a:cs typeface="Calibri"/>
              </a:rPr>
              <a:t>#include &lt;</a:t>
            </a:r>
            <a:r>
              <a:rPr lang="en-US" altLang="en-US" b="1" err="1">
                <a:latin typeface="Calibri"/>
                <a:cs typeface="Calibri"/>
              </a:rPr>
              <a:t>linux</a:t>
            </a:r>
            <a:r>
              <a:rPr lang="en-US" altLang="en-US" b="1" dirty="0">
                <a:latin typeface="Calibri"/>
                <a:cs typeface="Calibri"/>
              </a:rPr>
              <a:t>/</a:t>
            </a:r>
            <a:r>
              <a:rPr lang="en-US" altLang="en-US" b="1" err="1">
                <a:latin typeface="Calibri"/>
                <a:cs typeface="Calibri"/>
              </a:rPr>
              <a:t>slab.h</a:t>
            </a:r>
            <a:r>
              <a:rPr lang="en-US" altLang="en-US" b="1" dirty="0">
                <a:latin typeface="Calibri"/>
                <a:cs typeface="Calibri"/>
              </a:rPr>
              <a:t>&gt;</a:t>
            </a:r>
          </a:p>
          <a:p>
            <a:pPr lvl="1" eaLnBrk="1" hangingPunct="1"/>
            <a:r>
              <a:rPr lang="en-US" altLang="en-US" sz="2800" b="1" dirty="0">
                <a:latin typeface="Calibri"/>
                <a:cs typeface="Calibri"/>
              </a:rPr>
              <a:t>void *</a:t>
            </a:r>
            <a:r>
              <a:rPr lang="en-US" altLang="en-US" sz="2800" b="1" err="1">
                <a:latin typeface="Calibri"/>
                <a:cs typeface="Calibri"/>
              </a:rPr>
              <a:t>kmalloc</a:t>
            </a:r>
            <a:r>
              <a:rPr lang="en-US" altLang="en-US" sz="2800" b="1" dirty="0">
                <a:latin typeface="Calibri"/>
                <a:cs typeface="Calibri"/>
              </a:rPr>
              <a:t>(</a:t>
            </a:r>
            <a:r>
              <a:rPr lang="en-US" altLang="en-US" sz="2800" b="1" err="1">
                <a:latin typeface="Calibri"/>
                <a:cs typeface="Calibri"/>
              </a:rPr>
              <a:t>size_t</a:t>
            </a:r>
            <a:r>
              <a:rPr lang="en-US" altLang="en-US" sz="2800" b="1" dirty="0">
                <a:latin typeface="Calibri"/>
                <a:cs typeface="Calibri"/>
              </a:rPr>
              <a:t> size, int flags);</a:t>
            </a:r>
          </a:p>
          <a:p>
            <a:pPr lvl="2" eaLnBrk="1" hangingPunct="1"/>
            <a:r>
              <a:rPr lang="en-US" altLang="en-US" dirty="0">
                <a:latin typeface="Calibri"/>
                <a:cs typeface="Calibri"/>
              </a:rPr>
              <a:t>Allocate </a:t>
            </a:r>
            <a:r>
              <a:rPr lang="en-US" altLang="en-US" sz="2800" b="1" dirty="0">
                <a:latin typeface="Calibri"/>
                <a:cs typeface="Calibri"/>
              </a:rPr>
              <a:t>size</a:t>
            </a:r>
            <a:r>
              <a:rPr lang="en-US" altLang="en-US" dirty="0">
                <a:latin typeface="Calibri"/>
                <a:cs typeface="Calibri"/>
              </a:rPr>
              <a:t> bytes of memory</a:t>
            </a:r>
          </a:p>
          <a:p>
            <a:pPr lvl="2" eaLnBrk="1" hangingPunct="1"/>
            <a:r>
              <a:rPr lang="en-US" altLang="en-US" dirty="0">
                <a:latin typeface="Calibri"/>
                <a:cs typeface="Calibri"/>
              </a:rPr>
              <a:t>For now, always use </a:t>
            </a:r>
            <a:r>
              <a:rPr lang="en-US" altLang="en-US" sz="2800" b="1" dirty="0">
                <a:latin typeface="Calibri"/>
                <a:cs typeface="Calibri"/>
              </a:rPr>
              <a:t>GFP_KERNEL</a:t>
            </a:r>
          </a:p>
          <a:p>
            <a:pPr lvl="2" eaLnBrk="1" hangingPunct="1"/>
            <a:r>
              <a:rPr lang="en-US" altLang="en-US" dirty="0">
                <a:latin typeface="Calibri"/>
                <a:cs typeface="Calibri"/>
              </a:rPr>
              <a:t>Return a pointer to the allocated memory, or </a:t>
            </a:r>
            <a:r>
              <a:rPr lang="en-US" altLang="en-US" sz="2800" b="1" dirty="0">
                <a:latin typeface="Calibri"/>
                <a:cs typeface="Calibri"/>
              </a:rPr>
              <a:t>NULL</a:t>
            </a:r>
            <a:r>
              <a:rPr lang="en-US" altLang="en-US" dirty="0">
                <a:latin typeface="Calibri"/>
                <a:cs typeface="Calibri"/>
              </a:rPr>
              <a:t> if the allocation fails</a:t>
            </a:r>
          </a:p>
          <a:p>
            <a:pPr lvl="1" eaLnBrk="1" hangingPunct="1"/>
            <a:r>
              <a:rPr lang="en-US" altLang="en-US" sz="2800" b="1" dirty="0">
                <a:latin typeface="Calibri"/>
                <a:cs typeface="Calibri"/>
              </a:rPr>
              <a:t>void </a:t>
            </a:r>
            <a:r>
              <a:rPr lang="en-US" altLang="en-US" sz="2800" b="1" err="1">
                <a:latin typeface="Calibri"/>
                <a:cs typeface="Calibri"/>
              </a:rPr>
              <a:t>kfree</a:t>
            </a:r>
            <a:r>
              <a:rPr lang="en-US" altLang="en-US" sz="2800" b="1" dirty="0">
                <a:latin typeface="Calibri"/>
                <a:cs typeface="Calibri"/>
              </a:rPr>
              <a:t>(void *</a:t>
            </a:r>
            <a:r>
              <a:rPr lang="en-US" altLang="en-US" sz="2800" b="1" err="1">
                <a:latin typeface="Calibri"/>
                <a:cs typeface="Calibri"/>
              </a:rPr>
              <a:t>ptr</a:t>
            </a:r>
            <a:r>
              <a:rPr lang="en-US" altLang="en-US" sz="2800" b="1" dirty="0">
                <a:latin typeface="Calibri"/>
                <a:cs typeface="Calibri"/>
              </a:rPr>
              <a:t>);</a:t>
            </a:r>
          </a:p>
          <a:p>
            <a:pPr eaLnBrk="1" hangingPunct="1"/>
            <a:endParaRPr lang="en-US" altLang="en-US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866" y="169130"/>
            <a:ext cx="6798734" cy="1303867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’s Memory Usage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70264" y="1210923"/>
            <a:ext cx="6798736" cy="3444997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int </a:t>
            </a:r>
            <a:r>
              <a:rPr lang="en-US" altLang="en-US" sz="1300" b="1" err="1">
                <a:latin typeface="Calibri"/>
                <a:cs typeface="Calibri"/>
              </a:rPr>
              <a:t>scull_trim</a:t>
            </a:r>
            <a:r>
              <a:rPr lang="en-US" altLang="en-US" sz="1300" b="1" dirty="0">
                <a:latin typeface="Calibri"/>
                <a:cs typeface="Calibri"/>
              </a:rPr>
              <a:t>(struct </a:t>
            </a:r>
            <a:r>
              <a:rPr lang="en-US" altLang="en-US" sz="1300" b="1" err="1">
                <a:latin typeface="Calibri"/>
                <a:cs typeface="Calibri"/>
              </a:rPr>
              <a:t>scull_dev</a:t>
            </a:r>
            <a:r>
              <a:rPr lang="en-US" altLang="en-US" sz="1300" b="1" dirty="0">
                <a:latin typeface="Calibri"/>
                <a:cs typeface="Calibri"/>
              </a:rPr>
              <a:t> *dev)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 struct </a:t>
            </a:r>
            <a:r>
              <a:rPr lang="en-US" altLang="en-US" sz="1300" b="1" err="1">
                <a:latin typeface="Calibri"/>
                <a:cs typeface="Calibri"/>
              </a:rPr>
              <a:t>scull_qset</a:t>
            </a:r>
            <a:r>
              <a:rPr lang="en-US" altLang="en-US" sz="1300" b="1" dirty="0">
                <a:latin typeface="Calibri"/>
                <a:cs typeface="Calibri"/>
              </a:rPr>
              <a:t> *next, *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 int </a:t>
            </a:r>
            <a:r>
              <a:rPr lang="en-US" altLang="en-US" sz="1300" b="1" err="1">
                <a:latin typeface="Calibri"/>
                <a:cs typeface="Calibri"/>
              </a:rPr>
              <a:t>qset</a:t>
            </a:r>
            <a:r>
              <a:rPr lang="en-US" altLang="en-US" sz="1300" b="1" dirty="0">
                <a:latin typeface="Calibri"/>
                <a:cs typeface="Calibri"/>
              </a:rPr>
              <a:t> = dev-&gt;</a:t>
            </a:r>
            <a:r>
              <a:rPr lang="en-US" altLang="en-US" sz="1300" b="1" err="1">
                <a:latin typeface="Calibri"/>
                <a:cs typeface="Calibri"/>
              </a:rPr>
              <a:t>qset</a:t>
            </a:r>
            <a:r>
              <a:rPr lang="en-US" altLang="en-US" sz="1300" b="1" dirty="0">
                <a:latin typeface="Calibri"/>
                <a:cs typeface="Calibri"/>
              </a:rPr>
              <a:t>; /* dev is not NULL */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 int </a:t>
            </a:r>
            <a:r>
              <a:rPr lang="en-US" altLang="en-US" sz="1300" b="1" err="1">
                <a:latin typeface="Calibri"/>
                <a:cs typeface="Calibri"/>
              </a:rPr>
              <a:t>i</a:t>
            </a:r>
            <a:r>
              <a:rPr lang="en-US" altLang="en-US" sz="1300" b="1" dirty="0">
                <a:latin typeface="Calibri"/>
                <a:cs typeface="Calibri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300" b="1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 for (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 = dev-&gt;data; 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; 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 = next)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   if (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-&gt;data)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     for (</a:t>
            </a:r>
            <a:r>
              <a:rPr lang="en-US" altLang="en-US" sz="1300" b="1" err="1">
                <a:latin typeface="Calibri"/>
                <a:cs typeface="Calibri"/>
              </a:rPr>
              <a:t>i</a:t>
            </a:r>
            <a:r>
              <a:rPr lang="en-US" altLang="en-US" sz="1300" b="1" dirty="0">
                <a:latin typeface="Calibri"/>
                <a:cs typeface="Calibri"/>
              </a:rPr>
              <a:t> = 0; </a:t>
            </a:r>
            <a:r>
              <a:rPr lang="en-US" altLang="en-US" sz="1300" b="1" err="1">
                <a:latin typeface="Calibri"/>
                <a:cs typeface="Calibri"/>
              </a:rPr>
              <a:t>i</a:t>
            </a:r>
            <a:r>
              <a:rPr lang="en-US" altLang="en-US" sz="1300" b="1" dirty="0">
                <a:latin typeface="Calibri"/>
                <a:cs typeface="Calibri"/>
              </a:rPr>
              <a:t> &lt; </a:t>
            </a:r>
            <a:r>
              <a:rPr lang="en-US" altLang="en-US" sz="1300" b="1" err="1">
                <a:latin typeface="Calibri"/>
                <a:cs typeface="Calibri"/>
              </a:rPr>
              <a:t>qset</a:t>
            </a:r>
            <a:r>
              <a:rPr lang="en-US" altLang="en-US" sz="1300" b="1" dirty="0">
                <a:latin typeface="Calibri"/>
                <a:cs typeface="Calibri"/>
              </a:rPr>
              <a:t>; </a:t>
            </a:r>
            <a:r>
              <a:rPr lang="en-US" altLang="en-US" sz="1300" b="1" err="1">
                <a:latin typeface="Calibri"/>
                <a:cs typeface="Calibri"/>
              </a:rPr>
              <a:t>i</a:t>
            </a:r>
            <a:r>
              <a:rPr lang="en-US" altLang="en-US" sz="1300" b="1" dirty="0">
                <a:latin typeface="Calibri"/>
                <a:cs typeface="Calibri"/>
              </a:rPr>
              <a:t>++) </a:t>
            </a:r>
            <a:r>
              <a:rPr lang="en-US" altLang="en-US" sz="1300" b="1" err="1">
                <a:latin typeface="Calibri"/>
                <a:cs typeface="Calibri"/>
              </a:rPr>
              <a:t>kfree</a:t>
            </a:r>
            <a:r>
              <a:rPr lang="en-US" altLang="en-US" sz="1300" b="1" dirty="0">
                <a:latin typeface="Calibri"/>
                <a:cs typeface="Calibri"/>
              </a:rPr>
              <a:t>(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-&gt;data[</a:t>
            </a:r>
            <a:r>
              <a:rPr lang="en-US" altLang="en-US" sz="1300" b="1" err="1">
                <a:latin typeface="Calibri"/>
                <a:cs typeface="Calibri"/>
              </a:rPr>
              <a:t>i</a:t>
            </a:r>
            <a:r>
              <a:rPr lang="en-US" altLang="en-US" sz="1300" b="1" dirty="0">
                <a:latin typeface="Calibri"/>
                <a:cs typeface="Calibri"/>
              </a:rPr>
              <a:t>]);      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     </a:t>
            </a:r>
            <a:r>
              <a:rPr lang="en-US" altLang="en-US" sz="1300" b="1" err="1">
                <a:latin typeface="Calibri"/>
                <a:cs typeface="Calibri"/>
              </a:rPr>
              <a:t>kfree</a:t>
            </a:r>
            <a:r>
              <a:rPr lang="en-US" altLang="en-US" sz="1300" b="1" dirty="0">
                <a:latin typeface="Calibri"/>
                <a:cs typeface="Calibri"/>
              </a:rPr>
              <a:t>(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-&gt;data);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     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-&gt;data = NULL;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  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   next = 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-&gt;next;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   </a:t>
            </a:r>
            <a:r>
              <a:rPr lang="en-US" altLang="en-US" sz="1300" b="1" err="1">
                <a:latin typeface="Calibri"/>
                <a:cs typeface="Calibri"/>
              </a:rPr>
              <a:t>kfree</a:t>
            </a:r>
            <a:r>
              <a:rPr lang="en-US" altLang="en-US" sz="1300" b="1" dirty="0">
                <a:latin typeface="Calibri"/>
                <a:cs typeface="Calibri"/>
              </a:rPr>
              <a:t>(</a:t>
            </a:r>
            <a:r>
              <a:rPr lang="en-US" altLang="en-US" sz="1300" b="1" err="1">
                <a:latin typeface="Calibri"/>
                <a:cs typeface="Calibri"/>
              </a:rPr>
              <a:t>dptr</a:t>
            </a:r>
            <a:r>
              <a:rPr lang="en-US" altLang="en-US" sz="1300" b="1" dirty="0">
                <a:latin typeface="Calibri"/>
                <a:cs typeface="Calibri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 dev-&gt;size = 0; dev-&gt;data = NULL;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 dev-&gt;quantum = </a:t>
            </a:r>
            <a:r>
              <a:rPr lang="en-US" altLang="en-US" sz="1300" b="1" err="1">
                <a:latin typeface="Calibri"/>
                <a:cs typeface="Calibri"/>
              </a:rPr>
              <a:t>scull_quantum</a:t>
            </a:r>
            <a:r>
              <a:rPr lang="en-US" altLang="en-US" sz="1300" b="1" dirty="0">
                <a:latin typeface="Calibri"/>
                <a:cs typeface="Calibri"/>
              </a:rPr>
              <a:t>; dev-&gt;</a:t>
            </a:r>
            <a:r>
              <a:rPr lang="en-US" altLang="en-US" sz="1300" b="1" err="1">
                <a:latin typeface="Calibri"/>
                <a:cs typeface="Calibri"/>
              </a:rPr>
              <a:t>qset</a:t>
            </a:r>
            <a:r>
              <a:rPr lang="en-US" altLang="en-US" sz="1300" b="1" dirty="0">
                <a:latin typeface="Calibri"/>
                <a:cs typeface="Calibri"/>
              </a:rPr>
              <a:t> = </a:t>
            </a:r>
            <a:r>
              <a:rPr lang="en-US" altLang="en-US" sz="1300" b="1" err="1">
                <a:latin typeface="Calibri"/>
                <a:cs typeface="Calibri"/>
              </a:rPr>
              <a:t>scull_qset</a:t>
            </a:r>
            <a:r>
              <a:rPr lang="en-US" altLang="en-US" sz="1300" b="1" dirty="0">
                <a:latin typeface="Calibri"/>
                <a:cs typeface="Calibri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b="1" dirty="0">
                <a:latin typeface="Calibri"/>
                <a:cs typeface="Calibri"/>
              </a:rPr>
              <a:t> 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300" b="1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Race Condition Protection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Different processes may try to execute operations on the same scull device concurrently</a:t>
            </a:r>
          </a:p>
          <a:p>
            <a:pPr eaLnBrk="1" hangingPunct="1"/>
            <a:r>
              <a:rPr lang="en-US" altLang="en-US" dirty="0"/>
              <a:t>There would be trouble if both were able to access the data of the same device at once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scull</a:t>
            </a:r>
            <a:r>
              <a:rPr lang="en-US" altLang="en-US" dirty="0"/>
              <a:t> avoids this using a per-device mutex</a:t>
            </a:r>
          </a:p>
          <a:p>
            <a:pPr eaLnBrk="1" hangingPunct="1"/>
            <a:r>
              <a:rPr lang="en-US" altLang="en-US" dirty="0"/>
              <a:t>All operations that touch the device’s data need to lock the mutex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Mutex Usage Examples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Initialization</a:t>
            </a:r>
          </a:p>
          <a:p>
            <a:pPr marL="457200" lvl="1" indent="0" eaLnBrk="1" hangingPunct="1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mutex_init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scull_devices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].mutex);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dirty="0" err="1"/>
              <a:t>Critial</a:t>
            </a:r>
            <a:r>
              <a:rPr lang="en-US" altLang="en-US" dirty="0"/>
              <a:t> section</a:t>
            </a:r>
          </a:p>
          <a:p>
            <a:pPr lvl="1" eaLnBrk="1" hangingPunct="1">
              <a:buNone/>
            </a:pPr>
            <a:r>
              <a:rPr lang="en-US" altLang="en-US" sz="2000" b="1" dirty="0">
                <a:latin typeface="Courier New" pitchFamily="49" charset="0"/>
              </a:rPr>
              <a:t>if (</a:t>
            </a:r>
            <a:r>
              <a:rPr lang="en-US" altLang="en-US" sz="2000" b="1" dirty="0" err="1">
                <a:latin typeface="Courier New" pitchFamily="49" charset="0"/>
              </a:rPr>
              <a:t>mutex_lock_interruptible</a:t>
            </a:r>
            <a:r>
              <a:rPr lang="en-US" altLang="en-US" sz="2000" b="1" dirty="0">
                <a:latin typeface="Courier New" pitchFamily="49" charset="0"/>
              </a:rPr>
              <a:t>(&amp;</a:t>
            </a:r>
            <a:r>
              <a:rPr lang="en-US" altLang="en-US" sz="2000" b="1" dirty="0" err="1">
                <a:latin typeface="Courier New" pitchFamily="49" charset="0"/>
              </a:rPr>
              <a:t>dev</a:t>
            </a:r>
            <a:r>
              <a:rPr lang="en-US" altLang="en-US" sz="2000" b="1" dirty="0">
                <a:latin typeface="Courier New" pitchFamily="49" charset="0"/>
              </a:rPr>
              <a:t>-&gt;mutex))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return –ERESTARTSYS;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scull_trim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dev</a:t>
            </a:r>
            <a:r>
              <a:rPr lang="en-US" altLang="en-US" sz="2000" b="1" dirty="0">
                <a:latin typeface="Courier New" pitchFamily="49" charset="0"/>
              </a:rPr>
              <a:t>); /* ignore errors */</a:t>
            </a:r>
          </a:p>
          <a:p>
            <a:pPr lvl="1" eaLnBrk="1" hangingPunct="1">
              <a:buNone/>
            </a:pPr>
            <a:r>
              <a:rPr lang="en-US" altLang="en-US" sz="2000" b="1" dirty="0" err="1">
                <a:latin typeface="Courier New" pitchFamily="49" charset="0"/>
              </a:rPr>
              <a:t>mutex_unlock</a:t>
            </a:r>
            <a:r>
              <a:rPr lang="en-US" altLang="en-US" sz="2000" b="1" dirty="0">
                <a:latin typeface="Courier New" pitchFamily="49" charset="0"/>
              </a:rPr>
              <a:t>(&amp;</a:t>
            </a:r>
            <a:r>
              <a:rPr lang="en-US" altLang="en-US" sz="2000" b="1" dirty="0" err="1">
                <a:latin typeface="Courier New" pitchFamily="49" charset="0"/>
              </a:rPr>
              <a:t>dev</a:t>
            </a:r>
            <a:r>
              <a:rPr lang="en-US" altLang="en-US" sz="2000" b="1" dirty="0">
                <a:latin typeface="Courier New" pitchFamily="49" charset="0"/>
              </a:rPr>
              <a:t>-&gt;mutex);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Design of </a:t>
            </a:r>
            <a:r>
              <a:rPr lang="en-US" altLang="en-US" b="1">
                <a:latin typeface="Courier New"/>
                <a:cs typeface="Courier New"/>
              </a:rPr>
              <a:t>scull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scullpipe0</a:t>
            </a:r>
            <a:r>
              <a:rPr lang="en-US" altLang="en-US" dirty="0"/>
              <a:t> to </a:t>
            </a:r>
            <a:r>
              <a:rPr lang="en-US" altLang="en-US" b="1" dirty="0">
                <a:latin typeface="Courier New" pitchFamily="49" charset="0"/>
              </a:rPr>
              <a:t>scullpipe3</a:t>
            </a:r>
          </a:p>
          <a:p>
            <a:pPr lvl="1" eaLnBrk="1" hangingPunct="1"/>
            <a:r>
              <a:rPr lang="en-US" altLang="en-US" dirty="0"/>
              <a:t>Four FIFO devices</a:t>
            </a:r>
          </a:p>
          <a:p>
            <a:pPr lvl="1" eaLnBrk="1" hangingPunct="1"/>
            <a:r>
              <a:rPr lang="en-US" altLang="en-US" dirty="0"/>
              <a:t>Act like pipes</a:t>
            </a:r>
          </a:p>
          <a:p>
            <a:pPr lvl="1" eaLnBrk="1" hangingPunct="1"/>
            <a:r>
              <a:rPr lang="en-US" altLang="en-US" dirty="0"/>
              <a:t>Illustrate how blocking and non-blocking read and write can be implemented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Mutex vs. Spinlock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Mutex may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Calling process is blocked until the lock is released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Spinlock may spin (loop)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Calling processor spins until the lock is released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Never call “lock” unless it is OK for the current thread to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 not call “lock” while holding a spinlock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 not call “lock” within an interrupt handler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and Write</a:t>
            </a:r>
          </a:p>
        </p:txBody>
      </p:sp>
    </p:spTree>
    <p:extLst>
      <p:ext uri="{BB962C8B-B14F-4D97-AF65-F5344CB8AC3E}">
        <p14:creationId xmlns:p14="http://schemas.microsoft.com/office/powerpoint/2010/main" val="2787310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Kernel memory is locked into real memory so it is always resident</a:t>
            </a:r>
          </a:p>
          <a:p>
            <a:pPr eaLnBrk="1" hangingPunct="1"/>
            <a:r>
              <a:rPr lang="en-US" altLang="en-US" dirty="0"/>
              <a:t>User memory may have pages that are not resident</a:t>
            </a:r>
          </a:p>
          <a:p>
            <a:pPr eaLnBrk="1" hangingPunct="1"/>
            <a:r>
              <a:rPr lang="en-US" altLang="en-US" dirty="0"/>
              <a:t>If kernel attempts to access user pages there may be a page fault</a:t>
            </a:r>
          </a:p>
          <a:p>
            <a:pPr lvl="1" eaLnBrk="1" hangingPunct="1"/>
            <a:r>
              <a:rPr lang="en-US" altLang="en-US" dirty="0"/>
              <a:t>Causes the faulting process to be blocked until the page is fetched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72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write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1400" b="1" err="1">
                <a:latin typeface="Calibri"/>
                <a:cs typeface="Calibri"/>
              </a:rPr>
              <a:t>ssize_t</a:t>
            </a:r>
            <a:r>
              <a:rPr lang="en-US" altLang="en-US" sz="1400" b="1" dirty="0">
                <a:latin typeface="Calibri"/>
                <a:cs typeface="Calibri"/>
              </a:rPr>
              <a:t> (*read) (struct file *</a:t>
            </a:r>
            <a:r>
              <a:rPr lang="en-US" altLang="en-US" sz="1400" b="1" err="1">
                <a:latin typeface="Calibri"/>
                <a:cs typeface="Calibri"/>
              </a:rPr>
              <a:t>filp</a:t>
            </a:r>
            <a:r>
              <a:rPr lang="en-US" altLang="en-US" sz="1400" b="1" dirty="0">
                <a:latin typeface="Calibri"/>
                <a:cs typeface="Calibri"/>
              </a:rPr>
              <a:t>, char __user *buff, 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                </a:t>
            </a:r>
            <a:r>
              <a:rPr lang="en-US" altLang="en-US" sz="1400" b="1" err="1">
                <a:latin typeface="Calibri"/>
                <a:cs typeface="Calibri"/>
              </a:rPr>
              <a:t>size_t</a:t>
            </a:r>
            <a:r>
              <a:rPr lang="en-US" altLang="en-US" sz="1400" b="1" dirty="0">
                <a:latin typeface="Calibri"/>
                <a:cs typeface="Calibri"/>
              </a:rPr>
              <a:t> count, </a:t>
            </a:r>
            <a:r>
              <a:rPr lang="en-US" altLang="en-US" sz="1400" b="1" err="1">
                <a:latin typeface="Calibri"/>
                <a:cs typeface="Calibri"/>
              </a:rPr>
              <a:t>loff_t</a:t>
            </a:r>
            <a:r>
              <a:rPr lang="en-US" altLang="en-US" sz="1400" b="1" dirty="0">
                <a:latin typeface="Calibri"/>
                <a:cs typeface="Calibri"/>
              </a:rPr>
              <a:t> *</a:t>
            </a:r>
            <a:r>
              <a:rPr lang="en-US" altLang="en-US" sz="1400" b="1" err="1">
                <a:latin typeface="Calibri"/>
                <a:cs typeface="Calibri"/>
              </a:rPr>
              <a:t>offp</a:t>
            </a:r>
            <a:r>
              <a:rPr lang="en-US" altLang="en-US" sz="1400" b="1" dirty="0">
                <a:latin typeface="Calibri"/>
                <a:cs typeface="Calibri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err="1">
                <a:latin typeface="Calibri"/>
                <a:cs typeface="Calibri"/>
              </a:rPr>
              <a:t>ssize_t</a:t>
            </a:r>
            <a:r>
              <a:rPr lang="en-US" altLang="en-US" sz="1400" b="1" dirty="0">
                <a:latin typeface="Calibri"/>
                <a:cs typeface="Calibri"/>
              </a:rPr>
              <a:t> (*write) (struct file *</a:t>
            </a:r>
            <a:r>
              <a:rPr lang="en-US" altLang="en-US" sz="1400" b="1" err="1">
                <a:latin typeface="Calibri"/>
                <a:cs typeface="Calibri"/>
              </a:rPr>
              <a:t>filp</a:t>
            </a:r>
            <a:r>
              <a:rPr lang="en-US" altLang="en-US" sz="1400" b="1" dirty="0">
                <a:latin typeface="Calibri"/>
                <a:cs typeface="Calibri"/>
              </a:rPr>
              <a:t>, const char __user *buff, 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>
                <a:latin typeface="Calibri"/>
                <a:cs typeface="Calibri"/>
              </a:rPr>
              <a:t>                  </a:t>
            </a:r>
            <a:r>
              <a:rPr lang="en-US" altLang="en-US" sz="1400" b="1" err="1">
                <a:latin typeface="Calibri"/>
                <a:cs typeface="Calibri"/>
              </a:rPr>
              <a:t>size_t</a:t>
            </a:r>
            <a:r>
              <a:rPr lang="en-US" altLang="en-US" sz="1400" b="1" dirty="0">
                <a:latin typeface="Calibri"/>
                <a:cs typeface="Calibri"/>
              </a:rPr>
              <a:t> count, </a:t>
            </a:r>
            <a:r>
              <a:rPr lang="en-US" altLang="en-US" sz="1400" b="1" err="1">
                <a:latin typeface="Calibri"/>
                <a:cs typeface="Calibri"/>
              </a:rPr>
              <a:t>loff_t</a:t>
            </a:r>
            <a:r>
              <a:rPr lang="en-US" altLang="en-US" sz="1400" b="1" dirty="0">
                <a:latin typeface="Calibri"/>
                <a:cs typeface="Calibri"/>
              </a:rPr>
              <a:t> *</a:t>
            </a:r>
            <a:r>
              <a:rPr lang="en-US" altLang="en-US" sz="1400" b="1" err="1">
                <a:latin typeface="Calibri"/>
                <a:cs typeface="Calibri"/>
              </a:rPr>
              <a:t>offp</a:t>
            </a:r>
            <a:r>
              <a:rPr lang="en-US" altLang="en-US" sz="1400" b="1" dirty="0">
                <a:latin typeface="Calibri"/>
                <a:cs typeface="Calibri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err="1">
                <a:latin typeface="Calibri"/>
                <a:cs typeface="Calibri"/>
              </a:rPr>
              <a:t>filp</a:t>
            </a:r>
            <a:r>
              <a:rPr lang="en-US" altLang="en-US" sz="1400" dirty="0">
                <a:latin typeface="Calibri"/>
                <a:cs typeface="Calibri"/>
              </a:rPr>
              <a:t>: file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>
                <a:latin typeface="Calibri"/>
                <a:cs typeface="Calibri"/>
              </a:rPr>
              <a:t>buff</a:t>
            </a:r>
            <a:r>
              <a:rPr lang="en-US" altLang="en-US" sz="1400" dirty="0">
                <a:latin typeface="Calibri"/>
                <a:cs typeface="Calibri"/>
              </a:rPr>
              <a:t>: a user-space pointer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>
                <a:latin typeface="Calibri"/>
                <a:cs typeface="Calibri"/>
              </a:rPr>
              <a:t>May not be valid in kernel mode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dirty="0">
                <a:latin typeface="Calibri"/>
                <a:cs typeface="Calibri"/>
              </a:rPr>
              <a:t>Could be malicious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>
                <a:latin typeface="Calibri"/>
                <a:cs typeface="Calibri"/>
              </a:rPr>
              <a:t>Might be swapped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>
                <a:latin typeface="Calibri"/>
                <a:cs typeface="Calibri"/>
              </a:rPr>
              <a:t>count</a:t>
            </a:r>
            <a:r>
              <a:rPr lang="en-US" altLang="en-US" sz="1400" dirty="0">
                <a:latin typeface="Calibri"/>
                <a:cs typeface="Calibri"/>
              </a:rPr>
              <a:t>: size of requested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err="1">
                <a:latin typeface="Calibri"/>
                <a:cs typeface="Calibri"/>
              </a:rPr>
              <a:t>offp</a:t>
            </a:r>
            <a:r>
              <a:rPr lang="en-US" altLang="en-US" sz="1400" dirty="0">
                <a:latin typeface="Calibri"/>
                <a:cs typeface="Calibri"/>
              </a:rPr>
              <a:t>: file position pointer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/>
              <a:t> and </a:t>
            </a:r>
            <a:r>
              <a:rPr lang="en-US" altLang="en-US" b="1">
                <a:latin typeface="Courier New" pitchFamily="49" charset="0"/>
              </a:rPr>
              <a:t>write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>
                <a:latin typeface="Calibri"/>
                <a:cs typeface="Calibri"/>
              </a:rPr>
              <a:t>To safely access user-space buffer</a:t>
            </a:r>
          </a:p>
          <a:p>
            <a:pPr lvl="1" eaLnBrk="1" hangingPunct="1"/>
            <a:r>
              <a:rPr lang="en-US" altLang="en-US" dirty="0">
                <a:latin typeface="Calibri"/>
                <a:cs typeface="Calibri"/>
              </a:rPr>
              <a:t>Use kernel-provided functions</a:t>
            </a:r>
          </a:p>
          <a:p>
            <a:pPr lvl="2" eaLnBrk="1" hangingPunct="1"/>
            <a:r>
              <a:rPr lang="en-US" altLang="en-US" sz="1600" b="1" dirty="0">
                <a:latin typeface="Calibri"/>
                <a:cs typeface="Calibri"/>
              </a:rPr>
              <a:t>#include &lt;</a:t>
            </a:r>
            <a:r>
              <a:rPr lang="en-US" altLang="en-US" sz="1600" b="1" dirty="0" err="1">
                <a:latin typeface="Calibri"/>
                <a:cs typeface="Calibri"/>
              </a:rPr>
              <a:t>linux</a:t>
            </a:r>
            <a:r>
              <a:rPr lang="en-US" altLang="en-US" sz="1600" b="1" dirty="0">
                <a:latin typeface="Calibri"/>
                <a:cs typeface="Calibri"/>
              </a:rPr>
              <a:t>/</a:t>
            </a:r>
            <a:r>
              <a:rPr lang="en-US" altLang="en-US" sz="1600" b="1" dirty="0" err="1">
                <a:latin typeface="Calibri"/>
                <a:cs typeface="Calibri"/>
              </a:rPr>
              <a:t>uaccess.h</a:t>
            </a:r>
            <a:r>
              <a:rPr lang="en-US" altLang="en-US" sz="1600" b="1" dirty="0">
                <a:latin typeface="Calibri"/>
                <a:cs typeface="Calibri"/>
              </a:rPr>
              <a:t>&gt;</a:t>
            </a:r>
          </a:p>
          <a:p>
            <a:pPr lvl="2"/>
            <a:r>
              <a:rPr lang="en-US" altLang="en-US" sz="1600" b="1" dirty="0">
                <a:latin typeface="Calibri"/>
                <a:cs typeface="Calibri"/>
              </a:rPr>
              <a:t>unsigned long </a:t>
            </a:r>
            <a:r>
              <a:rPr lang="en-US" altLang="en-US" sz="1600" b="1" dirty="0" err="1">
                <a:latin typeface="Calibri"/>
                <a:cs typeface="Calibri"/>
              </a:rPr>
              <a:t>copy_to_user</a:t>
            </a:r>
            <a:r>
              <a:rPr lang="en-US" altLang="en-US" sz="1600" b="1" dirty="0">
                <a:latin typeface="Calibri"/>
                <a:cs typeface="Calibri"/>
              </a:rPr>
              <a:t>(void __user *to, </a:t>
            </a:r>
          </a:p>
          <a:p>
            <a:pPr lvl="2">
              <a:buNone/>
            </a:pPr>
            <a:r>
              <a:rPr lang="en-US" altLang="en-US" sz="1600" b="1" dirty="0">
                <a:latin typeface="Calibri"/>
                <a:cs typeface="Calibri"/>
              </a:rPr>
              <a:t>	                           const void *from, </a:t>
            </a:r>
          </a:p>
          <a:p>
            <a:pPr lvl="2">
              <a:buNone/>
            </a:pPr>
            <a:r>
              <a:rPr lang="en-US" altLang="en-US" sz="1600" b="1" dirty="0">
                <a:latin typeface="Calibri"/>
                <a:cs typeface="Calibri"/>
              </a:rPr>
              <a:t>                             unsigned long count);</a:t>
            </a:r>
          </a:p>
          <a:p>
            <a:pPr lvl="2"/>
            <a:r>
              <a:rPr lang="en-US" altLang="en-US" sz="1600" b="1" dirty="0">
                <a:latin typeface="Calibri"/>
                <a:cs typeface="Calibri"/>
              </a:rPr>
              <a:t>unsigned long </a:t>
            </a:r>
            <a:r>
              <a:rPr lang="en-US" altLang="en-US" sz="1600" b="1" dirty="0" err="1">
                <a:latin typeface="Calibri"/>
                <a:cs typeface="Calibri"/>
              </a:rPr>
              <a:t>copy_from_user</a:t>
            </a:r>
            <a:r>
              <a:rPr lang="en-US" altLang="en-US" sz="1600" b="1" dirty="0">
                <a:latin typeface="Calibri"/>
                <a:cs typeface="Calibri"/>
              </a:rPr>
              <a:t>(void *to, </a:t>
            </a:r>
          </a:p>
          <a:p>
            <a:pPr lvl="2">
              <a:buNone/>
            </a:pPr>
            <a:r>
              <a:rPr lang="en-US" altLang="en-US" sz="1600" b="1" dirty="0">
                <a:latin typeface="Calibri"/>
                <a:cs typeface="Calibri"/>
              </a:rPr>
              <a:t>                              const void __user *from, </a:t>
            </a:r>
          </a:p>
          <a:p>
            <a:pPr lvl="2">
              <a:buNone/>
            </a:pPr>
            <a:r>
              <a:rPr lang="en-US" altLang="en-US" sz="1600" b="1" dirty="0">
                <a:latin typeface="Calibri"/>
                <a:cs typeface="Calibri"/>
              </a:rPr>
              <a:t>                              unsigned long count);</a:t>
            </a:r>
          </a:p>
          <a:p>
            <a:pPr lvl="3" eaLnBrk="1" hangingPunct="1"/>
            <a:r>
              <a:rPr lang="en-US" altLang="en-US" dirty="0">
                <a:latin typeface="Calibri"/>
                <a:cs typeface="Calibri"/>
              </a:rPr>
              <a:t>Check whether the user-space pointer is valid</a:t>
            </a:r>
          </a:p>
          <a:p>
            <a:pPr lvl="3" eaLnBrk="1" hangingPunct="1"/>
            <a:r>
              <a:rPr lang="en-US" altLang="en-US" dirty="0">
                <a:latin typeface="Calibri"/>
                <a:cs typeface="Calibri"/>
              </a:rPr>
              <a:t>Return the amount of memory still to be copied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/>
              <a:t> and </a:t>
            </a:r>
            <a:r>
              <a:rPr lang="en-US" altLang="en-US" b="1">
                <a:latin typeface="Courier New" pitchFamily="49" charset="0"/>
              </a:rPr>
              <a:t>write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50" y="2218585"/>
            <a:ext cx="6665723" cy="386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/>
              <a:t> Method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939974" y="2217710"/>
            <a:ext cx="7284362" cy="3444997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altLang="en-US" sz="1400" dirty="0">
                <a:latin typeface="Calibri"/>
                <a:cs typeface="Calibri"/>
              </a:rPr>
              <a:t>Return values</a:t>
            </a:r>
          </a:p>
          <a:p>
            <a:pPr lvl="1" eaLnBrk="1" hangingPunct="1"/>
            <a:r>
              <a:rPr lang="en-US" altLang="en-US" sz="1400" dirty="0">
                <a:latin typeface="Calibri"/>
                <a:cs typeface="Calibri"/>
              </a:rPr>
              <a:t>Equals to the </a:t>
            </a:r>
            <a:r>
              <a:rPr lang="en-US" altLang="en-US" sz="1400" b="1" dirty="0">
                <a:latin typeface="Calibri"/>
                <a:cs typeface="Calibri"/>
              </a:rPr>
              <a:t>count</a:t>
            </a:r>
            <a:r>
              <a:rPr lang="en-US" altLang="en-US" sz="1400" dirty="0">
                <a:latin typeface="Calibri"/>
                <a:cs typeface="Calibri"/>
              </a:rPr>
              <a:t> argument, we are done</a:t>
            </a:r>
          </a:p>
          <a:p>
            <a:pPr lvl="1" eaLnBrk="1" hangingPunct="1"/>
            <a:r>
              <a:rPr lang="en-US" altLang="en-US" sz="1400" dirty="0">
                <a:latin typeface="Calibri"/>
                <a:cs typeface="Calibri"/>
              </a:rPr>
              <a:t>Positive &lt; </a:t>
            </a:r>
            <a:r>
              <a:rPr lang="en-US" altLang="en-US" sz="1400" b="1" dirty="0">
                <a:latin typeface="Calibri"/>
                <a:cs typeface="Calibri"/>
              </a:rPr>
              <a:t>count</a:t>
            </a:r>
            <a:r>
              <a:rPr lang="en-US" altLang="en-US" sz="1400" dirty="0">
                <a:latin typeface="Calibri"/>
                <a:cs typeface="Calibri"/>
              </a:rPr>
              <a:t>, retry</a:t>
            </a:r>
          </a:p>
          <a:p>
            <a:pPr lvl="1" eaLnBrk="1" hangingPunct="1"/>
            <a:r>
              <a:rPr lang="en-US" altLang="en-US" sz="1400" dirty="0">
                <a:latin typeface="Calibri"/>
                <a:cs typeface="Calibri"/>
              </a:rPr>
              <a:t>0, end-of-file</a:t>
            </a:r>
          </a:p>
          <a:p>
            <a:pPr lvl="1" eaLnBrk="1" hangingPunct="1"/>
            <a:r>
              <a:rPr lang="en-US" altLang="en-US" sz="1400" dirty="0">
                <a:latin typeface="Calibri"/>
                <a:cs typeface="Calibri"/>
              </a:rPr>
              <a:t>Negative, check </a:t>
            </a:r>
            <a:r>
              <a:rPr lang="en-US" altLang="en-US" sz="1400" b="1" dirty="0">
                <a:latin typeface="Calibri"/>
                <a:cs typeface="Calibri"/>
              </a:rPr>
              <a:t>&lt;</a:t>
            </a:r>
            <a:r>
              <a:rPr lang="en-US" altLang="en-US" sz="1400" b="1" err="1">
                <a:latin typeface="Calibri"/>
                <a:cs typeface="Calibri"/>
              </a:rPr>
              <a:t>linux</a:t>
            </a:r>
            <a:r>
              <a:rPr lang="en-US" altLang="en-US" sz="1400" b="1" dirty="0">
                <a:latin typeface="Calibri"/>
                <a:cs typeface="Calibri"/>
              </a:rPr>
              <a:t>/</a:t>
            </a:r>
            <a:r>
              <a:rPr lang="en-US" altLang="en-US" sz="1400" b="1" err="1">
                <a:latin typeface="Calibri"/>
                <a:cs typeface="Calibri"/>
              </a:rPr>
              <a:t>errno.h</a:t>
            </a:r>
            <a:r>
              <a:rPr lang="en-US" altLang="en-US" sz="1400" b="1" dirty="0">
                <a:latin typeface="Calibri"/>
                <a:cs typeface="Calibri"/>
              </a:rPr>
              <a:t>&gt;</a:t>
            </a:r>
          </a:p>
          <a:p>
            <a:pPr lvl="2" eaLnBrk="1" hangingPunct="1"/>
            <a:r>
              <a:rPr lang="en-US" altLang="en-US" sz="1400" dirty="0">
                <a:latin typeface="Calibri"/>
                <a:cs typeface="Calibri"/>
              </a:rPr>
              <a:t>Common errors</a:t>
            </a:r>
          </a:p>
          <a:p>
            <a:pPr lvl="3" eaLnBrk="1" hangingPunct="1"/>
            <a:r>
              <a:rPr lang="en-US" altLang="en-US" sz="1400" dirty="0">
                <a:latin typeface="Calibri"/>
                <a:cs typeface="Calibri"/>
              </a:rPr>
              <a:t>-</a:t>
            </a:r>
            <a:r>
              <a:rPr lang="en-US" altLang="en-US" sz="1400" b="1" dirty="0">
                <a:latin typeface="Calibri"/>
                <a:cs typeface="Calibri"/>
              </a:rPr>
              <a:t>EINTR</a:t>
            </a:r>
            <a:r>
              <a:rPr lang="en-US" altLang="en-US" sz="1400" dirty="0">
                <a:latin typeface="Calibri"/>
                <a:cs typeface="Calibri"/>
              </a:rPr>
              <a:t> (interrupted system call)</a:t>
            </a:r>
          </a:p>
          <a:p>
            <a:pPr lvl="3" eaLnBrk="1" hangingPunct="1"/>
            <a:r>
              <a:rPr lang="en-US" altLang="en-US" sz="1400" dirty="0">
                <a:latin typeface="Calibri"/>
                <a:cs typeface="Calibri"/>
              </a:rPr>
              <a:t>-</a:t>
            </a:r>
            <a:r>
              <a:rPr lang="en-US" altLang="en-US" sz="1400" b="1" dirty="0">
                <a:latin typeface="Calibri"/>
                <a:cs typeface="Calibri"/>
              </a:rPr>
              <a:t>EFAULT</a:t>
            </a:r>
            <a:r>
              <a:rPr lang="en-US" altLang="en-US" sz="1400" dirty="0">
                <a:latin typeface="Calibri"/>
                <a:cs typeface="Calibri"/>
              </a:rPr>
              <a:t> (bad address)</a:t>
            </a:r>
          </a:p>
          <a:p>
            <a:pPr eaLnBrk="1" hangingPunct="1"/>
            <a:r>
              <a:rPr lang="en-US" altLang="en-US" sz="1400" dirty="0">
                <a:latin typeface="Calibri"/>
                <a:cs typeface="Calibri"/>
              </a:rPr>
              <a:t>May block</a:t>
            </a:r>
          </a:p>
          <a:p>
            <a:pPr lvl="1" eaLnBrk="1" hangingPunct="1"/>
            <a:r>
              <a:rPr lang="en-US" altLang="en-US" sz="1400" dirty="0">
                <a:latin typeface="Calibri"/>
                <a:cs typeface="Calibri"/>
              </a:rPr>
              <a:t>No data, but will arrive later</a:t>
            </a:r>
          </a:p>
          <a:p>
            <a:pPr lvl="1" eaLnBrk="1" hangingPunct="1"/>
            <a:r>
              <a:rPr lang="en-US" altLang="en-US" sz="1400" b="1" dirty="0">
                <a:latin typeface="Calibri"/>
                <a:cs typeface="Courier New"/>
              </a:rPr>
              <a:t>if (</a:t>
            </a:r>
            <a:r>
              <a:rPr lang="en-US" altLang="en-US" sz="1400" b="1" err="1">
                <a:latin typeface="Calibri"/>
                <a:cs typeface="Courier New"/>
              </a:rPr>
              <a:t>filp</a:t>
            </a:r>
            <a:r>
              <a:rPr lang="en-US" altLang="en-US" sz="1400" b="1" dirty="0">
                <a:latin typeface="Calibri"/>
                <a:cs typeface="Courier New"/>
              </a:rPr>
              <a:t>-&gt;</a:t>
            </a:r>
            <a:r>
              <a:rPr lang="en-US" altLang="en-US" sz="1400" b="1" err="1">
                <a:latin typeface="Calibri"/>
                <a:cs typeface="Courier New"/>
              </a:rPr>
              <a:t>f_flags</a:t>
            </a:r>
            <a:r>
              <a:rPr lang="en-US" altLang="en-US" sz="1400" b="1" dirty="0">
                <a:latin typeface="Calibri"/>
                <a:cs typeface="Courier New"/>
              </a:rPr>
              <a:t> &amp; O_NONBLOCK) </a:t>
            </a:r>
            <a:r>
              <a:rPr lang="en-US" altLang="en-US" sz="1400" b="1" dirty="0">
                <a:solidFill>
                  <a:srgbClr val="0070C0"/>
                </a:solidFill>
                <a:latin typeface="Calibri"/>
                <a:cs typeface="Courier New"/>
              </a:rPr>
              <a:t>[</a:t>
            </a:r>
            <a:r>
              <a:rPr lang="en-US" altLang="en-US" sz="1400" b="1" err="1">
                <a:solidFill>
                  <a:srgbClr val="0070C0"/>
                </a:solidFill>
                <a:latin typeface="Calibri"/>
                <a:cs typeface="Courier New"/>
              </a:rPr>
              <a:t>pipe.c</a:t>
            </a:r>
            <a:r>
              <a:rPr lang="en-US" altLang="en-US" sz="1400" b="1" dirty="0">
                <a:solidFill>
                  <a:srgbClr val="0070C0"/>
                </a:solidFill>
                <a:latin typeface="Calibri"/>
                <a:cs typeface="Courier New"/>
              </a:rPr>
              <a:t>]</a:t>
            </a:r>
          </a:p>
          <a:p>
            <a:pPr eaLnBrk="1" hangingPunct="1"/>
            <a:r>
              <a:rPr lang="en-US" altLang="en-US" sz="1400" dirty="0">
                <a:latin typeface="Calibri"/>
                <a:cs typeface="Calibri"/>
              </a:rPr>
              <a:t>May be interrupted (e.g., signal)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Method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Each </a:t>
            </a:r>
            <a:r>
              <a:rPr lang="en-US" altLang="en-US" b="1" dirty="0" err="1">
                <a:latin typeface="Courier New" pitchFamily="49" charset="0"/>
              </a:rPr>
              <a:t>scull_read</a:t>
            </a:r>
            <a:r>
              <a:rPr lang="en-US" altLang="en-US" dirty="0"/>
              <a:t> deals only with a single data quantum</a:t>
            </a:r>
          </a:p>
          <a:p>
            <a:pPr lvl="1" eaLnBrk="1" hangingPunct="1"/>
            <a:r>
              <a:rPr lang="en-US" altLang="en-US" dirty="0"/>
              <a:t>I/O library may reiterate the call to read additional data</a:t>
            </a:r>
          </a:p>
          <a:p>
            <a:pPr lvl="1" eaLnBrk="1" hangingPunct="1"/>
            <a:r>
              <a:rPr lang="en-US" altLang="en-US" dirty="0"/>
              <a:t>If read position &gt; device size, return 0 (end-of-file)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1818" y="406021"/>
            <a:ext cx="6798735" cy="1303867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0064" y="1713513"/>
            <a:ext cx="73084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scull_read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char __user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count,</a:t>
            </a:r>
          </a:p>
          <a:p>
            <a:r>
              <a:rPr lang="en-US" dirty="0"/>
              <a:t>                </a:t>
            </a:r>
            <a:r>
              <a:rPr lang="en-US" dirty="0" err="1"/>
              <a:t>loff_t</a:t>
            </a:r>
            <a:r>
              <a:rPr lang="en-US" dirty="0"/>
              <a:t> *</a:t>
            </a:r>
            <a:r>
              <a:rPr lang="en-US" dirty="0" err="1"/>
              <a:t>f_pos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scull_dev</a:t>
            </a:r>
            <a:r>
              <a:rPr lang="en-US" dirty="0"/>
              <a:t> *</a:t>
            </a:r>
            <a:r>
              <a:rPr lang="en-US" dirty="0" err="1"/>
              <a:t>dev</a:t>
            </a:r>
            <a:r>
              <a:rPr lang="en-US" dirty="0"/>
              <a:t> = </a:t>
            </a:r>
            <a:r>
              <a:rPr lang="en-US" dirty="0" err="1"/>
              <a:t>filp</a:t>
            </a:r>
            <a:r>
              <a:rPr lang="en-US" dirty="0"/>
              <a:t>-&gt;</a:t>
            </a:r>
            <a:r>
              <a:rPr lang="en-US" dirty="0" err="1"/>
              <a:t>private_data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scull_qset</a:t>
            </a:r>
            <a:r>
              <a:rPr lang="en-US" dirty="0"/>
              <a:t> *</a:t>
            </a:r>
            <a:r>
              <a:rPr lang="en-US" dirty="0" err="1"/>
              <a:t>dptr</a:t>
            </a:r>
            <a:r>
              <a:rPr lang="en-US" dirty="0"/>
              <a:t>;        /* the first </a:t>
            </a:r>
            <a:r>
              <a:rPr lang="en-US" dirty="0" err="1"/>
              <a:t>listitem</a:t>
            </a:r>
            <a:r>
              <a:rPr lang="en-US" dirty="0"/>
              <a:t> */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quantum = </a:t>
            </a:r>
            <a:r>
              <a:rPr lang="en-US" dirty="0" err="1"/>
              <a:t>dev</a:t>
            </a:r>
            <a:r>
              <a:rPr lang="en-US" dirty="0"/>
              <a:t>-&gt;quantum, </a:t>
            </a:r>
            <a:r>
              <a:rPr lang="en-US" dirty="0" err="1"/>
              <a:t>qset</a:t>
            </a:r>
            <a:r>
              <a:rPr lang="en-US" dirty="0"/>
              <a:t> = </a:t>
            </a:r>
            <a:r>
              <a:rPr lang="en-US" dirty="0" err="1"/>
              <a:t>dev</a:t>
            </a:r>
            <a:r>
              <a:rPr lang="en-US" dirty="0"/>
              <a:t>-&gt;</a:t>
            </a:r>
            <a:r>
              <a:rPr lang="en-US" dirty="0" err="1"/>
              <a:t>qset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itemsize</a:t>
            </a:r>
            <a:r>
              <a:rPr lang="en-US" dirty="0"/>
              <a:t> = quantum * </a:t>
            </a:r>
            <a:r>
              <a:rPr lang="en-US" dirty="0" err="1"/>
              <a:t>qset</a:t>
            </a:r>
            <a:r>
              <a:rPr lang="en-US" dirty="0"/>
              <a:t>; /* how many bytes in the </a:t>
            </a:r>
            <a:r>
              <a:rPr lang="en-US" dirty="0" err="1"/>
              <a:t>listitem</a:t>
            </a:r>
            <a:r>
              <a:rPr lang="en-US" dirty="0"/>
              <a:t> */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item, </a:t>
            </a:r>
            <a:r>
              <a:rPr lang="en-US" dirty="0" err="1"/>
              <a:t>s_pos</a:t>
            </a:r>
            <a:r>
              <a:rPr lang="en-US" dirty="0"/>
              <a:t>, </a:t>
            </a:r>
            <a:r>
              <a:rPr lang="en-US" dirty="0" err="1"/>
              <a:t>q_pos</a:t>
            </a:r>
            <a:r>
              <a:rPr lang="en-US" dirty="0"/>
              <a:t>, rest; </a:t>
            </a:r>
          </a:p>
          <a:p>
            <a:r>
              <a:rPr lang="en-US" dirty="0"/>
              <a:t>        </a:t>
            </a:r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retval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mutex_lock_interruptible</a:t>
            </a:r>
            <a:r>
              <a:rPr lang="en-US" dirty="0"/>
              <a:t>(&amp;</a:t>
            </a:r>
            <a:r>
              <a:rPr lang="en-US" dirty="0" err="1"/>
              <a:t>dev</a:t>
            </a:r>
            <a:r>
              <a:rPr lang="en-US" dirty="0"/>
              <a:t>-&gt;mutex))</a:t>
            </a:r>
          </a:p>
          <a:p>
            <a:r>
              <a:rPr lang="en-US" dirty="0"/>
              <a:t>                return -ERESTARTSYS;    </a:t>
            </a:r>
          </a:p>
          <a:p>
            <a:r>
              <a:rPr lang="en-US" dirty="0"/>
              <a:t>        if (*</a:t>
            </a:r>
            <a:r>
              <a:rPr lang="en-US" dirty="0" err="1"/>
              <a:t>f_pos</a:t>
            </a:r>
            <a:r>
              <a:rPr lang="en-US" dirty="0"/>
              <a:t> &gt;= </a:t>
            </a:r>
            <a:r>
              <a:rPr lang="en-US" dirty="0" err="1"/>
              <a:t>dev</a:t>
            </a:r>
            <a:r>
              <a:rPr lang="en-US" dirty="0"/>
              <a:t>-&gt;size)</a:t>
            </a:r>
          </a:p>
          <a:p>
            <a:r>
              <a:rPr lang="en-US" dirty="0"/>
              <a:t>                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        if (*</a:t>
            </a:r>
            <a:r>
              <a:rPr lang="en-US" dirty="0" err="1"/>
              <a:t>f_pos</a:t>
            </a:r>
            <a:r>
              <a:rPr lang="en-US" dirty="0"/>
              <a:t> + count &gt; </a:t>
            </a:r>
            <a:r>
              <a:rPr lang="en-US" dirty="0" err="1"/>
              <a:t>dev</a:t>
            </a:r>
            <a:r>
              <a:rPr lang="en-US" dirty="0"/>
              <a:t>-&gt;size)</a:t>
            </a:r>
          </a:p>
          <a:p>
            <a:r>
              <a:rPr lang="en-US" dirty="0"/>
              <a:t>                count = </a:t>
            </a:r>
            <a:r>
              <a:rPr lang="en-US" dirty="0" err="1"/>
              <a:t>dev</a:t>
            </a:r>
            <a:r>
              <a:rPr lang="en-US" dirty="0"/>
              <a:t>-&gt;size - *</a:t>
            </a:r>
            <a:r>
              <a:rPr lang="en-US" dirty="0" err="1"/>
              <a:t>f_pos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34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8089" y="2045161"/>
            <a:ext cx="6878806" cy="480131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        /* find </a:t>
            </a:r>
            <a:r>
              <a:rPr lang="en-US" dirty="0" err="1"/>
              <a:t>listitem</a:t>
            </a:r>
            <a:r>
              <a:rPr lang="en-US" dirty="0"/>
              <a:t>, </a:t>
            </a:r>
            <a:r>
              <a:rPr lang="en-US" dirty="0" err="1"/>
              <a:t>qset</a:t>
            </a:r>
            <a:r>
              <a:rPr lang="en-US" dirty="0"/>
              <a:t> index, and offset in the quantum */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/>
              <a:t>        item = (long)*</a:t>
            </a:r>
            <a:r>
              <a:rPr lang="en-US" dirty="0" err="1"/>
              <a:t>f_pos</a:t>
            </a:r>
            <a:r>
              <a:rPr lang="en-US" dirty="0"/>
              <a:t> / </a:t>
            </a:r>
            <a:r>
              <a:rPr lang="en-US" dirty="0" err="1"/>
              <a:t>itemsize</a:t>
            </a:r>
            <a:r>
              <a:rPr lang="en-US" dirty="0"/>
              <a:t>;</a:t>
            </a:r>
          </a:p>
          <a:p>
            <a:r>
              <a:rPr lang="en-US" dirty="0"/>
              <a:t>        rest = (long)*</a:t>
            </a:r>
            <a:r>
              <a:rPr lang="en-US" dirty="0" err="1"/>
              <a:t>f_pos</a:t>
            </a:r>
            <a:r>
              <a:rPr lang="en-US" dirty="0"/>
              <a:t> % </a:t>
            </a:r>
            <a:r>
              <a:rPr lang="en-US" dirty="0" err="1"/>
              <a:t>itemsize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s_pos</a:t>
            </a:r>
            <a:r>
              <a:rPr lang="en-US" dirty="0"/>
              <a:t> = rest / quantum; </a:t>
            </a:r>
            <a:r>
              <a:rPr lang="en-US" dirty="0" err="1"/>
              <a:t>q_pos</a:t>
            </a:r>
            <a:r>
              <a:rPr lang="en-US" dirty="0"/>
              <a:t> = rest % quantum;</a:t>
            </a:r>
          </a:p>
          <a:p>
            <a:endParaRPr lang="en-US" dirty="0"/>
          </a:p>
          <a:p>
            <a:r>
              <a:rPr lang="en-US" dirty="0"/>
              <a:t>        /* follow the list up to the right position (defined elsewhere) */</a:t>
            </a:r>
          </a:p>
          <a:p>
            <a:r>
              <a:rPr lang="en-US" dirty="0">
                <a:latin typeface="Arial"/>
                <a:cs typeface="Arial"/>
              </a:rPr>
              <a:t>        </a:t>
            </a:r>
            <a:r>
              <a:rPr lang="en-US" dirty="0" err="1">
                <a:latin typeface="Arial"/>
                <a:cs typeface="Arial"/>
              </a:rPr>
              <a:t>dptr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scull_follow</a:t>
            </a:r>
            <a:r>
              <a:rPr lang="en-US" dirty="0">
                <a:latin typeface="Arial"/>
                <a:cs typeface="Arial"/>
              </a:rPr>
              <a:t>(dev, item);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dptr</a:t>
            </a:r>
            <a:r>
              <a:rPr lang="en-US" dirty="0"/>
              <a:t> == NULL || !</a:t>
            </a:r>
            <a:r>
              <a:rPr lang="en-US" dirty="0" err="1"/>
              <a:t>dptr</a:t>
            </a:r>
            <a:r>
              <a:rPr lang="en-US" dirty="0"/>
              <a:t>-&gt;data || ! 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])</a:t>
            </a:r>
          </a:p>
          <a:p>
            <a:r>
              <a:rPr lang="en-US" dirty="0"/>
              <a:t>                </a:t>
            </a:r>
            <a:r>
              <a:rPr lang="en-US" dirty="0" err="1"/>
              <a:t>goto</a:t>
            </a:r>
            <a:r>
              <a:rPr lang="en-US" dirty="0"/>
              <a:t> out; /* don't fill holes */</a:t>
            </a:r>
          </a:p>
          <a:p>
            <a:endParaRPr lang="en-US" dirty="0"/>
          </a:p>
          <a:p>
            <a:r>
              <a:rPr lang="en-US" dirty="0"/>
              <a:t>        /* read only up to the end of this quantum */</a:t>
            </a:r>
          </a:p>
          <a:p>
            <a:r>
              <a:rPr lang="en-US" dirty="0"/>
              <a:t>        if (count &gt; quantum - </a:t>
            </a:r>
            <a:r>
              <a:rPr lang="en-US" dirty="0" err="1"/>
              <a:t>q_pos</a:t>
            </a:r>
            <a:r>
              <a:rPr lang="en-US" dirty="0"/>
              <a:t>)</a:t>
            </a:r>
          </a:p>
          <a:p>
            <a:r>
              <a:rPr lang="en-US" dirty="0"/>
              <a:t>                count = quantum - </a:t>
            </a:r>
            <a:r>
              <a:rPr lang="en-US" dirty="0" err="1"/>
              <a:t>q_pos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6801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Design of </a:t>
            </a:r>
            <a:r>
              <a:rPr lang="en-US" altLang="en-US" b="1" dirty="0">
                <a:latin typeface="Courier New"/>
                <a:cs typeface="Courier New"/>
              </a:rPr>
              <a:t>scull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Variants of scull0</a:t>
            </a:r>
          </a:p>
          <a:p>
            <a:pPr lvl="1" eaLnBrk="1" hangingPunct="1"/>
            <a:r>
              <a:rPr lang="en-US" altLang="en-US" dirty="0"/>
              <a:t>Illustrate typical driver-imposed access limitations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scullsingle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Similar to </a:t>
            </a:r>
            <a:r>
              <a:rPr lang="en-US" altLang="en-US" b="1" dirty="0">
                <a:latin typeface="Courier New" pitchFamily="49" charset="0"/>
              </a:rPr>
              <a:t>scull0</a:t>
            </a:r>
          </a:p>
          <a:p>
            <a:pPr lvl="2" eaLnBrk="1" hangingPunct="1"/>
            <a:r>
              <a:rPr lang="en-US" altLang="en-US" dirty="0"/>
              <a:t>Only one process can use the driver at a time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scullpriv</a:t>
            </a:r>
            <a:endParaRPr lang="en-US" altLang="en-US" b="1" dirty="0">
              <a:latin typeface="Courier New" pitchFamily="49" charset="0"/>
            </a:endParaRPr>
          </a:p>
          <a:p>
            <a:pPr lvl="2" eaLnBrk="1" hangingPunct="1"/>
            <a:r>
              <a:rPr lang="en-US" altLang="en-US" dirty="0"/>
              <a:t>Private to each virtual console</a:t>
            </a:r>
          </a:p>
          <a:p>
            <a:pPr lvl="2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3322" y="2534341"/>
            <a:ext cx="60324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copy_to_user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 + </a:t>
            </a:r>
            <a:r>
              <a:rPr lang="en-US" dirty="0" err="1"/>
              <a:t>q_pos</a:t>
            </a:r>
            <a:r>
              <a:rPr lang="en-US" dirty="0"/>
              <a:t>, count)) {</a:t>
            </a:r>
          </a:p>
          <a:p>
            <a:r>
              <a:rPr lang="en-US" dirty="0"/>
              <a:t>                </a:t>
            </a:r>
            <a:r>
              <a:rPr lang="en-US" dirty="0" err="1"/>
              <a:t>retval</a:t>
            </a:r>
            <a:r>
              <a:rPr lang="en-US" dirty="0"/>
              <a:t> = -EFAULT;</a:t>
            </a:r>
          </a:p>
          <a:p>
            <a:r>
              <a:rPr lang="en-US" dirty="0"/>
              <a:t>                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*</a:t>
            </a:r>
            <a:r>
              <a:rPr lang="en-US" dirty="0" err="1"/>
              <a:t>f_pos</a:t>
            </a:r>
            <a:r>
              <a:rPr lang="en-US" dirty="0"/>
              <a:t> += count;</a:t>
            </a:r>
          </a:p>
          <a:p>
            <a:r>
              <a:rPr lang="en-US" dirty="0"/>
              <a:t>        </a:t>
            </a:r>
            <a:r>
              <a:rPr lang="en-US" dirty="0" err="1"/>
              <a:t>retval</a:t>
            </a:r>
            <a:r>
              <a:rPr lang="en-US" dirty="0"/>
              <a:t> = count; </a:t>
            </a:r>
          </a:p>
          <a:p>
            <a:endParaRPr lang="en-US" dirty="0"/>
          </a:p>
          <a:p>
            <a:r>
              <a:rPr lang="en-US" dirty="0"/>
              <a:t>  out:</a:t>
            </a:r>
          </a:p>
          <a:p>
            <a:r>
              <a:rPr lang="en-US" dirty="0"/>
              <a:t>        </a:t>
            </a:r>
            <a:r>
              <a:rPr lang="en-US" dirty="0" err="1"/>
              <a:t>mutex_unlock</a:t>
            </a:r>
            <a:r>
              <a:rPr lang="en-US" dirty="0"/>
              <a:t>(&amp;</a:t>
            </a:r>
            <a:r>
              <a:rPr lang="en-US" dirty="0" err="1"/>
              <a:t>dev</a:t>
            </a:r>
            <a:r>
              <a:rPr lang="en-US" dirty="0"/>
              <a:t>-&gt;mutex);</a:t>
            </a:r>
          </a:p>
          <a:p>
            <a:r>
              <a:rPr lang="en-US" dirty="0"/>
              <a:t>        return </a:t>
            </a:r>
            <a:r>
              <a:rPr lang="en-US" dirty="0" err="1"/>
              <a:t>retval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363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Playing with the New Devices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</a:t>
            </a:r>
            <a:r>
              <a:rPr lang="en-US" altLang="en-US" b="1">
                <a:latin typeface="Courier New" pitchFamily="49" charset="0"/>
              </a:rPr>
              <a:t>open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release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/>
              <a:t>, and </a:t>
            </a:r>
            <a:r>
              <a:rPr lang="en-US" altLang="en-US" b="1">
                <a:latin typeface="Courier New" pitchFamily="49" charset="0"/>
              </a:rPr>
              <a:t>write</a:t>
            </a:r>
            <a:r>
              <a:rPr lang="en-US" altLang="en-US"/>
              <a:t>, a driver can be compiled and tested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 b="1">
                <a:latin typeface="Courier New" pitchFamily="49" charset="0"/>
              </a:rPr>
              <a:t>free</a:t>
            </a:r>
            <a:r>
              <a:rPr lang="en-US" altLang="en-US"/>
              <a:t> command to see the memory usage of </a:t>
            </a:r>
            <a:r>
              <a:rPr lang="en-US" altLang="en-US" b="1">
                <a:latin typeface="Courier New" pitchFamily="49" charset="0"/>
              </a:rPr>
              <a:t>scull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 b="1">
                <a:latin typeface="Courier New" pitchFamily="49" charset="0"/>
              </a:rPr>
              <a:t>strace</a:t>
            </a:r>
            <a:r>
              <a:rPr lang="en-US" altLang="en-US"/>
              <a:t> to monitor various system calls and return values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strace ls –l &gt; /dev/scull0</a:t>
            </a:r>
            <a:r>
              <a:rPr lang="en-US" altLang="en-US"/>
              <a:t> to see quantized reads and writes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Design of </a:t>
            </a:r>
            <a:r>
              <a:rPr lang="en-US" altLang="en-US" b="1">
                <a:latin typeface="Courier New"/>
                <a:cs typeface="Courier New"/>
              </a:rPr>
              <a:t>scull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 user at a time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</a:rPr>
              <a:t>sculluid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Can be opened multiple times by one user</a:t>
            </a:r>
          </a:p>
          <a:p>
            <a:pPr lvl="1" eaLnBrk="1" hangingPunct="1"/>
            <a:r>
              <a:rPr lang="en-US" altLang="en-US" b="1" dirty="0"/>
              <a:t>Fails</a:t>
            </a:r>
            <a:r>
              <a:rPr lang="en-US" altLang="en-US" dirty="0"/>
              <a:t> on open() if another user is locking the device</a:t>
            </a:r>
          </a:p>
          <a:p>
            <a:pPr lvl="2" eaLnBrk="1" hangingPunct="1"/>
            <a:r>
              <a:rPr lang="en-US" altLang="en-US" dirty="0"/>
              <a:t>Returns “Device Busy”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</a:rPr>
              <a:t>scullwuid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/>
              <a:t>Blocks</a:t>
            </a:r>
            <a:r>
              <a:rPr lang="en-US" altLang="en-US" dirty="0"/>
              <a:t> on open() if another user is locking the device</a:t>
            </a:r>
          </a:p>
          <a:p>
            <a:pPr lvl="2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and Minor Device Numbers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a Device</a:t>
            </a:r>
          </a:p>
        </p:txBody>
      </p:sp>
    </p:spTree>
    <p:extLst>
      <p:ext uri="{BB962C8B-B14F-4D97-AF65-F5344CB8AC3E}">
        <p14:creationId xmlns:p14="http://schemas.microsoft.com/office/powerpoint/2010/main" val="26064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Major and Minor Device 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600" dirty="0">
                <a:latin typeface="Calibri"/>
                <a:cs typeface="Calibri"/>
              </a:rPr>
              <a:t>Char devices are accessed through names in the file system</a:t>
            </a:r>
          </a:p>
          <a:p>
            <a:pPr lvl="1" eaLnBrk="1" hangingPunct="1"/>
            <a:r>
              <a:rPr lang="en-US" altLang="en-US" sz="1600" dirty="0">
                <a:latin typeface="Calibri"/>
                <a:cs typeface="Calibri"/>
              </a:rPr>
              <a:t>Abstraction for handling devices</a:t>
            </a:r>
          </a:p>
          <a:p>
            <a:pPr lvl="1" eaLnBrk="1" hangingPunct="1"/>
            <a:r>
              <a:rPr lang="en-US" altLang="en-US" sz="1600" dirty="0">
                <a:latin typeface="Calibri"/>
                <a:cs typeface="Calibri"/>
              </a:rPr>
              <a:t>Special files in </a:t>
            </a:r>
            <a:r>
              <a:rPr lang="en-US" altLang="en-US" sz="1600" b="1" dirty="0">
                <a:latin typeface="Calibri"/>
                <a:cs typeface="Calibri"/>
              </a:rPr>
              <a:t>/dev</a:t>
            </a:r>
          </a:p>
          <a:p>
            <a:pPr lvl="1" eaLnBrk="1" hangingPunct="1"/>
            <a:r>
              <a:rPr lang="en-US" altLang="en-US" sz="1600" dirty="0">
                <a:latin typeface="Calibri"/>
                <a:cs typeface="Calibri"/>
              </a:rPr>
              <a:t>Implemented using </a:t>
            </a:r>
            <a:r>
              <a:rPr lang="en-US" altLang="en-US" sz="1600" err="1">
                <a:latin typeface="Calibri"/>
                <a:cs typeface="Calibri"/>
              </a:rPr>
              <a:t>inode</a:t>
            </a:r>
            <a:r>
              <a:rPr lang="en-US" altLang="en-US" sz="1600" dirty="0">
                <a:latin typeface="Calibri"/>
                <a:cs typeface="Calibri"/>
              </a:rPr>
              <a:t> data structure</a:t>
            </a:r>
            <a:endParaRPr lang="en-US" altLang="en-US" sz="1600" b="1" dirty="0">
              <a:latin typeface="Calibri"/>
              <a:cs typeface="Calibri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&gt; cd /dev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alibri"/>
                <a:cs typeface="Calibri"/>
              </a:rPr>
              <a:t>&gt; ls –l</a:t>
            </a:r>
          </a:p>
          <a:p>
            <a:pPr lvl="1">
              <a:buNone/>
            </a:pPr>
            <a:r>
              <a:rPr lang="en-US" altLang="en-US" sz="1600" b="1" err="1">
                <a:latin typeface="Calibri"/>
                <a:cs typeface="Calibri"/>
              </a:rPr>
              <a:t>crw</a:t>
            </a:r>
            <a:r>
              <a:rPr lang="en-US" altLang="en-US" sz="1600" b="1" dirty="0">
                <a:latin typeface="Calibri"/>
                <a:cs typeface="Calibri"/>
              </a:rPr>
              <a:t>------- 1 root  </a:t>
            </a:r>
            <a:r>
              <a:rPr lang="en-US" altLang="en-US" sz="1600" b="1" err="1">
                <a:latin typeface="Calibri"/>
                <a:cs typeface="Calibri"/>
              </a:rPr>
              <a:t>root</a:t>
            </a:r>
            <a:r>
              <a:rPr lang="en-US" altLang="en-US" sz="1600" b="1" dirty="0">
                <a:latin typeface="Calibri"/>
                <a:cs typeface="Calibri"/>
              </a:rPr>
              <a:t>     5,    1 Apr 12 16:50 console</a:t>
            </a:r>
          </a:p>
          <a:p>
            <a:pPr lvl="1">
              <a:buNone/>
            </a:pPr>
            <a:r>
              <a:rPr lang="en-US" altLang="en-US" sz="1600" b="1" dirty="0">
                <a:latin typeface="Calibri"/>
                <a:cs typeface="Calibri"/>
              </a:rPr>
              <a:t>brw-rw---- 1 root  disk     8,    0 Apr 12 16:50 </a:t>
            </a:r>
            <a:r>
              <a:rPr lang="en-US" altLang="en-US" sz="1600" b="1" err="1">
                <a:latin typeface="Calibri"/>
                <a:cs typeface="Calibri"/>
              </a:rPr>
              <a:t>sda</a:t>
            </a:r>
            <a:endParaRPr lang="en-US" altLang="en-US" sz="1600" b="1">
              <a:latin typeface="Calibri"/>
              <a:cs typeface="Calibri"/>
            </a:endParaRPr>
          </a:p>
          <a:p>
            <a:pPr lvl="1">
              <a:buNone/>
            </a:pPr>
            <a:r>
              <a:rPr lang="en-US" altLang="en-US" sz="1600" b="1" dirty="0">
                <a:latin typeface="Calibri"/>
                <a:cs typeface="Calibri"/>
              </a:rPr>
              <a:t>brw-rw---- 1 root  disk     8,    1 Apr 12 16:50 sda1</a:t>
            </a:r>
          </a:p>
          <a:p>
            <a:pPr lvl="1" eaLnBrk="1" hangingPunct="1"/>
            <a:endParaRPr lang="en-US" altLang="en-US"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2928</TotalTime>
  <Words>2835</Words>
  <Application>Microsoft Office PowerPoint</Application>
  <PresentationFormat>On-screen Show (4:3)</PresentationFormat>
  <Paragraphs>572</Paragraphs>
  <Slides>61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Organic</vt:lpstr>
      <vt:lpstr>PowerPoint Presentation</vt:lpstr>
      <vt:lpstr>Scull: Pseudo-Device</vt:lpstr>
      <vt:lpstr>Introduction</vt:lpstr>
      <vt:lpstr>The Design of scull</vt:lpstr>
      <vt:lpstr>The Design of scull</vt:lpstr>
      <vt:lpstr>The Design of scull</vt:lpstr>
      <vt:lpstr>The Design of scull</vt:lpstr>
      <vt:lpstr>Major and Minor Device Numbers</vt:lpstr>
      <vt:lpstr>Major and Minor Device Numbers</vt:lpstr>
      <vt:lpstr>Major and Minor Device Numbers</vt:lpstr>
      <vt:lpstr>Major and Minor Device Numbers</vt:lpstr>
      <vt:lpstr>The Internal Representation of Device Numbers</vt:lpstr>
      <vt:lpstr>Allocating and Freeing Device Numbers</vt:lpstr>
      <vt:lpstr>Allocating and Freeing Device Numbers</vt:lpstr>
      <vt:lpstr>Allocating and Freeing Device Numbers</vt:lpstr>
      <vt:lpstr>Allocating and Freeing Device Numbers</vt:lpstr>
      <vt:lpstr>scull_load Shell Script</vt:lpstr>
      <vt:lpstr>scull_load Shell Script</vt:lpstr>
      <vt:lpstr>Char Device Data Structures</vt:lpstr>
      <vt:lpstr>Overview of Data Structures</vt:lpstr>
      <vt:lpstr>Some Important Data Structures</vt:lpstr>
      <vt:lpstr>File Operations</vt:lpstr>
      <vt:lpstr>File Operations</vt:lpstr>
      <vt:lpstr>scull Device Driver</vt:lpstr>
      <vt:lpstr>The file Structure</vt:lpstr>
      <vt:lpstr>The file Structure</vt:lpstr>
      <vt:lpstr>The File Structure</vt:lpstr>
      <vt:lpstr>The File Structure</vt:lpstr>
      <vt:lpstr>The i-node Structure</vt:lpstr>
      <vt:lpstr>The i-node Structure</vt:lpstr>
      <vt:lpstr>Char Device Registration</vt:lpstr>
      <vt:lpstr>Char Device Registration</vt:lpstr>
      <vt:lpstr>Char Device Registration</vt:lpstr>
      <vt:lpstr>Allocating and Freeing Device Numbers</vt:lpstr>
      <vt:lpstr>Device Registration in scull</vt:lpstr>
      <vt:lpstr>Char Device Initialization Steps</vt:lpstr>
      <vt:lpstr>Char Device Cleanup Steps</vt:lpstr>
      <vt:lpstr>Device Registration in scull</vt:lpstr>
      <vt:lpstr>Open</vt:lpstr>
      <vt:lpstr>The open Method</vt:lpstr>
      <vt:lpstr>The open Method</vt:lpstr>
      <vt:lpstr>The open Method</vt:lpstr>
      <vt:lpstr>The release Method</vt:lpstr>
      <vt:lpstr>Scull Memory</vt:lpstr>
      <vt:lpstr>scull’s Memory Usage</vt:lpstr>
      <vt:lpstr>scull’s Memory Usage</vt:lpstr>
      <vt:lpstr>scull’s Memory Usage</vt:lpstr>
      <vt:lpstr>Race Condition Protection</vt:lpstr>
      <vt:lpstr>Mutex Usage Examples</vt:lpstr>
      <vt:lpstr>Mutex vs. Spinlock</vt:lpstr>
      <vt:lpstr>Read and Write</vt:lpstr>
      <vt:lpstr>read and write</vt:lpstr>
      <vt:lpstr>read and write</vt:lpstr>
      <vt:lpstr>read and write</vt:lpstr>
      <vt:lpstr>read and write</vt:lpstr>
      <vt:lpstr>The read Method</vt:lpstr>
      <vt:lpstr>The read Method</vt:lpstr>
      <vt:lpstr>The read Method</vt:lpstr>
      <vt:lpstr>The read Method</vt:lpstr>
      <vt:lpstr>The read Method</vt:lpstr>
      <vt:lpstr>Playing with the New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d610</cp:lastModifiedBy>
  <cp:revision>609</cp:revision>
  <cp:lastPrinted>1601-01-01T00:00:00Z</cp:lastPrinted>
  <dcterms:created xsi:type="dcterms:W3CDTF">1601-01-01T00:00:00Z</dcterms:created>
  <dcterms:modified xsi:type="dcterms:W3CDTF">2024-05-08T07:56:01Z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