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685" r:id="rId2"/>
  </p:sldMasterIdLst>
  <p:notesMasterIdLst>
    <p:notesMasterId r:id="rId80"/>
  </p:notesMasterIdLst>
  <p:sldIdLst>
    <p:sldId id="338" r:id="rId3"/>
    <p:sldId id="333" r:id="rId4"/>
    <p:sldId id="334" r:id="rId5"/>
    <p:sldId id="335" r:id="rId6"/>
    <p:sldId id="257" r:id="rId7"/>
    <p:sldId id="336" r:id="rId8"/>
    <p:sldId id="282" r:id="rId9"/>
    <p:sldId id="283" r:id="rId10"/>
    <p:sldId id="284" r:id="rId11"/>
    <p:sldId id="285" r:id="rId12"/>
    <p:sldId id="259" r:id="rId13"/>
    <p:sldId id="288" r:id="rId14"/>
    <p:sldId id="289" r:id="rId15"/>
    <p:sldId id="290" r:id="rId16"/>
    <p:sldId id="291" r:id="rId17"/>
    <p:sldId id="292" r:id="rId18"/>
    <p:sldId id="293" r:id="rId19"/>
    <p:sldId id="261" r:id="rId20"/>
    <p:sldId id="294" r:id="rId21"/>
    <p:sldId id="263" r:id="rId22"/>
    <p:sldId id="296" r:id="rId23"/>
    <p:sldId id="345" r:id="rId24"/>
    <p:sldId id="266" r:id="rId25"/>
    <p:sldId id="315" r:id="rId26"/>
    <p:sldId id="271" r:id="rId27"/>
    <p:sldId id="272" r:id="rId28"/>
    <p:sldId id="351" r:id="rId29"/>
    <p:sldId id="352" r:id="rId30"/>
    <p:sldId id="354" r:id="rId31"/>
    <p:sldId id="322" r:id="rId32"/>
    <p:sldId id="343" r:id="rId33"/>
    <p:sldId id="326" r:id="rId34"/>
    <p:sldId id="323" r:id="rId35"/>
    <p:sldId id="325" r:id="rId36"/>
    <p:sldId id="357" r:id="rId37"/>
    <p:sldId id="358" r:id="rId38"/>
    <p:sldId id="359" r:id="rId39"/>
    <p:sldId id="360" r:id="rId40"/>
    <p:sldId id="361" r:id="rId41"/>
    <p:sldId id="362" r:id="rId42"/>
    <p:sldId id="258" r:id="rId43"/>
    <p:sldId id="363" r:id="rId44"/>
    <p:sldId id="300" r:id="rId45"/>
    <p:sldId id="369" r:id="rId46"/>
    <p:sldId id="295" r:id="rId47"/>
    <p:sldId id="370" r:id="rId48"/>
    <p:sldId id="297" r:id="rId49"/>
    <p:sldId id="298" r:id="rId50"/>
    <p:sldId id="299" r:id="rId51"/>
    <p:sldId id="371" r:id="rId52"/>
    <p:sldId id="260" r:id="rId53"/>
    <p:sldId id="372" r:id="rId54"/>
    <p:sldId id="301" r:id="rId55"/>
    <p:sldId id="302" r:id="rId56"/>
    <p:sldId id="262" r:id="rId57"/>
    <p:sldId id="373" r:id="rId58"/>
    <p:sldId id="308" r:id="rId59"/>
    <p:sldId id="374" r:id="rId60"/>
    <p:sldId id="264" r:id="rId61"/>
    <p:sldId id="375" r:id="rId62"/>
    <p:sldId id="265" r:id="rId63"/>
    <p:sldId id="311" r:id="rId64"/>
    <p:sldId id="309" r:id="rId65"/>
    <p:sldId id="310" r:id="rId66"/>
    <p:sldId id="267" r:id="rId67"/>
    <p:sldId id="312" r:id="rId68"/>
    <p:sldId id="313" r:id="rId69"/>
    <p:sldId id="314" r:id="rId70"/>
    <p:sldId id="377" r:id="rId71"/>
    <p:sldId id="268" r:id="rId72"/>
    <p:sldId id="269" r:id="rId73"/>
    <p:sldId id="316" r:id="rId74"/>
    <p:sldId id="317" r:id="rId75"/>
    <p:sldId id="318" r:id="rId76"/>
    <p:sldId id="365" r:id="rId77"/>
    <p:sldId id="366" r:id="rId78"/>
    <p:sldId id="367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4CEA-92F0-43AB-87D3-44EB85C60C3C}" v="123" dt="2024-05-09T10:20:49.041"/>
    <p1510:client id="{8C249428-E92E-4A03-8078-6820321F8661}" v="143" dt="2024-05-09T10:34:4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90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1FCE4CEA-92F0-43AB-87D3-44EB85C60C3C}"/>
    <pc:docChg chg="addSld delSld modSld addMainMaster delMainMaster">
      <pc:chgData name="Ganavi M" userId="aa0847465628f3dc" providerId="Windows Live" clId="Web-{1FCE4CEA-92F0-43AB-87D3-44EB85C60C3C}" dt="2024-05-09T10:20:49.041" v="102"/>
      <pc:docMkLst>
        <pc:docMk/>
      </pc:docMkLst>
      <pc:sldChg chg="modSp del mod modClrScheme chgLayout">
        <pc:chgData name="Ganavi M" userId="aa0847465628f3dc" providerId="Windows Live" clId="Web-{1FCE4CEA-92F0-43AB-87D3-44EB85C60C3C}" dt="2024-05-09T10:20:08.181" v="101"/>
        <pc:sldMkLst>
          <pc:docMk/>
          <pc:sldMk cId="0" sldId="25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6"/>
            <ac:spMk id="4098" creationId="{BD59A969-0FD3-D50E-4D64-7AD2FBAB3D22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6"/>
            <ac:spMk id="4099" creationId="{4DF65CE6-530E-6648-DC3E-EAB9801D4B01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5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7"/>
            <ac:spMk id="9218" creationId="{FA1405A2-422B-BD6C-B7EC-75BF1C79E6D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7"/>
            <ac:spMk id="9219" creationId="{034AC26B-805E-59DC-FD9F-C8BC6919A8A0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189302815" sldId="25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189302815" sldId="258"/>
            <ac:spMk id="8194" creationId="{AA9B649B-9828-D13C-B221-63E068B134B6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189302815" sldId="258"/>
            <ac:spMk id="8195" creationId="{C19E6A76-C752-1650-F19B-2166F0271CD2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5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9"/>
            <ac:spMk id="16386" creationId="{0E495AEC-51DF-02E0-9658-D86D0498C77D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59"/>
            <ac:spMk id="16387" creationId="{6C8051D3-6F06-CDA1-1A74-3B3BFF37AD0A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004910081" sldId="26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004910081" sldId="260"/>
            <ac:spMk id="18434" creationId="{7AD8F952-3C6A-D557-7B00-AB7958BA53D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004910081" sldId="260"/>
            <ac:spMk id="18435" creationId="{DFAB5E87-4E60-4D99-FBE7-1D58CE253BAD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6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1"/>
            <ac:spMk id="23554" creationId="{964C3866-4BA8-8ECA-B1C2-23F37DDAB4A6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1"/>
            <ac:spMk id="23555" creationId="{1E5C0D16-64AA-B564-6D1E-B6FF2CAB0A73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4143728860" sldId="26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143728860" sldId="262"/>
            <ac:spMk id="22530" creationId="{D3A590C1-4CF1-5B11-3E6F-CAE6FD59484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143728860" sldId="262"/>
            <ac:spMk id="22531" creationId="{CA390774-0D11-0B26-2F08-AFC05EBFB072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6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3"/>
            <ac:spMk id="25602" creationId="{8F71671C-BAD6-16BD-4F27-6DADC2A41D3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3"/>
            <ac:spMk id="25603" creationId="{166AC5FF-EEBC-8BD0-375D-86969298C6FF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653670936" sldId="26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653670936" sldId="264"/>
            <ac:spMk id="26626" creationId="{C7484593-09BE-9283-D923-C95B98F737A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653670936" sldId="264"/>
            <ac:spMk id="26627" creationId="{266FCF6E-1DDE-7B76-0BE1-95246B3AF0C5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864177952" sldId="26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64177952" sldId="265"/>
            <ac:spMk id="29698" creationId="{C60F3EC0-0541-03BB-46DF-6A08E82DB938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64177952" sldId="265"/>
            <ac:spMk id="30723" creationId="{26C57023-21DA-A23C-3516-53680A883E37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6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6"/>
            <ac:spMk id="28674" creationId="{5FA1029B-F76A-01B2-D89F-88786878D485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66"/>
            <ac:spMk id="28675" creationId="{B80FFEAB-13B6-39CE-C29A-16C3EBD34669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5864917" sldId="26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5864917" sldId="267"/>
            <ac:spMk id="33794" creationId="{F442778E-3AF0-B3B0-4563-78A1FB66EFC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5864917" sldId="267"/>
            <ac:spMk id="33795" creationId="{2E5EC478-9E9B-4E28-A2B2-CD24790E7943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256021341" sldId="26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256021341" sldId="268"/>
            <ac:spMk id="38914" creationId="{F9E1862A-9136-5F78-E997-792CE5FF1DC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256021341" sldId="268"/>
            <ac:spMk id="38915" creationId="{FA3F949B-EA49-4DEC-A9DC-090523E26476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920015203" sldId="26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920015203" sldId="269"/>
            <ac:spMk id="39938" creationId="{C2DEE5DE-7CBC-5D09-FD15-E19FF7082A1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920015203" sldId="269"/>
            <ac:spMk id="39939" creationId="{BC45AE69-E58D-5C00-6017-CFB1D4F6CE82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20:49.041" v="102"/>
        <pc:sldMkLst>
          <pc:docMk/>
          <pc:sldMk cId="0" sldId="27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71"/>
            <ac:spMk id="30722" creationId="{D31F4918-9C54-1056-66AC-FFFA5ED82817}"/>
          </ac:spMkLst>
        </pc:spChg>
        <pc:spChg chg="mod ord">
          <ac:chgData name="Ganavi M" userId="aa0847465628f3dc" providerId="Windows Live" clId="Web-{1FCE4CEA-92F0-43AB-87D3-44EB85C60C3C}" dt="2024-05-09T10:20:49.041" v="102"/>
          <ac:spMkLst>
            <pc:docMk/>
            <pc:sldMk cId="0" sldId="271"/>
            <ac:spMk id="30723" creationId="{4E691B7F-9BFD-0BC1-B0F7-30BFEA316B36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7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72"/>
            <ac:spMk id="31746" creationId="{0A45F9DA-0B94-2EC4-191D-3FD26E94656F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72"/>
            <ac:spMk id="31747" creationId="{A2C5DC2A-AC71-DDAD-C131-54DC331381C7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2"/>
            <ac:spMk id="11266" creationId="{60C2A9B3-95FC-4C81-29F1-A25FED02C49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2"/>
            <ac:spMk id="62467" creationId="{408D758A-0682-2CEB-5F3E-A8D22AACEB71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3"/>
            <ac:spMk id="12290" creationId="{AF8673E5-E39A-9E86-2099-605163F0AFD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3"/>
            <ac:spMk id="12291" creationId="{DD2D4991-5006-21F1-4677-A69E3AD7CF63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4"/>
            <ac:spMk id="13314" creationId="{CE9A48F5-7315-A534-8E13-93E5742B964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4"/>
            <ac:spMk id="13315" creationId="{DCCF4303-1713-6209-803A-E261C858F541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5"/>
            <ac:spMk id="14338" creationId="{FF12D66F-C753-37CC-D80D-4CA661E3902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5"/>
            <ac:spMk id="14339" creationId="{D5CB2A1E-6ED8-2663-737F-D7FA1CFA1D93}"/>
          </ac:spMkLst>
        </pc:spChg>
      </pc:sldChg>
      <pc:sldChg chg="modSp del mod modClrScheme chgLayout">
        <pc:chgData name="Ganavi M" userId="aa0847465628f3dc" providerId="Windows Live" clId="Web-{1FCE4CEA-92F0-43AB-87D3-44EB85C60C3C}" dt="2024-05-09T10:07:34.060" v="6"/>
        <pc:sldMkLst>
          <pc:docMk/>
          <pc:sldMk cId="0" sldId="286"/>
        </pc:sldMkLst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286"/>
            <ac:spMk id="15362" creationId="{3ECB81D0-96D7-AD78-87B0-3A337D03884D}"/>
          </ac:spMkLst>
        </pc:spChg>
        <pc:spChg chg="mod ord">
          <ac:chgData name="Ganavi M" userId="aa0847465628f3dc" providerId="Windows Live" clId="Web-{1FCE4CEA-92F0-43AB-87D3-44EB85C60C3C}" dt="2024-05-09T10:07:21.247" v="3" actId="20577"/>
          <ac:spMkLst>
            <pc:docMk/>
            <pc:sldMk cId="0" sldId="286"/>
            <ac:spMk id="15363" creationId="{70BDAC15-E74C-5F15-54BC-4FFAEDEC4EB4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8"/>
            <ac:spMk id="17410" creationId="{D12BA71E-36BB-CCF5-50EF-EC446AF14BB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8"/>
            <ac:spMk id="17411" creationId="{467C2BE3-ABC6-739A-F515-FD7A6A1E9D53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8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9"/>
            <ac:spMk id="18434" creationId="{72EC8884-1098-1A37-8CDC-049B03B5EB3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89"/>
            <ac:spMk id="18435" creationId="{CB0911E5-4A78-3ABC-2567-2631D8DC10DE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0"/>
            <ac:spMk id="19458" creationId="{D4FB4CF0-9C8F-3F8B-9491-D0E7A75A049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0"/>
            <ac:spMk id="19459" creationId="{48B72C62-74D2-2881-D4E0-6172B42D59AF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1"/>
            <ac:spMk id="20482" creationId="{A15E7D68-D39F-4A96-23C2-C0B3978F0AFD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1"/>
            <ac:spMk id="20483" creationId="{5CE5E349-A48B-25C1-DB4C-1D7A86D3FB17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2"/>
            <ac:spMk id="21506" creationId="{1FDB3DBD-1439-4DF4-774D-4F18A0DA6B88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2"/>
            <ac:spMk id="21507" creationId="{AA4E7BF4-AC64-E554-CF05-6FE6CCA758B6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3"/>
            <ac:spMk id="22530" creationId="{7D0A8AD0-38E2-4436-1CC5-DE83A58DB35F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3"/>
            <ac:spMk id="22531" creationId="{7C3B0B16-DC6C-DD28-6E06-2728F7876F9D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4"/>
            <ac:spMk id="24578" creationId="{948A8E0B-E454-BD84-6240-0D8B9F30B47A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4"/>
            <ac:spMk id="24579" creationId="{FABD8CD2-02B0-1A76-ABFE-61630B353FB2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087862295" sldId="29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087862295" sldId="295"/>
            <ac:spMk id="12290" creationId="{15AEE578-E025-87BC-7A49-46CE89AAE172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087862295" sldId="295"/>
            <ac:spMk id="12291" creationId="{EF457E09-5272-1E3B-61AD-F1F61948F8F4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29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6"/>
            <ac:spMk id="26626" creationId="{F3F2BC60-C53A-B453-91D8-390E42BF6CD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296"/>
            <ac:spMk id="26627" creationId="{43BC061D-FCA6-43AE-160A-AECBBB4FAD3C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094473731" sldId="29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094473731" sldId="297"/>
            <ac:spMk id="14338" creationId="{17B11EAF-EA7A-A7B1-9A0B-C6D56DF97CC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094473731" sldId="297"/>
            <ac:spMk id="14339" creationId="{76C7607A-59C2-E5C6-4DDD-6D5992509177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86129976" sldId="29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6129976" sldId="298"/>
            <ac:spMk id="15362" creationId="{8F8652F7-6874-638B-6717-97CB356B931E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6129976" sldId="298"/>
            <ac:spMk id="15363" creationId="{EB0A4260-BBA8-574A-804E-21F3E25AB71C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077394206" sldId="29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077394206" sldId="299"/>
            <ac:spMk id="16386" creationId="{D4FAEEB7-BD8F-0AA1-9F28-F59142B470CB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077394206" sldId="299"/>
            <ac:spMk id="16387" creationId="{BADA550F-458F-8ED0-3B76-92E4461F7C2C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430563921" sldId="30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30563921" sldId="300"/>
            <ac:spMk id="10242" creationId="{9508C475-11E6-9604-2572-0CB0A7EF9856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30563921" sldId="300"/>
            <ac:spMk id="10243" creationId="{CC87EB2B-513B-580E-01D2-3D5C633ED549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423803128" sldId="30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423803128" sldId="301"/>
            <ac:spMk id="20482" creationId="{4EE69C00-9763-965C-60AA-AFAA761D76F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423803128" sldId="301"/>
            <ac:spMk id="20483" creationId="{5C48DC83-69E2-B6EE-E170-DFE5A9A60B14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265063990" sldId="30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265063990" sldId="302"/>
            <ac:spMk id="21506" creationId="{0A55C356-384C-AE4F-7A6E-C97510580B5E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265063990" sldId="302"/>
            <ac:spMk id="21507" creationId="{0DA5259F-D26A-A3C3-AC59-4F27F5CE3371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4000659623" sldId="30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000659623" sldId="308"/>
            <ac:spMk id="24578" creationId="{34311CB1-3C00-FA28-47E5-C8427AA340AF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000659623" sldId="308"/>
            <ac:spMk id="24579" creationId="{E878EC35-533F-E74F-F501-BACC9B192323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473944547" sldId="30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473944547" sldId="309"/>
            <ac:spMk id="31746" creationId="{403C6A47-D151-8A68-65C4-0DD8AC0C6074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473944547" sldId="309"/>
            <ac:spMk id="31747" creationId="{2C692C2F-8253-DD15-A4B9-EDA352A5087B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811722369" sldId="31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11722369" sldId="310"/>
            <ac:spMk id="32770" creationId="{C05500B6-1BBD-586E-FBD8-310486EDDD47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11722369" sldId="310"/>
            <ac:spMk id="32771" creationId="{AAF8CAFD-E738-3546-E91E-D86E8F30A8EC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495810983" sldId="31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95810983" sldId="311"/>
            <ac:spMk id="30722" creationId="{C2171B5B-005F-1578-99CB-D33BDE2C87B6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95810983" sldId="311"/>
            <ac:spMk id="30723" creationId="{67DF7657-0320-2FB5-9748-556B2FC3F54D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791688143" sldId="31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791688143" sldId="312"/>
            <ac:spMk id="34818" creationId="{9F2A86F4-E16C-293F-9D6C-572BD4261A3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791688143" sldId="312"/>
            <ac:spMk id="34819" creationId="{354F49A5-7A96-4796-597A-8FC885520EF4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906229376" sldId="31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6229376" sldId="313"/>
            <ac:spMk id="35842" creationId="{6B693C8F-A4E1-0815-9467-745664BCCC57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6229376" sldId="313"/>
            <ac:spMk id="35843" creationId="{3C11AC25-7BC0-80AA-6E78-5787FD85A2FB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906031017" sldId="31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6031017" sldId="314"/>
            <ac:spMk id="36866" creationId="{BEC6D4F4-AC20-E724-20A4-500F33A7D54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6031017" sldId="314"/>
            <ac:spMk id="36867" creationId="{8F6BA203-5F0A-D691-6A42-3784D55F82EA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1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15"/>
            <ac:spMk id="29698" creationId="{91F3C523-399A-38BC-1175-DC586265CD25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15"/>
            <ac:spMk id="29699" creationId="{DF6A91C6-BDCA-EBC0-B0B3-3B90704D20D8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596217513" sldId="31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596217513" sldId="316"/>
            <ac:spMk id="40962" creationId="{D4AF9058-CF05-A057-E8D3-3E7B057B14BE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596217513" sldId="316"/>
            <ac:spMk id="40963" creationId="{3BB14B0C-936D-307D-4C9F-37CF17706BE3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745240937" sldId="31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745240937" sldId="317"/>
            <ac:spMk id="41986" creationId="{FE9CD510-F8C1-E0C3-BBD9-D48FD08FE688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745240937" sldId="317"/>
            <ac:spMk id="41987" creationId="{5A438DAB-11D8-2E41-C4AA-8E7EF963F75C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947432892" sldId="31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947432892" sldId="318"/>
            <ac:spMk id="43010" creationId="{54E92BEC-79E9-0112-544F-838512A5B237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947432892" sldId="318"/>
            <ac:spMk id="43011" creationId="{268FB232-3219-0A74-C121-1BCD0443C443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2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2"/>
            <ac:spMk id="39938" creationId="{5281A366-17AC-B7A0-4654-1E8F2F5F152C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2"/>
            <ac:spMk id="39939" creationId="{71EB2CD9-E9E4-4A3C-0B71-F7222A77166B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2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3"/>
            <ac:spMk id="44034" creationId="{52A650E0-898C-B71E-7433-30F406CEA30E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3"/>
            <ac:spMk id="44035" creationId="{660E9E64-6999-31A3-9195-A844E2FA8736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2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5"/>
            <ac:spMk id="45058" creationId="{A87DD7CA-669D-0584-4A4F-FB16503D798B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5"/>
            <ac:spMk id="45059" creationId="{06DE5D73-A7A2-6FC2-DA81-0C8B2C442BC0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2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6"/>
            <ac:spMk id="43010" creationId="{5255EDD9-0B26-ECB0-E85B-9225760A5055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26"/>
            <ac:spMk id="43011" creationId="{549ED0F9-A9FB-670E-25A3-D39C19E1F167}"/>
          </ac:spMkLst>
        </pc:spChg>
      </pc:sldChg>
      <pc:sldChg chg="modSp del mod modClrScheme chgLayout">
        <pc:chgData name="Ganavi M" userId="aa0847465628f3dc" providerId="Windows Live" clId="Web-{1FCE4CEA-92F0-43AB-87D3-44EB85C60C3C}" dt="2024-05-09T10:07:16.685" v="2"/>
        <pc:sldMkLst>
          <pc:docMk/>
          <pc:sldMk cId="0" sldId="332"/>
        </pc:sldMkLst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332"/>
            <ac:spMk id="5122" creationId="{89A906F4-AC7F-5F71-F770-9C09A595D2B2}"/>
          </ac:spMkLst>
        </pc:spChg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332"/>
            <ac:spMk id="5123" creationId="{C9A40BF4-08E8-BDD5-E036-D3757E88E8AC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3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3"/>
            <ac:spMk id="6146" creationId="{79AC1198-8099-558F-28F1-23E315039406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3"/>
            <ac:spMk id="6147" creationId="{5D52834F-A15D-5BA0-FED7-3AE7B12E8434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3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4"/>
            <ac:spMk id="3" creationId="{04B9F2D0-5C8D-313B-0C9C-D85C1C91F088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4"/>
            <ac:spMk id="7170" creationId="{3CAD5AAB-E1FE-F8CC-97B5-EFE1A5340E4C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3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5"/>
            <ac:spMk id="3" creationId="{698F000B-72DB-1EC8-D9D0-8DA0A5372A8D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5"/>
            <ac:spMk id="8194" creationId="{238D3149-22D4-BBC3-84EA-26B8A9E60B9C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3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6"/>
            <ac:spMk id="10242" creationId="{15645B10-1E07-BA20-37A2-1ECE4BF70132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36"/>
            <ac:spMk id="10243" creationId="{9D203626-0C8D-EB4D-8910-C2AAC735B101}"/>
          </ac:spMkLst>
        </pc:spChg>
      </pc:sldChg>
      <pc:sldChg chg="modSp del mod modClrScheme chgLayout">
        <pc:chgData name="Ganavi M" userId="aa0847465628f3dc" providerId="Windows Live" clId="Web-{1FCE4CEA-92F0-43AB-87D3-44EB85C60C3C}" dt="2024-05-09T10:10:01.394" v="29"/>
        <pc:sldMkLst>
          <pc:docMk/>
          <pc:sldMk cId="0" sldId="337"/>
        </pc:sldMkLst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337"/>
            <ac:spMk id="3" creationId="{61729A41-6050-93FA-80B3-556F445CA24D}"/>
          </ac:spMkLst>
        </pc:spChg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337"/>
            <ac:spMk id="47106" creationId="{3C031DE3-23F8-421E-CF91-4A9F57B3F054}"/>
          </ac:spMkLst>
        </pc:spChg>
      </pc:sldChg>
      <pc:sldChg chg="addSp modSp add mod modClrScheme chgLayout">
        <pc:chgData name="Ganavi M" userId="aa0847465628f3dc" providerId="Windows Live" clId="Web-{1FCE4CEA-92F0-43AB-87D3-44EB85C60C3C}" dt="2024-05-09T10:20:02.946" v="100" actId="1076"/>
        <pc:sldMkLst>
          <pc:docMk/>
          <pc:sldMk cId="4259797247" sldId="338"/>
        </pc:sldMkLst>
        <pc:spChg chg="add mod">
          <ac:chgData name="Ganavi M" userId="aa0847465628f3dc" providerId="Windows Live" clId="Web-{1FCE4CEA-92F0-43AB-87D3-44EB85C60C3C}" dt="2024-05-09T10:19:58.852" v="99" actId="1076"/>
          <ac:spMkLst>
            <pc:docMk/>
            <pc:sldMk cId="4259797247" sldId="338"/>
            <ac:spMk id="3" creationId="{01B7E321-1C0E-F3F0-1CD0-3DFE7B03BA76}"/>
          </ac:spMkLst>
        </pc:spChg>
        <pc:spChg chg="mod">
          <ac:chgData name="Ganavi M" userId="aa0847465628f3dc" providerId="Windows Live" clId="Web-{1FCE4CEA-92F0-43AB-87D3-44EB85C60C3C}" dt="2024-05-09T10:20:02.946" v="100" actId="1076"/>
          <ac:spMkLst>
            <pc:docMk/>
            <pc:sldMk cId="4259797247" sldId="338"/>
            <ac:spMk id="4" creationId="{103B4B10-953E-CBD1-9601-51A457AE9A56}"/>
          </ac:spMkLst>
        </pc:spChg>
        <pc:spChg chg="mod">
          <ac:chgData name="Ganavi M" userId="aa0847465628f3dc" providerId="Windows Live" clId="Web-{1FCE4CEA-92F0-43AB-87D3-44EB85C60C3C}" dt="2024-05-09T10:19:55.180" v="98" actId="14100"/>
          <ac:spMkLst>
            <pc:docMk/>
            <pc:sldMk cId="4259797247" sldId="338"/>
            <ac:spMk id="6" creationId="{13ED15A3-DE62-52A5-CD5A-10BB62B31704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4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43"/>
            <ac:spMk id="3" creationId="{DDD7F73D-344D-72F1-DFDB-E16C88ED5AD4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43"/>
            <ac:spMk id="40962" creationId="{CB2DB423-C447-8608-142E-5E23A6313F47}"/>
          </ac:spMkLst>
        </pc:spChg>
      </pc:sldChg>
      <pc:sldChg chg="modSp del mod modClrScheme chgLayout">
        <pc:chgData name="Ganavi M" userId="aa0847465628f3dc" providerId="Windows Live" clId="Web-{1FCE4CEA-92F0-43AB-87D3-44EB85C60C3C}" dt="2024-05-09T10:09:15.892" v="22"/>
        <pc:sldMkLst>
          <pc:docMk/>
          <pc:sldMk cId="0" sldId="344"/>
        </pc:sldMkLst>
        <pc:spChg chg="mod ord">
          <ac:chgData name="Ganavi M" userId="aa0847465628f3dc" providerId="Windows Live" clId="Web-{1FCE4CEA-92F0-43AB-87D3-44EB85C60C3C}" dt="2024-05-09T10:06:53.246" v="1"/>
          <ac:spMkLst>
            <pc:docMk/>
            <pc:sldMk cId="0" sldId="344"/>
            <ac:spMk id="41986" creationId="{95D95D7A-C775-E52E-0FAB-77640738D239}"/>
          </ac:spMkLst>
        </pc:spChg>
        <pc:spChg chg="mod ord">
          <ac:chgData name="Ganavi M" userId="aa0847465628f3dc" providerId="Windows Live" clId="Web-{1FCE4CEA-92F0-43AB-87D3-44EB85C60C3C}" dt="2024-05-09T10:08:56.954" v="15" actId="20577"/>
          <ac:spMkLst>
            <pc:docMk/>
            <pc:sldMk cId="0" sldId="344"/>
            <ac:spMk id="41987" creationId="{FD3B2B7A-BFED-6EC4-9071-AD103530B33E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4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45"/>
            <ac:spMk id="27650" creationId="{D239EAE4-25EA-786D-2276-03D06854128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45"/>
            <ac:spMk id="27651" creationId="{7D880E38-06FE-B40B-5040-5924F5329917}"/>
          </ac:spMkLst>
        </pc:spChg>
      </pc:sldChg>
      <pc:sldChg chg="del mod modClrScheme chgLayout">
        <pc:chgData name="Ganavi M" userId="aa0847465628f3dc" providerId="Windows Live" clId="Web-{1FCE4CEA-92F0-43AB-87D3-44EB85C60C3C}" dt="2024-05-09T10:08:00.749" v="8"/>
        <pc:sldMkLst>
          <pc:docMk/>
          <pc:sldMk cId="0" sldId="346"/>
        </pc:sldMkLst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5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51"/>
            <ac:spMk id="32770" creationId="{08A1775E-E7E6-DDFD-5C39-4BC3E5368B43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51"/>
            <ac:spMk id="32771" creationId="{FA80DBF2-489E-2040-B2B5-A3D90A8A1990}"/>
          </ac:spMkLst>
        </pc:spChg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5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52"/>
            <ac:spMk id="33794" creationId="{D4C036F7-735E-C3EC-754A-87C503E17E61}"/>
          </ac:spMkLst>
        </pc:spChg>
      </pc:sldChg>
      <pc:sldChg chg="del mod modClrScheme chgLayout">
        <pc:chgData name="Ganavi M" userId="aa0847465628f3dc" providerId="Windows Live" clId="Web-{1FCE4CEA-92F0-43AB-87D3-44EB85C60C3C}" dt="2024-05-09T10:07:59.686" v="7"/>
        <pc:sldMkLst>
          <pc:docMk/>
          <pc:sldMk cId="0" sldId="353"/>
        </pc:sldMkLst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54"/>
        </pc:sldMkLst>
        <pc:spChg chg="mod">
          <ac:chgData name="Ganavi M" userId="aa0847465628f3dc" providerId="Windows Live" clId="Web-{1FCE4CEA-92F0-43AB-87D3-44EB85C60C3C}" dt="2024-05-09T10:08:09.640" v="9" actId="1076"/>
          <ac:spMkLst>
            <pc:docMk/>
            <pc:sldMk cId="0" sldId="354"/>
            <ac:spMk id="36866" creationId="{6DC16F7C-DED6-2AF9-5723-240991375186}"/>
          </ac:spMkLst>
        </pc:spChg>
        <pc:spChg chg="mod">
          <ac:chgData name="Ganavi M" userId="aa0847465628f3dc" providerId="Windows Live" clId="Web-{1FCE4CEA-92F0-43AB-87D3-44EB85C60C3C}" dt="2024-05-09T10:08:16.999" v="10" actId="1076"/>
          <ac:spMkLst>
            <pc:docMk/>
            <pc:sldMk cId="0" sldId="354"/>
            <ac:spMk id="36867" creationId="{AC84C800-0BD9-C4F3-1E1C-A7AC2990D646}"/>
          </ac:spMkLst>
        </pc:spChg>
        <pc:spChg chg="mod">
          <ac:chgData name="Ganavi M" userId="aa0847465628f3dc" providerId="Windows Live" clId="Web-{1FCE4CEA-92F0-43AB-87D3-44EB85C60C3C}" dt="2024-05-09T10:08:20.374" v="11" actId="1076"/>
          <ac:spMkLst>
            <pc:docMk/>
            <pc:sldMk cId="0" sldId="354"/>
            <ac:spMk id="36868" creationId="{BA351683-4067-73D4-755B-E4007D6D51E9}"/>
          </ac:spMkLst>
        </pc:spChg>
      </pc:sldChg>
      <pc:sldChg chg="modSp del mod modClrScheme chgLayout">
        <pc:chgData name="Ganavi M" userId="aa0847465628f3dc" providerId="Windows Live" clId="Web-{1FCE4CEA-92F0-43AB-87D3-44EB85C60C3C}" dt="2024-05-09T10:08:38.047" v="13"/>
        <pc:sldMkLst>
          <pc:docMk/>
          <pc:sldMk cId="0" sldId="355"/>
        </pc:sldMkLst>
        <pc:spChg chg="mod">
          <ac:chgData name="Ganavi M" userId="aa0847465628f3dc" providerId="Windows Live" clId="Web-{1FCE4CEA-92F0-43AB-87D3-44EB85C60C3C}" dt="2024-05-09T10:08:33.812" v="12" actId="1076"/>
          <ac:spMkLst>
            <pc:docMk/>
            <pc:sldMk cId="0" sldId="355"/>
            <ac:spMk id="37890" creationId="{5F5232D8-9917-BBB8-7D71-60CFB9B924B4}"/>
          </ac:spMkLst>
        </pc:spChg>
      </pc:sldChg>
      <pc:sldChg chg="del mod modClrScheme chgLayout">
        <pc:chgData name="Ganavi M" userId="aa0847465628f3dc" providerId="Windows Live" clId="Web-{1FCE4CEA-92F0-43AB-87D3-44EB85C60C3C}" dt="2024-05-09T10:08:41.266" v="14"/>
        <pc:sldMkLst>
          <pc:docMk/>
          <pc:sldMk cId="0" sldId="356"/>
        </pc:sldMkLst>
      </pc:sldChg>
      <pc:sldChg chg="modSp mod modClrScheme chgLayout">
        <pc:chgData name="Ganavi M" userId="aa0847465628f3dc" providerId="Windows Live" clId="Web-{1FCE4CEA-92F0-43AB-87D3-44EB85C60C3C}" dt="2024-05-09T10:18:28.786" v="78"/>
        <pc:sldMkLst>
          <pc:docMk/>
          <pc:sldMk cId="0" sldId="35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0" sldId="357"/>
            <ac:spMk id="46082" creationId="{377EEBC8-5278-3ADE-05FC-1CA9B3CDC2AF}"/>
          </ac:spMkLst>
        </pc:spChg>
        <pc:spChg chg="mod">
          <ac:chgData name="Ganavi M" userId="aa0847465628f3dc" providerId="Windows Live" clId="Web-{1FCE4CEA-92F0-43AB-87D3-44EB85C60C3C}" dt="2024-05-09T10:09:54.675" v="28" actId="14100"/>
          <ac:spMkLst>
            <pc:docMk/>
            <pc:sldMk cId="0" sldId="357"/>
            <ac:spMk id="46083" creationId="{EA0FA992-F708-10D6-05EC-40E1BE153BDC}"/>
          </ac:spMkLst>
        </pc:spChg>
        <pc:spChg chg="mod">
          <ac:chgData name="Ganavi M" userId="aa0847465628f3dc" providerId="Windows Live" clId="Web-{1FCE4CEA-92F0-43AB-87D3-44EB85C60C3C}" dt="2024-05-09T10:09:48.440" v="27" actId="20577"/>
          <ac:spMkLst>
            <pc:docMk/>
            <pc:sldMk cId="0" sldId="357"/>
            <ac:spMk id="46084" creationId="{EB83D99C-9A66-0CDB-F090-D8843EF136AF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770114200" sldId="35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770114200" sldId="358"/>
            <ac:spMk id="3074" creationId="{339E437D-8296-CD0B-FFD0-A633A1D64A11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281949657" sldId="35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281949657" sldId="359"/>
            <ac:spMk id="4098" creationId="{22566A16-751E-7724-2DAF-292713AFCA83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281949657" sldId="359"/>
            <ac:spMk id="4099" creationId="{7506A205-2791-45AF-2A78-C0A19EA7406D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281097417" sldId="36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281097417" sldId="360"/>
            <ac:spMk id="5122" creationId="{F0A69380-4153-A153-1B5F-9D166D2DFF27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281097417" sldId="360"/>
            <ac:spMk id="5123" creationId="{7B6B4798-FA8E-6D12-6484-4B42BB21084B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487267284" sldId="36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487267284" sldId="361"/>
            <ac:spMk id="6146" creationId="{F576567C-E452-DC19-50BD-2BA5A08B8D14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487267284" sldId="361"/>
            <ac:spMk id="6147" creationId="{38289E8C-93AA-8EF8-964F-284A50ECA734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081269296" sldId="36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081269296" sldId="362"/>
            <ac:spMk id="7170" creationId="{5887DE6C-39C6-9D3D-A0EF-9EB4AFE590A2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081269296" sldId="362"/>
            <ac:spMk id="7171" creationId="{392F4563-4BD5-3E94-F770-DA546BEC9398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242642967" sldId="36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242642967" sldId="363"/>
            <ac:spMk id="9218" creationId="{128608C7-E868-9C97-3C41-617360A9D041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242642967" sldId="363"/>
            <ac:spMk id="9219" creationId="{B276284E-D047-866F-53E2-0E34B44BDFD5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148946658" sldId="36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148946658" sldId="365"/>
            <ac:spMk id="45058" creationId="{2E1F6CD8-55AF-B7F2-F0B3-5040F4175A6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148946658" sldId="365"/>
            <ac:spMk id="45059" creationId="{6A080286-F220-FA59-7AC1-79D908768F89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079959081" sldId="36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079959081" sldId="366"/>
            <ac:spMk id="46082" creationId="{D5EF3E6D-DD64-B438-4D42-3BC619EB1ECF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079959081" sldId="366"/>
            <ac:spMk id="46083" creationId="{4C3F182C-9A5A-BB2F-980F-F77825B78BF3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622630796" sldId="36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622630796" sldId="367"/>
            <ac:spMk id="47106" creationId="{E7050931-96B5-CD61-F212-53A2CE85598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622630796" sldId="367"/>
            <ac:spMk id="47107" creationId="{CC154548-2728-85A4-5E54-9DBB3594E4BD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4256589532" sldId="368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256589532" sldId="368"/>
            <ac:spMk id="5" creationId="{07A6D3D4-BF53-48AA-DB5C-E9EE740F19B4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4256589532" sldId="368"/>
            <ac:spMk id="44035" creationId="{A8BBDDFA-E89E-FF55-80B0-E9166C3C1698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904507710" sldId="369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4507710" sldId="369"/>
            <ac:spMk id="11266" creationId="{8818A299-853C-BE36-78F1-3ED490D7D9A3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904507710" sldId="369"/>
            <ac:spMk id="11267" creationId="{9E4CD8F1-B963-B229-257F-48DD0656820E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396547067" sldId="370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396547067" sldId="370"/>
            <ac:spMk id="13314" creationId="{F7E44202-8804-62A0-AC58-782C1C96D884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396547067" sldId="370"/>
            <ac:spMk id="13315" creationId="{D4EE5DC9-DFD6-C3C0-8547-7B3055EC623F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701901642" sldId="371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701901642" sldId="371"/>
            <ac:spMk id="17410" creationId="{DA64E292-F80C-668D-21B3-16D8A8781A1F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701901642" sldId="371"/>
            <ac:spMk id="17411" creationId="{9B879C0A-2D19-6919-27DF-0F3687D1E60A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535542831" sldId="372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535542831" sldId="372"/>
            <ac:spMk id="19458" creationId="{36FE059D-A763-847C-86AA-82E67ECC15C9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535542831" sldId="372"/>
            <ac:spMk id="19459" creationId="{B4C16A9D-5F5F-C2E3-2A27-1E7F5965EC6D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125781912" sldId="373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125781912" sldId="373"/>
            <ac:spMk id="23554" creationId="{699E8365-CBBE-E107-263A-453DAF738C8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125781912" sldId="373"/>
            <ac:spMk id="23555" creationId="{D18CCF32-2CE6-B4F1-CB25-103B4BC0126F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889017298" sldId="374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89017298" sldId="374"/>
            <ac:spMk id="3" creationId="{6F285F50-272C-FF13-E5C0-5106A54B2CDB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89017298" sldId="374"/>
            <ac:spMk id="25602" creationId="{5EBDD650-CE46-0373-CEB1-B78C87855E70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2821690468" sldId="375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21690468" sldId="375"/>
            <ac:spMk id="3" creationId="{84F4131D-E3AB-C0B8-6258-4DF70EC350C3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2821690468" sldId="375"/>
            <ac:spMk id="27650" creationId="{3B2425FF-2E46-06FC-6166-A91ACE548008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1834003303" sldId="376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34003303" sldId="376"/>
            <ac:spMk id="4" creationId="{844B4C82-21EF-A5B7-8B25-FEC3A77A7A38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1834003303" sldId="376"/>
            <ac:spMk id="28675" creationId="{B5D8A5D3-34CA-649C-031F-C4A8578EB558}"/>
          </ac:spMkLst>
        </pc:spChg>
      </pc:sldChg>
      <pc:sldChg chg="modSp add mod modClrScheme chgLayout">
        <pc:chgData name="Ganavi M" userId="aa0847465628f3dc" providerId="Windows Live" clId="Web-{1FCE4CEA-92F0-43AB-87D3-44EB85C60C3C}" dt="2024-05-09T10:18:28.786" v="78"/>
        <pc:sldMkLst>
          <pc:docMk/>
          <pc:sldMk cId="3482510011" sldId="377"/>
        </pc:sldMkLst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82510011" sldId="377"/>
            <ac:spMk id="37890" creationId="{4B2EE67F-5D80-6F88-3A91-259A9A12CC60}"/>
          </ac:spMkLst>
        </pc:spChg>
        <pc:spChg chg="mod ord">
          <ac:chgData name="Ganavi M" userId="aa0847465628f3dc" providerId="Windows Live" clId="Web-{1FCE4CEA-92F0-43AB-87D3-44EB85C60C3C}" dt="2024-05-09T10:18:28.786" v="78"/>
          <ac:spMkLst>
            <pc:docMk/>
            <pc:sldMk cId="3482510011" sldId="377"/>
            <ac:spMk id="37891" creationId="{49E36385-E533-46BC-EA2E-312F7236C919}"/>
          </ac:spMkLst>
        </pc:spChg>
      </pc:sldChg>
      <pc:sldMasterChg chg="del delSldLayout">
        <pc:chgData name="Ganavi M" userId="aa0847465628f3dc" providerId="Windows Live" clId="Web-{1FCE4CEA-92F0-43AB-87D3-44EB85C60C3C}" dt="2024-05-09T10:06:27.495" v="0"/>
        <pc:sldMasterMkLst>
          <pc:docMk/>
          <pc:sldMasterMk cId="0" sldId="2147483649"/>
        </pc:sldMasterMkLst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1766836627" sldId="2147483688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130885780" sldId="2147483689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3347391165" sldId="2147483690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2148298338" sldId="2147483691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899907776" sldId="2147483692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4062990880" sldId="2147483693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4291335580" sldId="2147483694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620954261" sldId="2147483695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1200644783" sldId="2147483696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2931303134" sldId="2147483697"/>
          </pc:sldLayoutMkLst>
        </pc:sldLayoutChg>
        <pc:sldLayoutChg chg="del">
          <pc:chgData name="Ganavi M" userId="aa0847465628f3dc" providerId="Windows Live" clId="Web-{1FCE4CEA-92F0-43AB-87D3-44EB85C60C3C}" dt="2024-05-09T10:06:27.495" v="0"/>
          <pc:sldLayoutMkLst>
            <pc:docMk/>
            <pc:sldMasterMk cId="0" sldId="2147483649"/>
            <pc:sldLayoutMk cId="2724972923" sldId="2147483699"/>
          </pc:sldLayoutMkLst>
        </pc:sldLayoutChg>
      </pc:sldMasterChg>
      <pc:sldMasterChg chg="add del addSldLayout delSldLayout modSldLayout">
        <pc:chgData name="Ganavi M" userId="aa0847465628f3dc" providerId="Windows Live" clId="Web-{1FCE4CEA-92F0-43AB-87D3-44EB85C60C3C}" dt="2024-05-09T10:06:53.246" v="1"/>
        <pc:sldMasterMkLst>
          <pc:docMk/>
          <pc:sldMasterMk cId="3517669836" sldId="2147483700"/>
        </pc:sldMasterMkLst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654195080" sldId="2147483701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750392505" sldId="2147483702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4285939335" sldId="2147483703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2157046510" sldId="2147483704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3393671346" sldId="2147483705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3244150681" sldId="2147483706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2980122044" sldId="2147483707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3704959755" sldId="2147483708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2382086201" sldId="2147483709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1069339422" sldId="2147483710"/>
          </pc:sldLayoutMkLst>
        </pc:sldLayoutChg>
        <pc:sldLayoutChg chg="add del mod replId">
          <pc:chgData name="Ganavi M" userId="aa0847465628f3dc" providerId="Windows Live" clId="Web-{1FCE4CEA-92F0-43AB-87D3-44EB85C60C3C}" dt="2024-05-09T10:06:53.246" v="1"/>
          <pc:sldLayoutMkLst>
            <pc:docMk/>
            <pc:sldMasterMk cId="3517669836" sldId="2147483700"/>
            <pc:sldLayoutMk cId="173792184" sldId="2147483711"/>
          </pc:sldLayoutMkLst>
        </pc:sldLayoutChg>
      </pc:sldMasterChg>
      <pc:sldMasterChg chg="add del addSldLayout delSldLayout modSldLayout">
        <pc:chgData name="Ganavi M" userId="aa0847465628f3dc" providerId="Windows Live" clId="Web-{1FCE4CEA-92F0-43AB-87D3-44EB85C60C3C}" dt="2024-05-09T10:17:04.487" v="75"/>
        <pc:sldMasterMkLst>
          <pc:docMk/>
          <pc:sldMasterMk cId="120886089" sldId="2147483712"/>
        </pc:sldMasterMkLst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3221382743" sldId="2147483713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1500495742" sldId="2147483714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889692716" sldId="2147483715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3253509335" sldId="2147483716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2369310156" sldId="2147483717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1513489851" sldId="2147483718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472953948" sldId="2147483719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3958785165" sldId="2147483720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609376097" sldId="2147483721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1904057996" sldId="2147483722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1803540861" sldId="2147483723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2881971597" sldId="2147483724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3321642869" sldId="2147483725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2681710976" sldId="2147483726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2647459093" sldId="2147483727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312821127" sldId="2147483728"/>
          </pc:sldLayoutMkLst>
        </pc:sldLayoutChg>
        <pc:sldLayoutChg chg="add del mod replId">
          <pc:chgData name="Ganavi M" userId="aa0847465628f3dc" providerId="Windows Live" clId="Web-{1FCE4CEA-92F0-43AB-87D3-44EB85C60C3C}" dt="2024-05-09T10:17:04.487" v="75"/>
          <pc:sldLayoutMkLst>
            <pc:docMk/>
            <pc:sldMasterMk cId="120886089" sldId="2147483712"/>
            <pc:sldLayoutMk cId="42277382" sldId="2147483729"/>
          </pc:sldLayoutMkLst>
        </pc:sldLayoutChg>
      </pc:sldMasterChg>
      <pc:sldMasterChg chg="add del addSldLayout delSldLayout modSldLayout">
        <pc:chgData name="Ganavi M" userId="aa0847465628f3dc" providerId="Windows Live" clId="Web-{1FCE4CEA-92F0-43AB-87D3-44EB85C60C3C}" dt="2024-05-09T10:17:15.362" v="76"/>
        <pc:sldMasterMkLst>
          <pc:docMk/>
          <pc:sldMasterMk cId="2104027238" sldId="2147483730"/>
        </pc:sldMasterMkLst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1683300450" sldId="2147483731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317401124" sldId="2147483732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884759583" sldId="2147483733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155286592" sldId="2147483734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1473612450" sldId="2147483735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335292543" sldId="2147483736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930076212" sldId="2147483737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616062988" sldId="2147483738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454985274" sldId="2147483739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712013299" sldId="2147483740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4141469565" sldId="2147483741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1196174234" sldId="2147483742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746618759" sldId="2147483743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304471654" sldId="2147483744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2876397557" sldId="2147483745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4222776272" sldId="2147483746"/>
          </pc:sldLayoutMkLst>
        </pc:sldLayoutChg>
        <pc:sldLayoutChg chg="add del mod replId">
          <pc:chgData name="Ganavi M" userId="aa0847465628f3dc" providerId="Windows Live" clId="Web-{1FCE4CEA-92F0-43AB-87D3-44EB85C60C3C}" dt="2024-05-09T10:17:15.362" v="76"/>
          <pc:sldLayoutMkLst>
            <pc:docMk/>
            <pc:sldMasterMk cId="2104027238" sldId="2147483730"/>
            <pc:sldLayoutMk cId="3922790612" sldId="2147483747"/>
          </pc:sldLayoutMkLst>
        </pc:sldLayoutChg>
      </pc:sldMasterChg>
      <pc:sldMasterChg chg="add del addSldLayout delSldLayout modSldLayout">
        <pc:chgData name="Ganavi M" userId="aa0847465628f3dc" providerId="Windows Live" clId="Web-{1FCE4CEA-92F0-43AB-87D3-44EB85C60C3C}" dt="2024-05-09T10:17:54.801" v="77"/>
        <pc:sldMasterMkLst>
          <pc:docMk/>
          <pc:sldMasterMk cId="3731731078" sldId="2147483748"/>
        </pc:sldMasterMkLst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1302259123" sldId="2147483749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2614626061" sldId="2147483750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3748668909" sldId="2147483751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790077988" sldId="2147483752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646809812" sldId="2147483753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89375522" sldId="2147483754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654388549" sldId="2147483755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473001443" sldId="2147483756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4138179296" sldId="2147483757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4076546221" sldId="2147483758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4211581331" sldId="2147483759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57622364" sldId="2147483760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3165993761" sldId="2147483761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2650084761" sldId="2147483762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2287146317" sldId="2147483763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1455796396" sldId="2147483764"/>
          </pc:sldLayoutMkLst>
        </pc:sldLayoutChg>
        <pc:sldLayoutChg chg="add del mod replId">
          <pc:chgData name="Ganavi M" userId="aa0847465628f3dc" providerId="Windows Live" clId="Web-{1FCE4CEA-92F0-43AB-87D3-44EB85C60C3C}" dt="2024-05-09T10:17:54.801" v="77"/>
          <pc:sldLayoutMkLst>
            <pc:docMk/>
            <pc:sldMasterMk cId="3731731078" sldId="2147483748"/>
            <pc:sldLayoutMk cId="1816975899" sldId="2147483765"/>
          </pc:sldLayoutMkLst>
        </pc:sldLayoutChg>
      </pc:sldMasterChg>
      <pc:sldMasterChg chg="add del addSldLayout delSldLayout modSldLayout">
        <pc:chgData name="Ganavi M" userId="aa0847465628f3dc" providerId="Windows Live" clId="Web-{1FCE4CEA-92F0-43AB-87D3-44EB85C60C3C}" dt="2024-05-09T10:18:28.786" v="78"/>
        <pc:sldMasterMkLst>
          <pc:docMk/>
          <pc:sldMasterMk cId="4219448305" sldId="2147483766"/>
        </pc:sldMasterMkLst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2517283034" sldId="2147483767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463574101" sldId="2147483768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87114040" sldId="2147483769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1054106687" sldId="2147483770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2615552735" sldId="2147483771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1751147238" sldId="2147483772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462618573" sldId="2147483773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4076610700" sldId="2147483774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1770134264" sldId="2147483775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2441218193" sldId="2147483776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1869804778" sldId="2147483777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3447614936" sldId="2147483778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1256600270" sldId="2147483779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3742938013" sldId="2147483780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3241082838" sldId="2147483781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537037136" sldId="2147483782"/>
          </pc:sldLayoutMkLst>
        </pc:sldLayoutChg>
        <pc:sldLayoutChg chg="add del mod replId">
          <pc:chgData name="Ganavi M" userId="aa0847465628f3dc" providerId="Windows Live" clId="Web-{1FCE4CEA-92F0-43AB-87D3-44EB85C60C3C}" dt="2024-05-09T10:18:28.786" v="78"/>
          <pc:sldLayoutMkLst>
            <pc:docMk/>
            <pc:sldMasterMk cId="4219448305" sldId="2147483766"/>
            <pc:sldLayoutMk cId="4292994601" sldId="2147483783"/>
          </pc:sldLayoutMkLst>
        </pc:sldLayoutChg>
      </pc:sldMasterChg>
      <pc:sldMasterChg chg="add addSldLayout modSldLayout">
        <pc:chgData name="Ganavi M" userId="aa0847465628f3dc" providerId="Windows Live" clId="Web-{1FCE4CEA-92F0-43AB-87D3-44EB85C60C3C}" dt="2024-05-09T10:18:28.786" v="78"/>
        <pc:sldMasterMkLst>
          <pc:docMk/>
          <pc:sldMasterMk cId="2710517757" sldId="2147483784"/>
        </pc:sldMasterMkLst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131389864" sldId="2147483785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4254642455" sldId="2147483786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3603084391" sldId="2147483787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2674310658" sldId="2147483788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121833854" sldId="2147483789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2294992478" sldId="2147483790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3799529552" sldId="2147483791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3837626935" sldId="2147483792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2763554841" sldId="2147483793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618178885" sldId="2147483794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3583817235" sldId="2147483795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2003376035" sldId="2147483796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665042761" sldId="2147483797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4051519644" sldId="2147483798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621699594" sldId="2147483799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279183109" sldId="2147483800"/>
          </pc:sldLayoutMkLst>
        </pc:sldLayoutChg>
        <pc:sldLayoutChg chg="add mod replId">
          <pc:chgData name="Ganavi M" userId="aa0847465628f3dc" providerId="Windows Live" clId="Web-{1FCE4CEA-92F0-43AB-87D3-44EB85C60C3C}" dt="2024-05-09T10:18:28.786" v="78"/>
          <pc:sldLayoutMkLst>
            <pc:docMk/>
            <pc:sldMasterMk cId="2710517757" sldId="2147483784"/>
            <pc:sldLayoutMk cId="1658273842" sldId="2147483801"/>
          </pc:sldLayoutMkLst>
        </pc:sldLayoutChg>
      </pc:sldMasterChg>
    </pc:docChg>
  </pc:docChgLst>
  <pc:docChgLst>
    <pc:chgData name="Ganavi M" userId="aa0847465628f3dc" providerId="Windows Live" clId="Web-{8C249428-E92E-4A03-8078-6820321F8661}"/>
    <pc:docChg chg="delSld modSld">
      <pc:chgData name="Ganavi M" userId="aa0847465628f3dc" providerId="Windows Live" clId="Web-{8C249428-E92E-4A03-8078-6820321F8661}" dt="2024-05-09T10:34:48.438" v="133" actId="1076"/>
      <pc:docMkLst>
        <pc:docMk/>
      </pc:docMkLst>
      <pc:sldChg chg="modSp">
        <pc:chgData name="Ganavi M" userId="aa0847465628f3dc" providerId="Windows Live" clId="Web-{8C249428-E92E-4A03-8078-6820321F8661}" dt="2024-05-09T10:26:26.309" v="44" actId="20577"/>
        <pc:sldMkLst>
          <pc:docMk/>
          <pc:sldMk cId="4143728860" sldId="262"/>
        </pc:sldMkLst>
        <pc:spChg chg="mod">
          <ac:chgData name="Ganavi M" userId="aa0847465628f3dc" providerId="Windows Live" clId="Web-{8C249428-E92E-4A03-8078-6820321F8661}" dt="2024-05-09T10:26:26.309" v="44" actId="20577"/>
          <ac:spMkLst>
            <pc:docMk/>
            <pc:sldMk cId="4143728860" sldId="262"/>
            <ac:spMk id="22531" creationId="{CA390774-0D11-0B26-2F08-AFC05EBFB072}"/>
          </ac:spMkLst>
        </pc:spChg>
      </pc:sldChg>
      <pc:sldChg chg="modSp">
        <pc:chgData name="Ganavi M" userId="aa0847465628f3dc" providerId="Windows Live" clId="Web-{8C249428-E92E-4A03-8078-6820321F8661}" dt="2024-05-09T10:28:56.639" v="60" actId="14100"/>
        <pc:sldMkLst>
          <pc:docMk/>
          <pc:sldMk cId="5864917" sldId="267"/>
        </pc:sldMkLst>
        <pc:spChg chg="mod">
          <ac:chgData name="Ganavi M" userId="aa0847465628f3dc" providerId="Windows Live" clId="Web-{8C249428-E92E-4A03-8078-6820321F8661}" dt="2024-05-09T10:28:56.639" v="60" actId="14100"/>
          <ac:spMkLst>
            <pc:docMk/>
            <pc:sldMk cId="5864917" sldId="267"/>
            <ac:spMk id="33795" creationId="{2E5EC478-9E9B-4E28-A2B2-CD24790E7943}"/>
          </ac:spMkLst>
        </pc:spChg>
      </pc:sldChg>
      <pc:sldChg chg="modSp">
        <pc:chgData name="Ganavi M" userId="aa0847465628f3dc" providerId="Windows Live" clId="Web-{8C249428-E92E-4A03-8078-6820321F8661}" dt="2024-05-09T10:23:49.699" v="11" actId="1076"/>
        <pc:sldMkLst>
          <pc:docMk/>
          <pc:sldMk cId="3087862295" sldId="295"/>
        </pc:sldMkLst>
        <pc:spChg chg="mod">
          <ac:chgData name="Ganavi M" userId="aa0847465628f3dc" providerId="Windows Live" clId="Web-{8C249428-E92E-4A03-8078-6820321F8661}" dt="2024-05-09T10:23:49.699" v="11" actId="1076"/>
          <ac:spMkLst>
            <pc:docMk/>
            <pc:sldMk cId="3087862295" sldId="295"/>
            <ac:spMk id="2" creationId="{6252C9AF-8C79-911E-963E-42554631C6EB}"/>
          </ac:spMkLst>
        </pc:spChg>
      </pc:sldChg>
      <pc:sldChg chg="modSp">
        <pc:chgData name="Ganavi M" userId="aa0847465628f3dc" providerId="Windows Live" clId="Web-{8C249428-E92E-4A03-8078-6820321F8661}" dt="2024-05-09T10:24:23.559" v="16" actId="1076"/>
        <pc:sldMkLst>
          <pc:docMk/>
          <pc:sldMk cId="286129976" sldId="298"/>
        </pc:sldMkLst>
        <pc:spChg chg="mod">
          <ac:chgData name="Ganavi M" userId="aa0847465628f3dc" providerId="Windows Live" clId="Web-{8C249428-E92E-4A03-8078-6820321F8661}" dt="2024-05-09T10:24:23.559" v="16" actId="1076"/>
          <ac:spMkLst>
            <pc:docMk/>
            <pc:sldMk cId="286129976" sldId="298"/>
            <ac:spMk id="15363" creationId="{EB0A4260-BBA8-574A-804E-21F3E25AB71C}"/>
          </ac:spMkLst>
        </pc:spChg>
      </pc:sldChg>
      <pc:sldChg chg="modSp">
        <pc:chgData name="Ganavi M" userId="aa0847465628f3dc" providerId="Windows Live" clId="Web-{8C249428-E92E-4A03-8078-6820321F8661}" dt="2024-05-09T10:24:38.527" v="19" actId="20577"/>
        <pc:sldMkLst>
          <pc:docMk/>
          <pc:sldMk cId="2077394206" sldId="299"/>
        </pc:sldMkLst>
        <pc:spChg chg="mod">
          <ac:chgData name="Ganavi M" userId="aa0847465628f3dc" providerId="Windows Live" clId="Web-{8C249428-E92E-4A03-8078-6820321F8661}" dt="2024-05-09T10:24:38.527" v="19" actId="20577"/>
          <ac:spMkLst>
            <pc:docMk/>
            <pc:sldMk cId="2077394206" sldId="299"/>
            <ac:spMk id="16387" creationId="{BADA550F-458F-8ED0-3B76-92E4461F7C2C}"/>
          </ac:spMkLst>
        </pc:spChg>
      </pc:sldChg>
      <pc:sldChg chg="modSp">
        <pc:chgData name="Ganavi M" userId="aa0847465628f3dc" providerId="Windows Live" clId="Web-{8C249428-E92E-4A03-8078-6820321F8661}" dt="2024-05-09T10:25:30.184" v="35" actId="20577"/>
        <pc:sldMkLst>
          <pc:docMk/>
          <pc:sldMk cId="2423803128" sldId="301"/>
        </pc:sldMkLst>
        <pc:spChg chg="mod">
          <ac:chgData name="Ganavi M" userId="aa0847465628f3dc" providerId="Windows Live" clId="Web-{8C249428-E92E-4A03-8078-6820321F8661}" dt="2024-05-09T10:25:30.184" v="35" actId="20577"/>
          <ac:spMkLst>
            <pc:docMk/>
            <pc:sldMk cId="2423803128" sldId="301"/>
            <ac:spMk id="20483" creationId="{5C48DC83-69E2-B6EE-E170-DFE5A9A60B14}"/>
          </ac:spMkLst>
        </pc:spChg>
      </pc:sldChg>
      <pc:sldChg chg="modSp">
        <pc:chgData name="Ganavi M" userId="aa0847465628f3dc" providerId="Windows Live" clId="Web-{8C249428-E92E-4A03-8078-6820321F8661}" dt="2024-05-09T10:26:12.966" v="43" actId="20577"/>
        <pc:sldMkLst>
          <pc:docMk/>
          <pc:sldMk cId="3265063990" sldId="302"/>
        </pc:sldMkLst>
        <pc:spChg chg="mod">
          <ac:chgData name="Ganavi M" userId="aa0847465628f3dc" providerId="Windows Live" clId="Web-{8C249428-E92E-4A03-8078-6820321F8661}" dt="2024-05-09T10:26:12.966" v="43" actId="20577"/>
          <ac:spMkLst>
            <pc:docMk/>
            <pc:sldMk cId="3265063990" sldId="302"/>
            <ac:spMk id="21507" creationId="{0DA5259F-D26A-A3C3-AC59-4F27F5CE3371}"/>
          </ac:spMkLst>
        </pc:spChg>
      </pc:sldChg>
      <pc:sldChg chg="modSp">
        <pc:chgData name="Ganavi M" userId="aa0847465628f3dc" providerId="Windows Live" clId="Web-{8C249428-E92E-4A03-8078-6820321F8661}" dt="2024-05-09T10:28:17.623" v="57" actId="20577"/>
        <pc:sldMkLst>
          <pc:docMk/>
          <pc:sldMk cId="4000659623" sldId="308"/>
        </pc:sldMkLst>
        <pc:spChg chg="mod">
          <ac:chgData name="Ganavi M" userId="aa0847465628f3dc" providerId="Windows Live" clId="Web-{8C249428-E92E-4A03-8078-6820321F8661}" dt="2024-05-09T10:28:17.623" v="57" actId="20577"/>
          <ac:spMkLst>
            <pc:docMk/>
            <pc:sldMk cId="4000659623" sldId="308"/>
            <ac:spMk id="24579" creationId="{E878EC35-533F-E74F-F501-BACC9B192323}"/>
          </ac:spMkLst>
        </pc:spChg>
      </pc:sldChg>
      <pc:sldChg chg="modSp">
        <pc:chgData name="Ganavi M" userId="aa0847465628f3dc" providerId="Windows Live" clId="Web-{8C249428-E92E-4A03-8078-6820321F8661}" dt="2024-05-09T10:29:10.983" v="64" actId="14100"/>
        <pc:sldMkLst>
          <pc:docMk/>
          <pc:sldMk cId="2791688143" sldId="312"/>
        </pc:sldMkLst>
        <pc:spChg chg="mod">
          <ac:chgData name="Ganavi M" userId="aa0847465628f3dc" providerId="Windows Live" clId="Web-{8C249428-E92E-4A03-8078-6820321F8661}" dt="2024-05-09T10:29:10.983" v="64" actId="14100"/>
          <ac:spMkLst>
            <pc:docMk/>
            <pc:sldMk cId="2791688143" sldId="312"/>
            <ac:spMk id="34819" creationId="{354F49A5-7A96-4796-597A-8FC885520EF4}"/>
          </ac:spMkLst>
        </pc:spChg>
      </pc:sldChg>
      <pc:sldChg chg="modSp">
        <pc:chgData name="Ganavi M" userId="aa0847465628f3dc" providerId="Windows Live" clId="Web-{8C249428-E92E-4A03-8078-6820321F8661}" dt="2024-05-09T10:29:21.045" v="66" actId="14100"/>
        <pc:sldMkLst>
          <pc:docMk/>
          <pc:sldMk cId="3906229376" sldId="313"/>
        </pc:sldMkLst>
        <pc:spChg chg="mod">
          <ac:chgData name="Ganavi M" userId="aa0847465628f3dc" providerId="Windows Live" clId="Web-{8C249428-E92E-4A03-8078-6820321F8661}" dt="2024-05-09T10:29:21.045" v="66" actId="14100"/>
          <ac:spMkLst>
            <pc:docMk/>
            <pc:sldMk cId="3906229376" sldId="313"/>
            <ac:spMk id="35843" creationId="{3C11AC25-7BC0-80AA-6E78-5787FD85A2FB}"/>
          </ac:spMkLst>
        </pc:spChg>
      </pc:sldChg>
      <pc:sldChg chg="modSp">
        <pc:chgData name="Ganavi M" userId="aa0847465628f3dc" providerId="Windows Live" clId="Web-{8C249428-E92E-4A03-8078-6820321F8661}" dt="2024-05-09T10:29:34.748" v="68" actId="1076"/>
        <pc:sldMkLst>
          <pc:docMk/>
          <pc:sldMk cId="3906031017" sldId="314"/>
        </pc:sldMkLst>
        <pc:spChg chg="mod">
          <ac:chgData name="Ganavi M" userId="aa0847465628f3dc" providerId="Windows Live" clId="Web-{8C249428-E92E-4A03-8078-6820321F8661}" dt="2024-05-09T10:29:34.748" v="68" actId="1076"/>
          <ac:spMkLst>
            <pc:docMk/>
            <pc:sldMk cId="3906031017" sldId="314"/>
            <ac:spMk id="36867" creationId="{8F6BA203-5F0A-D691-6A42-3784D55F82EA}"/>
          </ac:spMkLst>
        </pc:spChg>
      </pc:sldChg>
      <pc:sldChg chg="modSp">
        <pc:chgData name="Ganavi M" userId="aa0847465628f3dc" providerId="Windows Live" clId="Web-{8C249428-E92E-4A03-8078-6820321F8661}" dt="2024-05-09T10:30:02.342" v="71" actId="20577"/>
        <pc:sldMkLst>
          <pc:docMk/>
          <pc:sldMk cId="596217513" sldId="316"/>
        </pc:sldMkLst>
        <pc:spChg chg="mod">
          <ac:chgData name="Ganavi M" userId="aa0847465628f3dc" providerId="Windows Live" clId="Web-{8C249428-E92E-4A03-8078-6820321F8661}" dt="2024-05-09T10:30:02.342" v="71" actId="20577"/>
          <ac:spMkLst>
            <pc:docMk/>
            <pc:sldMk cId="596217513" sldId="316"/>
            <ac:spMk id="40963" creationId="{3BB14B0C-936D-307D-4C9F-37CF17706BE3}"/>
          </ac:spMkLst>
        </pc:spChg>
      </pc:sldChg>
      <pc:sldChg chg="modSp">
        <pc:chgData name="Ganavi M" userId="aa0847465628f3dc" providerId="Windows Live" clId="Web-{8C249428-E92E-4A03-8078-6820321F8661}" dt="2024-05-09T10:31:13.312" v="94" actId="14100"/>
        <pc:sldMkLst>
          <pc:docMk/>
          <pc:sldMk cId="1745240937" sldId="317"/>
        </pc:sldMkLst>
        <pc:spChg chg="mod">
          <ac:chgData name="Ganavi M" userId="aa0847465628f3dc" providerId="Windows Live" clId="Web-{8C249428-E92E-4A03-8078-6820321F8661}" dt="2024-05-09T10:31:13.312" v="94" actId="14100"/>
          <ac:spMkLst>
            <pc:docMk/>
            <pc:sldMk cId="1745240937" sldId="317"/>
            <ac:spMk id="41987" creationId="{5A438DAB-11D8-2E41-C4AA-8E7EF963F75C}"/>
          </ac:spMkLst>
        </pc:spChg>
      </pc:sldChg>
      <pc:sldChg chg="modSp">
        <pc:chgData name="Ganavi M" userId="aa0847465628f3dc" providerId="Windows Live" clId="Web-{8C249428-E92E-4A03-8078-6820321F8661}" dt="2024-05-09T10:31:51.499" v="100" actId="20577"/>
        <pc:sldMkLst>
          <pc:docMk/>
          <pc:sldMk cId="947432892" sldId="318"/>
        </pc:sldMkLst>
        <pc:spChg chg="mod">
          <ac:chgData name="Ganavi M" userId="aa0847465628f3dc" providerId="Windows Live" clId="Web-{8C249428-E92E-4A03-8078-6820321F8661}" dt="2024-05-09T10:31:51.499" v="100" actId="20577"/>
          <ac:spMkLst>
            <pc:docMk/>
            <pc:sldMk cId="947432892" sldId="318"/>
            <ac:spMk id="43011" creationId="{268FB232-3219-0A74-C121-1BCD0443C443}"/>
          </ac:spMkLst>
        </pc:spChg>
      </pc:sldChg>
      <pc:sldChg chg="modSp">
        <pc:chgData name="Ganavi M" userId="aa0847465628f3dc" providerId="Windows Live" clId="Web-{8C249428-E92E-4A03-8078-6820321F8661}" dt="2024-05-09T10:34:48.438" v="133" actId="1076"/>
        <pc:sldMkLst>
          <pc:docMk/>
          <pc:sldMk cId="4259797247" sldId="338"/>
        </pc:sldMkLst>
        <pc:spChg chg="mod">
          <ac:chgData name="Ganavi M" userId="aa0847465628f3dc" providerId="Windows Live" clId="Web-{8C249428-E92E-4A03-8078-6820321F8661}" dt="2024-05-09T10:34:48.438" v="133" actId="1076"/>
          <ac:spMkLst>
            <pc:docMk/>
            <pc:sldMk cId="4259797247" sldId="338"/>
            <ac:spMk id="4" creationId="{103B4B10-953E-CBD1-9601-51A457AE9A56}"/>
          </ac:spMkLst>
        </pc:spChg>
      </pc:sldChg>
      <pc:sldChg chg="modSp">
        <pc:chgData name="Ganavi M" userId="aa0847465628f3dc" providerId="Windows Live" clId="Web-{8C249428-E92E-4A03-8078-6820321F8661}" dt="2024-05-09T10:22:38.073" v="1" actId="20577"/>
        <pc:sldMkLst>
          <pc:docMk/>
          <pc:sldMk cId="2487267284" sldId="361"/>
        </pc:sldMkLst>
        <pc:spChg chg="mod">
          <ac:chgData name="Ganavi M" userId="aa0847465628f3dc" providerId="Windows Live" clId="Web-{8C249428-E92E-4A03-8078-6820321F8661}" dt="2024-05-09T10:22:38.073" v="1" actId="20577"/>
          <ac:spMkLst>
            <pc:docMk/>
            <pc:sldMk cId="2487267284" sldId="361"/>
            <ac:spMk id="6147" creationId="{38289E8C-93AA-8EF8-964F-284A50ECA734}"/>
          </ac:spMkLst>
        </pc:spChg>
      </pc:sldChg>
      <pc:sldChg chg="modSp">
        <pc:chgData name="Ganavi M" userId="aa0847465628f3dc" providerId="Windows Live" clId="Web-{8C249428-E92E-4A03-8078-6820321F8661}" dt="2024-05-09T10:22:51.495" v="3" actId="20577"/>
        <pc:sldMkLst>
          <pc:docMk/>
          <pc:sldMk cId="3081269296" sldId="362"/>
        </pc:sldMkLst>
        <pc:spChg chg="mod">
          <ac:chgData name="Ganavi M" userId="aa0847465628f3dc" providerId="Windows Live" clId="Web-{8C249428-E92E-4A03-8078-6820321F8661}" dt="2024-05-09T10:22:51.495" v="3" actId="20577"/>
          <ac:spMkLst>
            <pc:docMk/>
            <pc:sldMk cId="3081269296" sldId="362"/>
            <ac:spMk id="7171" creationId="{392F4563-4BD5-3E94-F770-DA546BEC9398}"/>
          </ac:spMkLst>
        </pc:spChg>
      </pc:sldChg>
      <pc:sldChg chg="modSp">
        <pc:chgData name="Ganavi M" userId="aa0847465628f3dc" providerId="Windows Live" clId="Web-{8C249428-E92E-4A03-8078-6820321F8661}" dt="2024-05-09T10:32:38.703" v="103"/>
        <pc:sldMkLst>
          <pc:docMk/>
          <pc:sldMk cId="3148946658" sldId="365"/>
        </pc:sldMkLst>
        <pc:spChg chg="mod">
          <ac:chgData name="Ganavi M" userId="aa0847465628f3dc" providerId="Windows Live" clId="Web-{8C249428-E92E-4A03-8078-6820321F8661}" dt="2024-05-09T10:32:38.703" v="103"/>
          <ac:spMkLst>
            <pc:docMk/>
            <pc:sldMk cId="3148946658" sldId="365"/>
            <ac:spMk id="45059" creationId="{6A080286-F220-FA59-7AC1-79D908768F89}"/>
          </ac:spMkLst>
        </pc:spChg>
      </pc:sldChg>
      <pc:sldChg chg="delSp del">
        <pc:chgData name="Ganavi M" userId="aa0847465628f3dc" providerId="Windows Live" clId="Web-{8C249428-E92E-4A03-8078-6820321F8661}" dt="2024-05-09T10:32:55.828" v="104"/>
        <pc:sldMkLst>
          <pc:docMk/>
          <pc:sldMk cId="4256589532" sldId="368"/>
        </pc:sldMkLst>
        <pc:spChg chg="del">
          <ac:chgData name="Ganavi M" userId="aa0847465628f3dc" providerId="Windows Live" clId="Web-{8C249428-E92E-4A03-8078-6820321F8661}" dt="2024-05-09T10:32:10.562" v="101"/>
          <ac:spMkLst>
            <pc:docMk/>
            <pc:sldMk cId="4256589532" sldId="368"/>
            <ac:spMk id="44035" creationId="{A8BBDDFA-E89E-FF55-80B0-E9166C3C1698}"/>
          </ac:spMkLst>
        </pc:spChg>
      </pc:sldChg>
      <pc:sldChg chg="modSp">
        <pc:chgData name="Ganavi M" userId="aa0847465628f3dc" providerId="Windows Live" clId="Web-{8C249428-E92E-4A03-8078-6820321F8661}" dt="2024-05-09T10:23:15.636" v="8" actId="1076"/>
        <pc:sldMkLst>
          <pc:docMk/>
          <pc:sldMk cId="3904507710" sldId="369"/>
        </pc:sldMkLst>
        <pc:spChg chg="mod">
          <ac:chgData name="Ganavi M" userId="aa0847465628f3dc" providerId="Windows Live" clId="Web-{8C249428-E92E-4A03-8078-6820321F8661}" dt="2024-05-09T10:23:11.714" v="7" actId="1076"/>
          <ac:spMkLst>
            <pc:docMk/>
            <pc:sldMk cId="3904507710" sldId="369"/>
            <ac:spMk id="11267" creationId="{9E4CD8F1-B963-B229-257F-48DD0656820E}"/>
          </ac:spMkLst>
        </pc:spChg>
        <pc:spChg chg="mod">
          <ac:chgData name="Ganavi M" userId="aa0847465628f3dc" providerId="Windows Live" clId="Web-{8C249428-E92E-4A03-8078-6820321F8661}" dt="2024-05-09T10:23:15.636" v="8" actId="1076"/>
          <ac:spMkLst>
            <pc:docMk/>
            <pc:sldMk cId="3904507710" sldId="369"/>
            <ac:spMk id="11268" creationId="{1FBEC397-EB0D-E2ED-4EE5-BCCC1B1BE0EC}"/>
          </ac:spMkLst>
        </pc:spChg>
      </pc:sldChg>
      <pc:sldChg chg="modSp">
        <pc:chgData name="Ganavi M" userId="aa0847465628f3dc" providerId="Windows Live" clId="Web-{8C249428-E92E-4A03-8078-6820321F8661}" dt="2024-05-09T10:27:56.170" v="52" actId="20577"/>
        <pc:sldMkLst>
          <pc:docMk/>
          <pc:sldMk cId="3125781912" sldId="373"/>
        </pc:sldMkLst>
        <pc:spChg chg="mod">
          <ac:chgData name="Ganavi M" userId="aa0847465628f3dc" providerId="Windows Live" clId="Web-{8C249428-E92E-4A03-8078-6820321F8661}" dt="2024-05-09T10:27:56.170" v="52" actId="20577"/>
          <ac:spMkLst>
            <pc:docMk/>
            <pc:sldMk cId="3125781912" sldId="373"/>
            <ac:spMk id="23555" creationId="{D18CCF32-2CE6-B4F1-CB25-103B4BC0126F}"/>
          </ac:spMkLst>
        </pc:spChg>
      </pc:sldChg>
      <pc:sldChg chg="del">
        <pc:chgData name="Ganavi M" userId="aa0847465628f3dc" providerId="Windows Live" clId="Web-{8C249428-E92E-4A03-8078-6820321F8661}" dt="2024-05-09T10:28:36.420" v="58"/>
        <pc:sldMkLst>
          <pc:docMk/>
          <pc:sldMk cId="1834003303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84372A1-B179-3243-FF61-8F8543DAA2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8B55FCA-1BBB-C0F1-E100-5EAAEA79A9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A6831DD-9827-235D-40EB-2A120FE2AE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89CF2A3-A0B1-16AC-611B-67852DB235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3ADEA0-B6CE-857D-4473-DE2688A0DD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2F01706-C9AC-1C8F-0C7C-C52DB966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D487516-C9A7-4F86-9404-F5AA36EF5C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F79AE1C-709F-7745-3A90-FC50D6DE8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22F954-8B89-4858-AACF-DD245E77670E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C4582C-A96A-7B00-C3B7-B1016420F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89F3E5B-0DB7-8760-54BD-71325A6DD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99DA4A3-4C75-7AE9-E9CD-1C38382E1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E7DD8B-A7C9-421C-AF5B-FC80CAA3196B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770007A-AD5A-595C-2720-1F9A52E5A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8965B00-F56B-B853-5E50-84E5027A7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F47E307-CB4A-644A-9770-E8E01A928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C276EE-F9F5-4C88-A910-B3F85ADC568A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F0010D6-8D45-BE49-34D1-9F6135ED4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E8A4732-2BD8-F500-4A9F-F658742A0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6267F9C-B4DB-8C8F-1BFE-DF91DCE86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872A47-4EE9-478C-9DFD-F591EB6210EF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0F0B1B5-4C47-4917-F485-F8A77F118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651E5B6-5FA7-EAC8-029B-C0F0CE0A4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6E45C4A-D1BF-BEED-3632-E15837ED6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F4D1D9-CF45-409E-81F6-27FDEC374B50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F2D1086-A2E1-CA60-0166-E55C4CE1A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D667BE9-063D-5A74-5FE0-E2E3A934D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F9FDAC1-367D-4D79-7949-E0F047B69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29E08A-FAD3-4E14-B057-E4B1C148747A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A34BE8C-9EA8-823B-7850-80511080A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0D25ED4-95A3-393F-8B3E-0C1F855AE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7C4B460-7501-8F7A-A046-DDEF5DA06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ED885B-953F-442E-B5F1-F0FAFB51DD2F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527F246-2364-A0CA-6B2F-B8F0E5AB5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177C0AF-55C5-A7C5-14D7-5B93C40E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1753B19-5711-CAFA-BA1D-3D87DBAE8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7B615F-65D5-4A5E-A83D-66CF161A33C8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1868536-1503-6C71-67B8-13DDBC20A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6DCFD4C-08F0-4ED2-C5E8-251E714B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FDF0924-F80E-E28A-667F-EBCE3F5F7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C58698-A764-44E8-A2F4-54FC765C7DF1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880B9C-01E3-DE75-FE66-AAE8A793E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7C1FD71-984C-8F99-4EF7-01D353D44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8100AD7-17B2-38D1-66E4-90B6F5597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EB26AB-893E-46A3-AA8D-D56A43E4048E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99E536A-6E40-BF2F-9EF9-F76D7331A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2A84EF1-4B3A-0BCE-5640-9B8466735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F61EA9B-65E8-4CB9-3AB7-770F09E56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504227-44CA-41FD-A224-2A987CDFBA49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6825779-8A8B-63C8-5096-D32578DB9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6319E8B-AE35-ABE3-6841-BB36AD59D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EEFA9D3-20C9-84CA-C856-06C1C5E24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391702-9B9A-422A-9128-E80F25888587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B9DD08B-4FA0-5BFF-4632-23F8AE3C2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BF13075-E69F-8546-339F-214693DC5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AC19FE3-C2DC-D352-773B-14DAC0594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FDFBD8-D506-4BB3-9599-0E8C6BA4AB32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8C714A5-3FF3-D427-806F-396F87FD6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657C0C8-2C70-0B00-4CC2-0A4CCD88E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AF6B8BE-C88E-BB2B-B079-434934072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F8E9FD-C8CA-455C-B4C2-0E9313FD56DA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3CB2033-0192-6D5A-2166-CC65F6B79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53F57CA-5CDA-1B8A-B195-D2BD1A54D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D7594BB-A0C7-9A92-7FAA-B70359D40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8BC03B-FFE4-4A02-B732-7A108DA38990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622336C-B684-612D-17F6-0858163CF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45B753A-909E-E564-F6E4-4D97FA325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CA003F6-EBBC-2CB0-3874-E703FF01C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C53B2B-2024-4780-8676-09BACD0F1EC0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3793B1D-1962-1060-4D51-C98F6BFD4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721E304-D2DD-0874-3AB6-FF2E21D47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6DA2ABE-C753-F587-9D4D-B6782DFAB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8E981D-907B-477B-ADDA-FBDFD185B0CA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FEC5A85-7A4A-865F-71B1-D250A1A48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4296FE2-6D3F-F7B0-940F-50A59B401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C05459F-BCC7-9F98-E85B-E44F09EFC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9A93D4-511A-436C-93E2-014571C8F29F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92E5EE0-DF09-67FA-A882-914419925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453647E-5EDF-882A-06E3-A9F28D11E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31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908E6DD-EDE9-88EC-E314-B8DF995B1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DFABD7-D69E-406C-8A81-299F60E3FAB7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CB778F0-23A3-2664-B1CD-DE848A404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D1706C7-990D-A72F-54BC-5DD7B8A3D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4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F65DA3D-D0C3-1BAB-A048-9B7F68220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DD128F-2A49-4BD2-A05C-5D4119FB8FE4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77BBD2B-6413-D640-C0D1-3C751E3F9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4AF1A3D-699F-F4F2-2C68-1D51BA622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30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141E0A7-1EAE-2A9B-F630-4614EFFAF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31DD3C-8C69-4482-B010-580EE8E21336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92A50FD-351D-3544-EC0A-5FA25A05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41CF71D-05CF-3D80-A55F-7D69DE649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39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4F2D710-D8E0-70AF-EFE5-01CA30A35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2C195F-9D5C-40C7-A14D-513D186A5EFE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D8D97C2-B905-E50E-36E6-09112314E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118B1B-55BC-AFD9-0CDE-B02078659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DE0538B-272B-A148-BAC3-6B0CE1881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F99FA1-E5E9-4A56-85D7-BD7FE5164152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F6BF85B-1F5F-F4A1-73F1-9D145799B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3689E91-18CB-D224-F024-2E4A385C4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8335E80-F015-C92D-DEAC-51D36C1C5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BC7227-620F-4AA6-902F-59083066DABA}" type="slidenum">
              <a:rPr lang="en-US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135D9FE-FE78-D11A-2386-4A671DEC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7B6D802-395D-379D-C1D5-8AC999FB3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04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49A953A-A7EB-5FDC-812A-43B6BA45C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42A299-990E-44BA-BBF5-9A45DEFFFC13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94D675A-2BBB-6091-8C4F-D645C4775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0071E5C-96C3-43AB-F116-120196BE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47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6717A91-9D31-823C-FD78-618501595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3E57C7-B54C-4991-8DA4-8C4B73B5E3CE}" type="slidenum">
              <a:rPr lang="en-US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2A14688-3D66-08C4-BE32-89AD2EA61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50BF503-E927-D160-9CC3-35F61F651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91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4539050-4C33-AB58-C26F-052BC74F1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BACC7A-1A91-43C8-8B0F-579022B6FD10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307CB7A-9D28-871F-E1D8-888A42D25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23E2A53-A9EF-813A-155F-050D67A6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1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A6793CA-A236-616D-EEB2-D0862C0E3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A128DD-EA31-484A-B227-DA8B679C2C05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291C01D-0B6C-5E99-6B1E-B3FD21C2A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358771E-3D1E-24CE-5DEE-3C1A674A7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73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1751B42-D578-7C07-48BA-EE5D40DF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5D73C3-4F7E-439E-B57F-37AFF4579EC4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6C54334-4209-1FE9-3084-D9CB71685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EC36109-FADE-F69C-051A-3A9D87A9F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60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00733EF-B6BC-0538-14B0-8B6EBC01F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FE3290-567E-47C8-95BF-181DAD1C9922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4087355-0DE3-F123-8C54-BE229784F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E795F5-9100-22F4-C646-3A6D728DE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21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C63E81D-1C43-E509-888F-3134FF2D7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CCF3EB-96C8-457B-A389-DEB2DD140EB4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C73D050-53EA-DD45-B49B-E2A873C3E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5086191-6699-7C28-4E15-830C2C039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19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56A82F1-1DA1-3EDB-2EC7-9572573CF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C5CAEB-92B5-4F51-ACEA-7C91857C2BC7}" type="slidenum">
              <a:rPr lang="en-US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00D641D-EA6E-EDED-0351-C0A699E71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D229CE7-0491-0D6A-B9BB-E92C4D527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61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7E1A012-5094-0C18-C10F-DE63AB283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F71C9E-CBFF-4712-80FA-5AA217F2FCD6}" type="slidenum">
              <a:rPr lang="en-US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7993AD5-E1E4-AED2-9BA0-FE0273B48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2C41666-49E8-E9F6-14F3-6939A28CE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2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FF3768B-96EB-4EE9-2CDF-543F71777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2C5036-DEFE-48E2-858D-7EBDA4CA82E2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8D75991-D87C-9A2F-D1A0-074196349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EBBC9F0-D8DA-FF6D-089D-D30A24E6D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138F8B9-8A3A-7721-13C6-9731F1E0A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798E2-BE1D-48D3-9DBC-B274D45755EC}" type="slidenum">
              <a:rPr lang="en-US" altLang="en-US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D2857C0-EA97-7B9A-A8E0-6E8BB3866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F303921-F527-9FA5-FC1C-725744262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1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55FE5D7-53A2-576E-82D9-EED21541F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BE0A99-796D-46B5-8982-2160A2696FEA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3522D80-D9CA-2BF7-B162-8DF853076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6791DFD-514E-A36A-2B8A-CAAC72BC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78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5E466D6-11EA-70B0-3ED8-8BF91B5F0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FFA1C8-DB4D-4E3E-8DCE-B43BC73CC846}" type="slidenum">
              <a:rPr lang="en-US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6E45720-1876-A8F2-A5C1-E11B29DA7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30A89B1-27AD-1776-10B6-89050E618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06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DD66FA1-AF45-EED1-73B7-62E5E20CD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41EEB-FC26-4E7C-9317-2EBA30EB0AF3}" type="slidenum">
              <a:rPr lang="en-US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3DD65DF-3008-AD0E-8934-3BA82AC9B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B14951E-1285-9B0D-F5B4-15F66B56A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06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8172E88-DD0D-F189-FA66-BA557686A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CB91A7-0A4B-4465-AFDE-77AF6D513D5E}" type="slidenum">
              <a:rPr lang="en-US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40FAA90-8F4B-E5DA-ED84-73C5E465B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9087E7F-AE27-E36E-2C80-209B150FC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35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38E8799-5E05-2BA3-AC9E-168F6F663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0D3456-3643-47A2-9893-F9DED865B306}" type="slidenum">
              <a:rPr lang="en-US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8099F7-CB62-0145-D810-234749F43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CD8577-A69E-1C9C-E2DD-CAB4E211F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114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E044024-D609-DAE2-61D2-AE160458A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5C553A-68B9-498E-BF77-E676FBF8EDC9}" type="slidenum">
              <a:rPr lang="en-US" altLang="en-US"/>
              <a:pPr eaLnBrk="1" hangingPunct="1"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6D44992-D3EE-CEEA-BB5C-C8378C55A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008099-01EB-9DEC-5326-4F35FF8DC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62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BE8CB6C-1F54-89B4-4487-1B04ED8B7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735A5B-A6FE-4B00-A775-DB57A37DE200}" type="slidenum">
              <a:rPr lang="en-US" altLang="en-US"/>
              <a:pPr eaLnBrk="1" hangingPunct="1"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A15E1AA-222F-44F9-197C-F47C170B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EAEBE7E-4A42-9F73-570F-84686E200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95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AA399E1-0485-6233-6F8A-40CE8B83A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2906FC-A6A8-47F9-B7E5-E37AD9B8C768}" type="slidenum">
              <a:rPr lang="en-US" altLang="en-US"/>
              <a:pPr eaLnBrk="1" hangingPunct="1"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1CDB9BC-2F80-FC85-86BD-64D120CCC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0938745-A17F-6983-BFD5-3F979AA87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715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39F8A86-1E51-9450-885D-1F943275A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E79658-3CD1-403C-A9DA-C8ABFCEC2F08}" type="slidenum">
              <a:rPr lang="en-US" altLang="en-US"/>
              <a:pPr eaLnBrk="1" hangingPunct="1"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6E5D5FB-AD77-557A-6FFC-AA2B0AFDB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190D833-AB58-8D6A-F762-3E2FC32CC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2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2D352CF-D73F-F666-E817-8ED4B58C9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16C78F-413C-4E01-B663-AC1C02788214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69E64A0-C655-885D-34D9-DF1023052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2552167-7E6D-B5B8-639F-C9C4CED50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DB6DB23-6800-4C81-101D-13873CD94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497358-0996-4AAC-B29D-8B3AAB6FE8D7}" type="slidenum">
              <a:rPr lang="en-US" altLang="en-US"/>
              <a:pPr eaLnBrk="1" hangingPunct="1"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93D2330-76FF-D068-E57D-8AA0EBF27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E4BEECF-91D8-E4E5-5E50-92C52F3E8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622BEC0-95CF-6B41-4E19-DF94257A8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D62FB7-6144-4AC3-883F-0519DE288853}" type="slidenum">
              <a:rPr lang="en-US" altLang="en-US"/>
              <a:pPr eaLnBrk="1" hangingPunct="1"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6D6E517-E618-CA49-59B3-67B4F540F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5A67406-772F-84D3-790C-6059088D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07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F3A647F-2EFF-F5AB-3556-A39EED717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F8A03D-C338-4662-8273-BA815DACED54}" type="slidenum">
              <a:rPr lang="en-US" altLang="en-US"/>
              <a:pPr eaLnBrk="1" hangingPunct="1"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55B473-6087-43CD-0543-CF6F65033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5857896-73EC-F905-CF62-58E2B5AA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8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673F031-FC65-1DE8-1367-18E65BB33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574C4-FFC4-4A1B-9385-631A836B5CC6}" type="slidenum">
              <a:rPr lang="en-US" altLang="en-US"/>
              <a:pPr eaLnBrk="1" hangingPunct="1"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E66EA28-9DEF-89C2-7A21-142BE2869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A4A0C9-A68F-4C63-2199-029332948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48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2D226C1-2C10-905D-5511-1DD1EDDB3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0F481E-8B9B-45AE-8100-263F6645E356}" type="slidenum">
              <a:rPr lang="en-US" altLang="en-US"/>
              <a:pPr eaLnBrk="1" hangingPunct="1"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A39AA08-F08D-C77F-BDFB-F8CFCC587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C34330A-3E0E-E9FA-46C5-9270EE499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021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12AB7E8-8B4C-415A-66F9-DDD32E525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CDAF08-9DA3-4A8C-A981-4498BA51B77F}" type="slidenum">
              <a:rPr lang="en-US" altLang="en-US"/>
              <a:pPr eaLnBrk="1" hangingPunct="1"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7577F03-5E56-0567-01A0-5C658CDC1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30FE452-0778-0446-323D-D45CB91DC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11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BC8775C-DD8C-8A54-7B34-F1F2087DA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0F4C57-0638-447B-84E7-5BF54FCA7088}" type="slidenum">
              <a:rPr lang="en-US" altLang="en-US"/>
              <a:pPr eaLnBrk="1" hangingPunct="1"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D5341EA-A08C-51F6-7189-0D990C132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F3992AD-167F-8728-AA1D-4D042FEF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74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6A7B25C-ABEF-09C8-756F-136296F52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BF5088-DAD2-49C3-B2E1-176CCAFC4636}" type="slidenum">
              <a:rPr lang="en-US" altLang="en-US"/>
              <a:pPr eaLnBrk="1" hangingPunct="1"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2FF4E20-68EB-A54D-BD4F-827C12CB7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B02A459-B1AB-FAAB-479C-5F0DEBF25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22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9632413-123C-8BE4-7D9D-8D01F07F7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30CFB1-6A88-4A92-9146-21898E4E207E}" type="slidenum">
              <a:rPr lang="en-US" altLang="en-US"/>
              <a:pPr eaLnBrk="1" hangingPunct="1"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9BC8BBC-9E68-CD93-EF2E-F8CF4A7BC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BD57D2D-0668-0773-5773-C99282D22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43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2250C31-7D4E-97D4-D550-84713FA47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A0A410-4C1F-4A43-AB39-F2C67E6289B9}" type="slidenum">
              <a:rPr lang="en-US" altLang="en-US"/>
              <a:pPr eaLnBrk="1" hangingPunct="1"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2D78F08-9682-FD30-7AE2-C441DB0BA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0234AC4-A07B-D215-7256-508AA9998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1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F787E7B-BB4C-66BB-19E9-927C23DD6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77CB44-5DEC-4223-B6E1-9E9377CC01EE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C3034AF-CB03-FCF7-BC67-F3DB7F6B7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0366204-B492-5E0D-CCB9-D03E8573D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4084492-8960-0D89-FEE5-F0908B8F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6B06F4-C071-4734-BFC2-B2E4320AF2C4}" type="slidenum">
              <a:rPr lang="en-US" altLang="en-US"/>
              <a:pPr eaLnBrk="1" hangingPunct="1"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0BC7A51-8904-3DEE-0ED7-E44F4F0A9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F775D46-127C-C506-E709-A8FD8EE4D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273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5A248844-F0EC-FDCD-DBA1-1B51DB0E0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E02991-7DAE-45A3-B7CE-0BBC8225455D}" type="slidenum">
              <a:rPr lang="en-US" altLang="en-US"/>
              <a:pPr eaLnBrk="1" hangingPunct="1"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0FEBA86-20F8-DFB6-4EDC-B1B16BC54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0AF7C65-C07E-78D7-2AFE-B855F2E39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74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4AAD523-E93E-2580-D23B-3298CE13D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BF7620-737D-439F-98B0-E28B376911C6}" type="slidenum">
              <a:rPr lang="en-US" altLang="en-US"/>
              <a:pPr eaLnBrk="1" hangingPunct="1">
                <a:spcBef>
                  <a:spcPct val="0"/>
                </a:spcBef>
              </a:pPr>
              <a:t>77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270A9B1-726B-0AA4-0A06-BF5973580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E85265B-8825-92FC-1B7D-095E4D44D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664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1E76F3E-F580-BBE0-84D7-9312A185C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E2E063-E309-4162-A0E2-A226F856884E}" type="slidenum">
              <a:rPr lang="en-US" altLang="en-US"/>
              <a:pPr eaLnBrk="1" hangingPunct="1">
                <a:spcBef>
                  <a:spcPct val="0"/>
                </a:spcBef>
              </a:pPr>
              <a:t>78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5AA4E1B-C921-9D88-E9AA-C7B98414D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A492AD6-AFB7-F955-2EC6-35C2D228F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21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FE6632A-2916-AC82-CEAA-1877AD05C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AB1439-2CB8-44FD-BCB3-AB3C830544D7}" type="slidenum">
              <a:rPr lang="en-US" altLang="en-US"/>
              <a:pPr eaLnBrk="1" hangingPunct="1">
                <a:spcBef>
                  <a:spcPct val="0"/>
                </a:spcBef>
              </a:pPr>
              <a:t>79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CF1154E-BF43-8350-6126-9266191D7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CF07F67-3E3A-C842-8DA1-1F3552EFA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5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65F62D4-7F5A-37F3-E730-68B0F390A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3B759A-E02C-478B-BDBC-D588A4632E95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A1DB79C-D824-FBA0-06DB-6E990A3DC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AB19F9D-168A-255A-CF96-E93B75B49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04B2D5A-5EA9-D786-D2E7-508D40DDA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E9799D-EB0D-4CAD-B369-567AE1E64147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BDE0AAB-4021-7E07-4CB8-CB8568DC3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4B5D0D4-C523-D6DD-DC31-1C071AFA8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3ADD004-9061-E454-92EB-9B73024CD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117902-203F-4C36-8FB6-A5CCB689766B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E7C2414-E3F7-AE1E-7E8E-EAE4510A6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0D295D2-E38B-7D32-4E8A-DFDA52672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7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9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7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D8C051-246C-2656-9EF6-0B00CA85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64F97-D5AF-4889-903C-797278C4DA4E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FFBF2D8-33B2-2663-FAA7-A9974C9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6B68B2-AED2-697E-2E6A-5804CA1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201D9-E8F2-422D-84CA-43FD56EB2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5F56C07C-BB98-C195-2A31-7302FABB8F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C4387D1-2642-34A4-2D01-DCAEEC583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7FD4-F3A7-14AA-4593-F8683F7BD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prstClr val="black">
                    <a:tint val="75000"/>
                  </a:prstClr>
                </a:solidFill>
                <a:latin typeface="Tahoma" charset="0"/>
              </a:defRPr>
            </a:lvl1pPr>
          </a:lstStyle>
          <a:p>
            <a:pPr>
              <a:defRPr/>
            </a:pPr>
            <a:fld id="{83EED4C7-A0A9-465A-B438-39B2EFB0E915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E475-70AC-6416-FB3C-B7F07A6C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prstClr val="black">
                    <a:tint val="75000"/>
                  </a:prstClr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3958-FA9D-1C0E-9360-D855DD54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645E33F-82D6-4EDB-986F-513EFE9A17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119652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48354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486306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922685" y="933511"/>
            <a:ext cx="7076521" cy="2375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Bookman Old Style"/>
                <a:cs typeface="Calibri"/>
              </a:rPr>
              <a:t>            </a:t>
            </a:r>
            <a:r>
              <a:rPr lang="en-US" sz="2900" dirty="0">
                <a:solidFill>
                  <a:schemeClr val="bg1"/>
                </a:solidFill>
                <a:latin typeface="Century Gothic"/>
                <a:cs typeface="Calibri"/>
              </a:rPr>
              <a:t>        Day 26</a:t>
            </a:r>
          </a:p>
          <a:p>
            <a:endParaRPr lang="en-US" sz="270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3500" dirty="0">
                <a:solidFill>
                  <a:schemeClr val="bg1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195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1950" b="1" dirty="0">
                <a:solidFill>
                  <a:schemeClr val="bg1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2100" b="1" dirty="0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962180" y="5526973"/>
            <a:ext cx="2618787" cy="79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Presented by,</a:t>
            </a: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Ganavi M </a:t>
            </a:r>
            <a:endParaRPr lang="en-US" sz="1200">
              <a:solidFill>
                <a:srgbClr val="FFFFFF"/>
              </a:solidFill>
              <a:latin typeface="Bookman Old Style"/>
            </a:endParaRP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54968" y="1871166"/>
            <a:ext cx="5917679" cy="2550877"/>
          </a:xfrm>
        </p:spPr>
        <p:txBody>
          <a:bodyPr/>
          <a:lstStyle/>
          <a:p>
            <a:pPr eaLnBrk="1" hangingPunct="1"/>
            <a:r>
              <a:rPr lang="en-US" altLang="en-US"/>
              <a:t>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12D66F-C753-37CC-D80D-4CA661E39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CB2A1E-6ED8-2663-737F-D7FA1CFA1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CONFIG_KALLSYMS</a:t>
            </a:r>
          </a:p>
          <a:p>
            <a:pPr lvl="1" indent="-283210" eaLnBrk="1" hangingPunct="1"/>
            <a:r>
              <a:rPr lang="en-US" altLang="en-US" dirty="0">
                <a:latin typeface="Arial" panose="020B0604020202020204" pitchFamily="34" charset="0"/>
              </a:rPr>
              <a:t>Causes kernel symbol information to be built into the kernel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CONFIG_FRAME_POINTER</a:t>
            </a:r>
          </a:p>
          <a:p>
            <a:pPr lvl="1" indent="-283210" eaLnBrk="1" hangingPunct="1"/>
            <a:r>
              <a:rPr lang="en-US" altLang="en-US" dirty="0">
                <a:latin typeface="Arial" panose="020B0604020202020204" pitchFamily="34" charset="0"/>
              </a:rPr>
              <a:t>Produces more reliable stack backtraces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CONFIG_PROFILING</a:t>
            </a:r>
          </a:p>
          <a:p>
            <a:pPr lvl="1" indent="-283210" eaLnBrk="1" hangingPunct="1"/>
            <a:r>
              <a:rPr lang="en-US" altLang="en-US" dirty="0"/>
              <a:t>For performance tuning</a:t>
            </a:r>
          </a:p>
          <a:p>
            <a:r>
              <a:rPr lang="en-US" dirty="0">
                <a:latin typeface="Century Gothic"/>
              </a:rPr>
              <a:t>Not an exhaustive list</a:t>
            </a:r>
            <a:endParaRPr lang="en-US" dirty="0">
              <a:solidFill>
                <a:srgbClr val="000000"/>
              </a:solidFill>
              <a:latin typeface="Century Gothic"/>
            </a:endParaRPr>
          </a:p>
          <a:p>
            <a:endParaRPr lang="en-US" altLang="en-US" dirty="0">
              <a:latin typeface="Arial" panose="020B0604020202020204" pitchFamily="34" charset="0"/>
              <a:cs typeface="Arial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495AEC-51DF-02E0-9658-D86D0498C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8051D3-6F06-CDA1-1A74-3B3BFF37A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Lets one classify messages according to their priority by associating with different loglevels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printk(KERN_DEBUG “Here I am: %s:%i\n”, __FILE__, __LINE__);</a:t>
            </a:r>
          </a:p>
          <a:p>
            <a:pPr eaLnBrk="1" hangingPunct="1"/>
            <a:r>
              <a:rPr lang="en-US" altLang="en-US"/>
              <a:t>Eight possible loglevels (0 - 7), defined in </a:t>
            </a:r>
            <a:r>
              <a:rPr lang="en-US" altLang="en-US" b="1">
                <a:latin typeface="Courier New" panose="02070309020205020404" pitchFamily="49" charset="0"/>
              </a:rPr>
              <a:t>&lt;linux/kern_levels.h&gt;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12BA71E-36BB-CCF5-50EF-EC446AF14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67C2BE3-ABC6-739A-F515-FD7A6A1E9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KERN_EMERG</a:t>
            </a:r>
          </a:p>
          <a:p>
            <a:pPr lvl="1" eaLnBrk="1" hangingPunct="1"/>
            <a:r>
              <a:rPr lang="en-US" altLang="en-US"/>
              <a:t>For emergency 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KERN_ALERT</a:t>
            </a:r>
          </a:p>
          <a:p>
            <a:pPr lvl="1" eaLnBrk="1" hangingPunct="1"/>
            <a:r>
              <a:rPr lang="en-US" altLang="en-US"/>
              <a:t>For a situation requiring immediate action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KERN_CRIT</a:t>
            </a:r>
          </a:p>
          <a:p>
            <a:pPr lvl="1" eaLnBrk="1" hangingPunct="1"/>
            <a:r>
              <a:rPr lang="en-US" altLang="en-US"/>
              <a:t>Critical conditions, related to serious hardware or software failures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EC8884-1098-1A37-8CDC-049B03B5E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B0911E5-4A78-3ABC-2567-2631D8DC1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KERN_ERR</a:t>
            </a:r>
          </a:p>
          <a:p>
            <a:pPr lvl="1" eaLnBrk="1" hangingPunct="1"/>
            <a:r>
              <a:rPr lang="en-US" altLang="en-US"/>
              <a:t>Used to report error conditions; device drivers often use it to report hardware difficulties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KERN_WARNING</a:t>
            </a:r>
          </a:p>
          <a:p>
            <a:pPr lvl="1" eaLnBrk="1" hangingPunct="1"/>
            <a:r>
              <a:rPr lang="en-US" altLang="en-US"/>
              <a:t>Warnings for less serious problems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4FB4CF0-9C8F-3F8B-9491-D0E7A75A0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8B72C62-74D2-2881-D4E0-6172B42D5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KERN_NOTICE</a:t>
            </a:r>
          </a:p>
          <a:p>
            <a:pPr lvl="1" eaLnBrk="1" hangingPunct="1"/>
            <a:r>
              <a:rPr lang="en-US" altLang="en-US"/>
              <a:t>Normal situations worthy of note (e.g., security-related)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KERN_INFO</a:t>
            </a:r>
          </a:p>
          <a:p>
            <a:pPr lvl="1" eaLnBrk="1" hangingPunct="1"/>
            <a:r>
              <a:rPr lang="en-US" altLang="en-US"/>
              <a:t>Informational 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KERN_DEBUG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Used for debugging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15E7D68-D39F-4A96-23C2-C0B3978F0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E5E349-A48B-25C1-DB4C-1D7A86D3F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Without specified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DEFAULT_MESSAGE_LOGLEVEL = KERNEL_WARNING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current priority &lt; </a:t>
            </a:r>
            <a:r>
              <a:rPr lang="en-US" altLang="en-US" b="1">
                <a:latin typeface="Courier New" panose="02070309020205020404" pitchFamily="49" charset="0"/>
              </a:rPr>
              <a:t>console_loglevel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console_loglevel</a:t>
            </a:r>
            <a:r>
              <a:rPr lang="en-US" altLang="en-US"/>
              <a:t> initialized to </a:t>
            </a:r>
            <a:r>
              <a:rPr lang="en-US" altLang="en-US" b="1">
                <a:latin typeface="Courier New" panose="02070309020205020404" pitchFamily="49" charset="0"/>
              </a:rPr>
              <a:t>DEFAULT_CONSOLE_LOGLEVEL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Message is printed to the console one line at a time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FDB3DBD-1439-4DF4-774D-4F18A0DA6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A4E7BF4-AC64-E554-CF05-6FE6CCA75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both </a:t>
            </a:r>
            <a:r>
              <a:rPr lang="en-US" altLang="en-US" b="1">
                <a:latin typeface="Courier New" panose="02070309020205020404" pitchFamily="49" charset="0"/>
              </a:rPr>
              <a:t>klogd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syslogd</a:t>
            </a:r>
            <a:r>
              <a:rPr lang="en-US" altLang="en-US"/>
              <a:t> are running</a:t>
            </a:r>
          </a:p>
          <a:p>
            <a:pPr lvl="1" eaLnBrk="1" hangingPunct="1"/>
            <a:r>
              <a:rPr lang="en-US" altLang="en-US"/>
              <a:t>Messages are appended to </a:t>
            </a:r>
            <a:r>
              <a:rPr lang="en-US" altLang="en-US" b="1">
                <a:latin typeface="Courier New" panose="02070309020205020404" pitchFamily="49" charset="0"/>
              </a:rPr>
              <a:t>/var/log/messages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klog</a:t>
            </a:r>
            <a:r>
              <a:rPr lang="en-US" altLang="en-US"/>
              <a:t> daemon doesn’t save consecutive identical lines, only the first line + the number of repetitions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0A8AD0-38E2-4436-1CC5-DE83A58DB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3B0B16-DC6C-DD28-6E06-2728F7876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console_loglevel</a:t>
            </a:r>
            <a:r>
              <a:rPr lang="en-US" altLang="en-US"/>
              <a:t> can be modified using </a:t>
            </a:r>
            <a:r>
              <a:rPr lang="en-US" altLang="en-US" b="1">
                <a:latin typeface="Courier New" panose="02070309020205020404" pitchFamily="49" charset="0"/>
              </a:rPr>
              <a:t>/proc/sys/kernel/printk</a:t>
            </a:r>
          </a:p>
          <a:p>
            <a:pPr lvl="1" eaLnBrk="1" hangingPunct="1"/>
            <a:r>
              <a:rPr lang="en-US" altLang="en-US"/>
              <a:t>Contains 4 values</a:t>
            </a:r>
          </a:p>
          <a:p>
            <a:pPr lvl="2" eaLnBrk="1" hangingPunct="1"/>
            <a:r>
              <a:rPr lang="en-US" altLang="en-US"/>
              <a:t>Current loglevel</a:t>
            </a:r>
          </a:p>
          <a:p>
            <a:pPr lvl="2" eaLnBrk="1" hangingPunct="1"/>
            <a:r>
              <a:rPr lang="en-US" altLang="en-US"/>
              <a:t>Default log level</a:t>
            </a:r>
          </a:p>
          <a:p>
            <a:pPr lvl="2" eaLnBrk="1" hangingPunct="1"/>
            <a:r>
              <a:rPr lang="en-US" altLang="en-US"/>
              <a:t>Minimum allowed loglevel</a:t>
            </a:r>
          </a:p>
          <a:p>
            <a:pPr lvl="2" eaLnBrk="1" hangingPunct="1"/>
            <a:r>
              <a:rPr lang="en-US" altLang="en-US"/>
              <a:t>Boot-timed default loglevel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echo 6 &gt; /proc/sys/kernel/printk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64C3866-4BA8-8ECA-B1C2-23F37DDA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Messages Get Logged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E5C0D16-64AA-B564-6D1E-B6FF2CAB0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writes messages into a circular buffer that is </a:t>
            </a:r>
            <a:r>
              <a:rPr lang="en-US" altLang="en-US" b="1">
                <a:latin typeface="Courier New" panose="02070309020205020404" pitchFamily="49" charset="0"/>
              </a:rPr>
              <a:t>__LOG_BUF_LEN</a:t>
            </a:r>
            <a:r>
              <a:rPr lang="en-US" altLang="en-US"/>
              <a:t> bytes</a:t>
            </a:r>
          </a:p>
          <a:p>
            <a:pPr lvl="1" eaLnBrk="1" hangingPunct="1"/>
            <a:r>
              <a:rPr lang="en-US" altLang="en-US"/>
              <a:t>If the buffer fills up, </a:t>
            </a:r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wraps around and overwrite the beginning of the buffer</a:t>
            </a:r>
          </a:p>
          <a:p>
            <a:pPr lvl="1" eaLnBrk="1" hangingPunct="1"/>
            <a:r>
              <a:rPr lang="en-US" altLang="en-US"/>
              <a:t>Can specify the </a:t>
            </a:r>
            <a:r>
              <a:rPr lang="en-US" altLang="en-US" b="1">
                <a:latin typeface="Courier New" panose="02070309020205020404" pitchFamily="49" charset="0"/>
              </a:rPr>
              <a:t>–f &lt;file&gt;</a:t>
            </a:r>
            <a:r>
              <a:rPr lang="en-US" altLang="en-US"/>
              <a:t> option to </a:t>
            </a:r>
            <a:r>
              <a:rPr lang="en-US" altLang="en-US" b="1">
                <a:latin typeface="Courier New" panose="02070309020205020404" pitchFamily="49" charset="0"/>
              </a:rPr>
              <a:t>klogd</a:t>
            </a:r>
            <a:r>
              <a:rPr lang="en-US" altLang="en-US"/>
              <a:t> to save messages to a specific 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48A8E0B-E454-BD84-6240-0D8B9F30B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Messages Get Logged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ABD8CD2-02B0-1A76-ABFE-61630B353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</a:t>
            </a:r>
            <a:r>
              <a:rPr lang="en-US" altLang="en-US" b="1">
                <a:latin typeface="Courier New" panose="02070309020205020404" pitchFamily="49" charset="0"/>
              </a:rPr>
              <a:t>/proc/kmsg</a:t>
            </a:r>
            <a:r>
              <a:rPr lang="en-US" altLang="en-US"/>
              <a:t> consumes data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syslog</a:t>
            </a:r>
            <a:r>
              <a:rPr lang="en-US" altLang="en-US"/>
              <a:t> system call can leave data for other processes (try </a:t>
            </a:r>
            <a:r>
              <a:rPr lang="en-US" altLang="en-US" b="1">
                <a:latin typeface="Courier New" panose="02070309020205020404" pitchFamily="49" charset="0"/>
              </a:rPr>
              <a:t>dmesg</a:t>
            </a:r>
            <a:r>
              <a:rPr lang="en-US" altLang="en-US"/>
              <a:t> command)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9AC1198-8099-558F-28F1-23E31503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Kernel- vs User-Space Debugging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D52834F-A15D-5BA0-FED7-3AE7B12E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Difficulty is higher</a:t>
            </a:r>
          </a:p>
          <a:p>
            <a:pPr lvl="1" eaLnBrk="1" hangingPunct="1"/>
            <a:r>
              <a:rPr lang="en-US" altLang="en-US"/>
              <a:t>No built-in debuggers</a:t>
            </a:r>
          </a:p>
          <a:p>
            <a:pPr lvl="1" eaLnBrk="1" hangingPunct="1"/>
            <a:r>
              <a:rPr lang="en-US" altLang="en-US"/>
              <a:t>Bugs may be hard to reproduce</a:t>
            </a:r>
          </a:p>
          <a:p>
            <a:pPr eaLnBrk="1" hangingPunct="1"/>
            <a:r>
              <a:rPr lang="en-US" altLang="en-US"/>
              <a:t>Stakes are higher</a:t>
            </a:r>
          </a:p>
          <a:p>
            <a:pPr lvl="1" eaLnBrk="1" hangingPunct="1"/>
            <a:r>
              <a:rPr lang="en-US" altLang="en-US"/>
              <a:t>Fault in kernel can bring down whole system or cause unexplained behaviors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F71671C-BAD6-16BD-4F27-6DADC2A41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 Limiting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6AC5FF-EEBC-8BD0-375D-86969298C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 many messages may overwhelm the console</a:t>
            </a:r>
          </a:p>
          <a:p>
            <a:pPr eaLnBrk="1" hangingPunct="1"/>
            <a:r>
              <a:rPr lang="en-US" altLang="en-US"/>
              <a:t>To reduce repeated messages, use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int printk_ratelimit(void);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(printk_ratelimit())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printk(KERN_NOTICE “The printer is still on fire\n”);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F2BC60-C53A-B453-91D8-390E42BF6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 Limiting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BC061D-FCA6-43AE-160A-AECBBB4FA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modify the behavior of </a:t>
            </a:r>
            <a:r>
              <a:rPr lang="en-US" altLang="en-US" b="1">
                <a:latin typeface="Courier New" panose="02070309020205020404" pitchFamily="49" charset="0"/>
              </a:rPr>
              <a:t>printk_ratelimit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/proc/sys/kernel/printk_ratelimit</a:t>
            </a:r>
          </a:p>
          <a:p>
            <a:pPr lvl="2" eaLnBrk="1" hangingPunct="1"/>
            <a:r>
              <a:rPr lang="en-US" altLang="en-US"/>
              <a:t>Number of seconds before re-enabling messages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/proc/sys/kernel/printk_ratelimit_burst</a:t>
            </a:r>
          </a:p>
          <a:p>
            <a:pPr lvl="2" eaLnBrk="1" hangingPunct="1"/>
            <a:r>
              <a:rPr lang="en-US" altLang="en-US"/>
              <a:t>Number of messages accepted before rate limiting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239EAE4-25EA-786D-2276-03D0685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printk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from userspace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880E38-06FE-B40B-5040-5924F532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Put messages in the printk buffer</a:t>
            </a:r>
          </a:p>
          <a:p>
            <a:r>
              <a:rPr lang="en-US" altLang="en-US"/>
              <a:t>Example usage:</a:t>
            </a:r>
          </a:p>
          <a:p>
            <a:pPr lvl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echo "Hello Kernel-World" &gt; /dev/kmsg</a:t>
            </a:r>
          </a:p>
          <a:p>
            <a:r>
              <a:rPr lang="en-US" altLang="en-US"/>
              <a:t>Useful to determine ordering between userspace actions and kernel actions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FA1029B-F76A-01B2-D89F-88786878D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/proc</a:t>
            </a:r>
            <a:r>
              <a:rPr lang="en-US" altLang="en-US"/>
              <a:t> Filesystem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80FFEAB-13B6-39CE-C29A-16C3EBD34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Exports kernel information</a:t>
            </a:r>
          </a:p>
          <a:p>
            <a:pPr eaLnBrk="1" hangingPunct="1"/>
            <a:r>
              <a:rPr lang="en-US" altLang="en-US"/>
              <a:t>Each file under </a:t>
            </a:r>
            <a:r>
              <a:rPr lang="en-US" altLang="en-US" b="1">
                <a:latin typeface="Courier New" panose="02070309020205020404" pitchFamily="49" charset="0"/>
              </a:rPr>
              <a:t>/proc</a:t>
            </a:r>
            <a:r>
              <a:rPr lang="en-US" altLang="en-US"/>
              <a:t> tied to a kernel function</a:t>
            </a:r>
          </a:p>
          <a:p>
            <a:pPr lvl="1" eaLnBrk="1" hangingPunct="1"/>
            <a:r>
              <a:rPr lang="en-US" altLang="en-US"/>
              <a:t>/proc/cpuinfo, /proc/meminfo</a:t>
            </a:r>
          </a:p>
          <a:p>
            <a:pPr eaLnBrk="1" hangingPunct="1"/>
            <a:r>
              <a:rPr lang="en-US" altLang="en-US"/>
              <a:t>Will give in-depth example after introducing character driver next week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1F3C523-399A-38BC-1175-DC586265C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Method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F6A91C6-BDCA-EBC0-B0B3-3B90704D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 additional commands to return debugging information</a:t>
            </a:r>
          </a:p>
          <a:p>
            <a:pPr lvl="1" eaLnBrk="1" hangingPunct="1"/>
            <a:r>
              <a:rPr lang="en-US" altLang="en-US"/>
              <a:t>Advantages</a:t>
            </a:r>
          </a:p>
          <a:p>
            <a:pPr lvl="2" eaLnBrk="1" hangingPunct="1"/>
            <a:r>
              <a:rPr lang="en-US" altLang="en-US"/>
              <a:t>More efficient</a:t>
            </a:r>
          </a:p>
          <a:p>
            <a:pPr lvl="2" eaLnBrk="1" hangingPunct="1"/>
            <a:r>
              <a:rPr lang="en-US" altLang="en-US"/>
              <a:t>Does not need to split data into pages</a:t>
            </a:r>
          </a:p>
          <a:p>
            <a:pPr lvl="2" eaLnBrk="1" hangingPunct="1"/>
            <a:r>
              <a:rPr lang="en-US" altLang="en-US"/>
              <a:t>Can be left in the driver unnoticed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1F4918-9C54-1056-66AC-FFFA5ED82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by Watching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E691B7F-9BFD-0BC1-B0F7-30BFEA316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strace</a:t>
            </a:r>
            <a:r>
              <a:rPr lang="en-US" altLang="en-US" sz="1600"/>
              <a:t> command</a:t>
            </a:r>
          </a:p>
          <a:p>
            <a:pPr lvl="1" eaLnBrk="1" hangingPunct="1"/>
            <a:r>
              <a:rPr lang="en-US" altLang="en-US"/>
              <a:t>Shows system calls, arguments, and return values</a:t>
            </a:r>
          </a:p>
          <a:p>
            <a:pPr lvl="1" eaLnBrk="1" hangingPunct="1"/>
            <a:r>
              <a:rPr lang="en-US" altLang="en-US"/>
              <a:t>No need to compile a program with the </a:t>
            </a:r>
            <a:r>
              <a:rPr lang="en-US" altLang="en-US" b="1">
                <a:latin typeface="Courier New" panose="02070309020205020404" pitchFamily="49" charset="0"/>
              </a:rPr>
              <a:t>–g</a:t>
            </a:r>
            <a:r>
              <a:rPr lang="en-US" altLang="en-US"/>
              <a:t> option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-t</a:t>
            </a:r>
            <a:r>
              <a:rPr lang="en-US" altLang="en-US"/>
              <a:t> to display when each call is executed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-T</a:t>
            </a:r>
            <a:r>
              <a:rPr lang="en-US" altLang="en-US"/>
              <a:t> to display the time spent in the call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-e</a:t>
            </a:r>
            <a:r>
              <a:rPr lang="en-US" altLang="en-US"/>
              <a:t> to limit the types of calls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-o</a:t>
            </a:r>
            <a:r>
              <a:rPr lang="en-US" altLang="en-US"/>
              <a:t> to redirect the output to a file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45F9DA-0B94-2EC4-191D-3FD26E946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System Faults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2C5DC2A-AC71-DDAD-C131-54DC33138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fault usually ends the current process, while the system continues to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side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Hardware left in an unusable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Kernel resources in an inconsistent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Corrupted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Common remedy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Reboot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8A1775E-E7E6-DDFD-5C39-4BC3E536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OOPS Message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A80DBF2-489E-2040-B2B5-A3D90A8A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 of the system when an error occurred</a:t>
            </a:r>
          </a:p>
          <a:p>
            <a:r>
              <a:rPr lang="en-US" altLang="en-US"/>
              <a:t>Useful for debugging</a:t>
            </a:r>
          </a:p>
          <a:p>
            <a:r>
              <a:rPr lang="en-US" altLang="en-US"/>
              <a:t>May or may not be useful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4C036F7-735E-C3EC-754A-87C503E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OOPS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FF335964-92B5-4F4A-B37F-BA818382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67000"/>
            <a:ext cx="82962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static int hello_init(void)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printk(KERN_ALERT "Hello, world\n");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*(int *)0 = 0;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6DC16F7C-DED6-2AF9-5723-24099137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2" y="2118202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IP: [&lt;ffffffffa000f012&gt;] hello_init+0x12/0x21</a:t>
            </a:r>
            <a:endParaRPr lang="en-US" altLang="en-US" sz="2400" b="1"/>
          </a:p>
        </p:txBody>
      </p:sp>
      <p:sp>
        <p:nvSpPr>
          <p:cNvPr id="36867" name="AutoShape 7">
            <a:extLst>
              <a:ext uri="{FF2B5EF4-FFF2-40B4-BE49-F238E27FC236}">
                <a16:creationId xmlns:a16="http://schemas.microsoft.com/office/drawing/2014/main" id="{AC84C800-0BD9-C4F3-1E1C-A7AC2990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489" y="3840401"/>
            <a:ext cx="2743200" cy="1143000"/>
          </a:xfrm>
          <a:prstGeom prst="wedgeRoundRectCallout">
            <a:avLst>
              <a:gd name="adj1" fmla="val 73389"/>
              <a:gd name="adj2" fmla="val -17140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Offset from function beginning of offending instruction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BA351683-4067-73D4-755B-E4007D6D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01" y="670402"/>
            <a:ext cx="2133600" cy="571500"/>
          </a:xfrm>
          <a:prstGeom prst="wedgeRoundRectCallout">
            <a:avLst>
              <a:gd name="adj1" fmla="val 142398"/>
              <a:gd name="adj2" fmla="val 2044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Size of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CAD5AAB-E1FE-F8CC-97B5-EFE1A53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F2D0-5C8D-313B-0C9C-D85C1C9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Incorrect code</a:t>
            </a:r>
          </a:p>
          <a:p>
            <a:pPr lvl="1" eaLnBrk="1" hangingPunct="1">
              <a:defRPr/>
            </a:pPr>
            <a:r>
              <a:rPr lang="en-US" dirty="0"/>
              <a:t>Example: not storing correct value in proper place</a:t>
            </a:r>
          </a:p>
          <a:p>
            <a:pPr eaLnBrk="1" hangingPunct="1">
              <a:defRPr/>
            </a:pPr>
            <a:r>
              <a:rPr lang="en-US" dirty="0"/>
              <a:t>Synchronization error</a:t>
            </a:r>
          </a:p>
          <a:p>
            <a:pPr lvl="1" eaLnBrk="1" hangingPunct="1">
              <a:defRPr/>
            </a:pPr>
            <a:r>
              <a:rPr lang="en-US" dirty="0"/>
              <a:t>Example: not properly locking a shared variable</a:t>
            </a:r>
          </a:p>
          <a:p>
            <a:pPr eaLnBrk="1" hangingPunct="1">
              <a:defRPr/>
            </a:pPr>
            <a:r>
              <a:rPr lang="en-US" dirty="0"/>
              <a:t>Incorrectly managing hardware</a:t>
            </a:r>
          </a:p>
          <a:p>
            <a:pPr lvl="1" eaLnBrk="1" hangingPunct="1">
              <a:defRPr/>
            </a:pPr>
            <a:r>
              <a:rPr lang="en-US" dirty="0"/>
              <a:t>Example: sending wrong operation to wrong control register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281A366-17AC-B7A0-4654-1E8F2F5F1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Oops Messages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1EB2CD9-E9E4-4A3C-0B71-F7222A771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 </a:t>
            </a:r>
            <a:r>
              <a:rPr lang="en-US" altLang="en-US" b="1">
                <a:latin typeface="Courier New" panose="02070309020205020404" pitchFamily="49" charset="0"/>
              </a:rPr>
              <a:t>CONFIG_KALLSYMS</a:t>
            </a:r>
            <a:r>
              <a:rPr lang="en-US" altLang="en-US"/>
              <a:t> option turned on to see meaningful messages</a:t>
            </a:r>
          </a:p>
          <a:p>
            <a:pPr eaLnBrk="1" hangingPunct="1"/>
            <a:r>
              <a:rPr lang="en-US" altLang="en-US"/>
              <a:t>Other tricks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0xa5a5a5a5</a:t>
            </a:r>
            <a:r>
              <a:rPr lang="en-US" altLang="en-US"/>
              <a:t> on stack </a:t>
            </a:r>
            <a:r>
              <a:rPr lang="en-US" altLang="en-US">
                <a:sym typeface="Wingdings" panose="05000000000000000000" pitchFamily="2" charset="2"/>
              </a:rPr>
              <a:t> memory not initialized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B2DB423-C447-8608-142E-5E23A631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Asserting Bugs and Dumping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73D-344D-72F1-DFDB-E16C88ED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8050876" cy="3530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BUG</a:t>
            </a:r>
            <a:r>
              <a:rPr lang="en-US" dirty="0"/>
              <a:t>() and </a:t>
            </a:r>
            <a:r>
              <a:rPr lang="en-US" b="1" dirty="0">
                <a:latin typeface="Courier New" panose="02070309020205020404" pitchFamily="49" charset="0"/>
              </a:rPr>
              <a:t>BUG_ON(conditional</a:t>
            </a:r>
            <a:r>
              <a:rPr lang="en-US" dirty="0"/>
              <a:t>) </a:t>
            </a:r>
          </a:p>
          <a:p>
            <a:pPr lvl="1" indent="-283210" eaLnBrk="1" hangingPunct="1">
              <a:defRPr/>
            </a:pPr>
            <a:r>
              <a:rPr lang="en-US" dirty="0"/>
              <a:t>Cause an oops, which results in a stack trace and an error message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panic</a:t>
            </a:r>
            <a:r>
              <a:rPr lang="en-US" dirty="0"/>
              <a:t>()</a:t>
            </a:r>
          </a:p>
          <a:p>
            <a:pPr lvl="1" indent="-283210" eaLnBrk="1" hangingPunct="1">
              <a:defRPr/>
            </a:pPr>
            <a:r>
              <a:rPr lang="en-US" dirty="0"/>
              <a:t>Causes and oops and halts the kernel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if (</a:t>
            </a:r>
            <a:r>
              <a:rPr lang="en-US" sz="2000" b="1" dirty="0" err="1">
                <a:latin typeface="Courier New" panose="02070309020205020404" pitchFamily="49" charset="0"/>
              </a:rPr>
              <a:t>terrible_thing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		panic(“</a:t>
            </a:r>
            <a:r>
              <a:rPr lang="en-US" sz="2000" b="1" err="1">
                <a:latin typeface="Courier New"/>
                <a:cs typeface="Courier New"/>
              </a:rPr>
              <a:t>terrible_thing</a:t>
            </a:r>
            <a:r>
              <a:rPr lang="en-US" sz="2000" b="1" dirty="0">
                <a:latin typeface="Courier New"/>
                <a:cs typeface="Courier New"/>
              </a:rPr>
              <a:t> is %</a:t>
            </a:r>
            <a:r>
              <a:rPr lang="en-US" sz="2000" b="1" err="1">
                <a:latin typeface="Courier New"/>
                <a:cs typeface="Courier New"/>
              </a:rPr>
              <a:t>ld</a:t>
            </a:r>
            <a:r>
              <a:rPr lang="en-US" sz="2000" b="1" dirty="0">
                <a:latin typeface="Courier New"/>
                <a:cs typeface="Courier New"/>
              </a:rPr>
              <a:t>!\n”, 			</a:t>
            </a:r>
            <a:r>
              <a:rPr lang="en-US" sz="2000" b="1" err="1">
                <a:latin typeface="Courier New"/>
                <a:cs typeface="Courier New"/>
              </a:rPr>
              <a:t>terrible_thing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pPr>
              <a:buFont typeface="Wingdings 3"/>
              <a:buChar char=""/>
              <a:defRPr/>
            </a:pPr>
            <a:r>
              <a:rPr lang="en-US" b="1" err="1">
                <a:latin typeface="Courier New"/>
                <a:cs typeface="Courier New"/>
              </a:rPr>
              <a:t>dump_stack</a:t>
            </a:r>
            <a:r>
              <a:rPr lang="en-US">
                <a:latin typeface="Century Gothic"/>
                <a:cs typeface="Courier New"/>
              </a:rPr>
              <a:t>()</a:t>
            </a:r>
            <a:endParaRPr lang="en-US">
              <a:solidFill>
                <a:srgbClr val="000000"/>
              </a:solidFill>
              <a:latin typeface="Century Gothic"/>
              <a:cs typeface="Courier New"/>
            </a:endParaRPr>
          </a:p>
          <a:p>
            <a:pPr marL="971550" lvl="1" indent="-285750">
              <a:buFont typeface="Wingdings 3"/>
              <a:buChar char=""/>
              <a:defRPr/>
            </a:pPr>
            <a:r>
              <a:rPr lang="en-US" dirty="0">
                <a:latin typeface="Century Gothic"/>
                <a:cs typeface="Courier New"/>
              </a:rPr>
              <a:t>Dumps contents of the registers and a function backtrace to the console without an oops</a:t>
            </a:r>
            <a:endParaRPr lang="en-US" dirty="0">
              <a:solidFill>
                <a:srgbClr val="000000"/>
              </a:solidFill>
              <a:latin typeface="Century Gothic"/>
              <a:cs typeface="Courier New"/>
            </a:endParaRP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/>
            </a:endParaRP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255EDD9-0B26-ECB0-E85B-9225760A5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9ED0F9-A9FB-670E-25A3-D39C19E1F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Keyboard lockups, but other things are still 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“magic SysRq key”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To enable magic SysRq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Compile kernel with </a:t>
            </a:r>
            <a:r>
              <a:rPr lang="en-US" altLang="en-US" b="1">
                <a:latin typeface="Courier New" panose="02070309020205020404" pitchFamily="49" charset="0"/>
              </a:rPr>
              <a:t>CONFIG_MAGIC_SYSRQ</a:t>
            </a:r>
            <a:r>
              <a:rPr lang="en-US" altLang="en-US"/>
              <a:t> 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echo 1 &gt; /proc/sys/kernel/sysrq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trigger magic SysRq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Alt-SysRq-&lt;command&gt;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echo &lt;command&gt; &gt; /proc/sysrq-trigger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2A650E0-898C-B71E-7433-30F406CEA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60E9E64-6999-31A3-9195-A844E2FA8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k</a:t>
            </a:r>
            <a:r>
              <a:rPr lang="en-US" altLang="en-US"/>
              <a:t>:  kills all processes running on the current console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s</a:t>
            </a:r>
            <a:r>
              <a:rPr lang="en-US" altLang="en-US"/>
              <a:t>:  synchronize all disks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u</a:t>
            </a:r>
            <a:r>
              <a:rPr lang="en-US" altLang="en-US"/>
              <a:t>: umount and remount all disks in read-only mode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b</a:t>
            </a:r>
            <a:r>
              <a:rPr lang="en-US" altLang="en-US"/>
              <a:t>:  reboot, make sure to synchronize and remount the disks first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87DD7CA-669D-0584-4A4F-FB16503D7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6DE5D73-A7A2-6FC2-DA81-0C8B2C442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/>
              <a:t>:  prints processor registers information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:  prints the current task list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:  prints memory information</a:t>
            </a:r>
          </a:p>
          <a:p>
            <a:pPr lvl="1" eaLnBrk="1" hangingPunct="1"/>
            <a:r>
              <a:rPr lang="en-US" altLang="en-US"/>
              <a:t>See </a:t>
            </a:r>
            <a:r>
              <a:rPr lang="en-US" altLang="en-US" b="1">
                <a:latin typeface="Courier New" panose="02070309020205020404" pitchFamily="49" charset="0"/>
              </a:rPr>
              <a:t>sysrq.txt </a:t>
            </a:r>
            <a:r>
              <a:rPr lang="en-US" altLang="en-US"/>
              <a:t>for more </a:t>
            </a:r>
          </a:p>
          <a:p>
            <a:pPr eaLnBrk="1" hangingPunct="1"/>
            <a:r>
              <a:rPr lang="en-US" altLang="en-US"/>
              <a:t>Precaution for chasing system hangs</a:t>
            </a:r>
          </a:p>
          <a:p>
            <a:pPr lvl="1" eaLnBrk="1" hangingPunct="1"/>
            <a:r>
              <a:rPr lang="en-US" altLang="en-US"/>
              <a:t>Mount all disks as read-only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>
            <a:extLst>
              <a:ext uri="{FF2B5EF4-FFF2-40B4-BE49-F238E27FC236}">
                <a16:creationId xmlns:a16="http://schemas.microsoft.com/office/drawing/2014/main" id="{377EEBC8-5278-3ADE-05FC-1CA9B3CD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Hangs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EA0FA992-F708-10D6-05EC-40E1BE15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434" y="2287588"/>
            <a:ext cx="74549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err="1">
                <a:latin typeface="Calibri"/>
                <a:ea typeface="Tahoma"/>
                <a:cs typeface="Tahoma"/>
              </a:rPr>
              <a:t>un</a:t>
            </a:r>
            <a:r>
              <a:rPr lang="en-US" altLang="en-US" b="1" err="1">
                <a:latin typeface="Calibri"/>
                <a:ea typeface="Tahoma"/>
                <a:cs typeface="Tahoma"/>
              </a:rPr>
              <a:t>R</a:t>
            </a:r>
            <a:r>
              <a:rPr lang="en-US" altLang="en-US" err="1">
                <a:latin typeface="Calibri"/>
                <a:ea typeface="Tahoma"/>
                <a:cs typeface="Tahoma"/>
              </a:rPr>
              <a:t>aw</a:t>
            </a:r>
            <a:r>
              <a:rPr lang="en-US" altLang="en-US" dirty="0">
                <a:latin typeface="Calibri"/>
                <a:ea typeface="Tahoma"/>
                <a:cs typeface="Tahoma"/>
              </a:rPr>
              <a:t>      (take control of keyboard back from X),</a:t>
            </a:r>
          </a:p>
          <a:p>
            <a:r>
              <a:rPr lang="en-US" altLang="en-US" dirty="0">
                <a:latin typeface="Calibri"/>
                <a:ea typeface="Tahoma"/>
                <a:cs typeface="Tahoma"/>
              </a:rPr>
              <a:t> </a:t>
            </a:r>
            <a:r>
              <a:rPr lang="en-US" altLang="en-US" err="1">
                <a:latin typeface="Calibri"/>
                <a:ea typeface="Tahoma"/>
                <a:cs typeface="Tahoma"/>
              </a:rPr>
              <a:t>t</a:t>
            </a:r>
            <a:r>
              <a:rPr lang="en-US" altLang="en-US" b="1" err="1">
                <a:latin typeface="Calibri"/>
                <a:ea typeface="Tahoma"/>
                <a:cs typeface="Tahoma"/>
              </a:rPr>
              <a:t>E</a:t>
            </a:r>
            <a:r>
              <a:rPr lang="en-US" altLang="en-US" err="1">
                <a:latin typeface="Calibri"/>
                <a:ea typeface="Tahoma"/>
                <a:cs typeface="Tahoma"/>
              </a:rPr>
              <a:t>rminate</a:t>
            </a:r>
            <a:r>
              <a:rPr lang="en-US" altLang="en-US" dirty="0">
                <a:latin typeface="Calibri"/>
                <a:ea typeface="Tahoma"/>
                <a:cs typeface="Tahoma"/>
              </a:rPr>
              <a:t> (send SIGTERM to all processes, allowing them to terminate gracefully),</a:t>
            </a:r>
          </a:p>
          <a:p>
            <a:r>
              <a:rPr lang="en-US" altLang="en-US" dirty="0">
                <a:latin typeface="Calibri"/>
                <a:ea typeface="Tahoma"/>
                <a:cs typeface="Tahoma"/>
              </a:rPr>
              <a:t> </a:t>
            </a:r>
            <a:r>
              <a:rPr lang="en-US" altLang="en-US" err="1">
                <a:latin typeface="Calibri"/>
                <a:ea typeface="Tahoma"/>
                <a:cs typeface="Tahoma"/>
              </a:rPr>
              <a:t>k</a:t>
            </a:r>
            <a:r>
              <a:rPr lang="en-US" altLang="en-US" b="1" err="1">
                <a:latin typeface="Calibri"/>
                <a:ea typeface="Tahoma"/>
                <a:cs typeface="Tahoma"/>
              </a:rPr>
              <a:t>I</a:t>
            </a:r>
            <a:r>
              <a:rPr lang="en-US" altLang="en-US" err="1">
                <a:latin typeface="Calibri"/>
                <a:ea typeface="Tahoma"/>
                <a:cs typeface="Tahoma"/>
              </a:rPr>
              <a:t>ll</a:t>
            </a:r>
            <a:r>
              <a:rPr lang="en-US" altLang="en-US" dirty="0">
                <a:latin typeface="Calibri"/>
                <a:ea typeface="Tahoma"/>
                <a:cs typeface="Tahoma"/>
              </a:rPr>
              <a:t>      (send SIGKILL to all processes, forcing them to terminate immediately),</a:t>
            </a:r>
          </a:p>
          <a:p>
            <a:r>
              <a:rPr lang="en-US" altLang="en-US" dirty="0">
                <a:latin typeface="Calibri"/>
                <a:ea typeface="Tahoma"/>
                <a:cs typeface="Tahoma"/>
              </a:rPr>
              <a:t>  </a:t>
            </a:r>
            <a:r>
              <a:rPr lang="en-US" altLang="en-US" b="1" dirty="0">
                <a:latin typeface="Calibri"/>
                <a:ea typeface="Tahoma"/>
                <a:cs typeface="Tahoma"/>
              </a:rPr>
              <a:t>S</a:t>
            </a:r>
            <a:r>
              <a:rPr lang="en-US" altLang="en-US" dirty="0">
                <a:latin typeface="Calibri"/>
                <a:ea typeface="Tahoma"/>
                <a:cs typeface="Tahoma"/>
              </a:rPr>
              <a:t>ync     (flush data to disk),</a:t>
            </a:r>
          </a:p>
          <a:p>
            <a:r>
              <a:rPr lang="en-US" altLang="en-US" dirty="0">
                <a:latin typeface="Calibri"/>
                <a:ea typeface="Tahoma"/>
                <a:cs typeface="Tahoma"/>
              </a:rPr>
              <a:t>  </a:t>
            </a:r>
            <a:r>
              <a:rPr lang="en-US" altLang="en-US" b="1" dirty="0">
                <a:latin typeface="Calibri"/>
                <a:ea typeface="Tahoma"/>
                <a:cs typeface="Tahoma"/>
              </a:rPr>
              <a:t>U</a:t>
            </a:r>
            <a:r>
              <a:rPr lang="en-US" altLang="en-US" dirty="0">
                <a:latin typeface="Calibri"/>
                <a:ea typeface="Tahoma"/>
                <a:cs typeface="Tahoma"/>
              </a:rPr>
              <a:t>nmount  (remount all filesystems read-only),</a:t>
            </a:r>
          </a:p>
          <a:p>
            <a:r>
              <a:rPr lang="en-US" altLang="en-US" err="1">
                <a:latin typeface="Calibri"/>
                <a:ea typeface="Tahoma"/>
                <a:cs typeface="Tahoma"/>
              </a:rPr>
              <a:t>re</a:t>
            </a:r>
            <a:r>
              <a:rPr lang="en-US" altLang="en-US" b="1" err="1">
                <a:latin typeface="Calibri"/>
                <a:ea typeface="Tahoma"/>
                <a:cs typeface="Tahoma"/>
              </a:rPr>
              <a:t>B</a:t>
            </a:r>
            <a:r>
              <a:rPr lang="en-US" altLang="en-US" err="1">
                <a:latin typeface="Calibri"/>
                <a:ea typeface="Tahoma"/>
                <a:cs typeface="Tahoma"/>
              </a:rPr>
              <a:t>oot</a:t>
            </a:r>
            <a:r>
              <a:rPr lang="en-US" altLang="en-US" dirty="0">
                <a:latin typeface="Calibri"/>
                <a:ea typeface="Tahoma"/>
                <a:cs typeface="Tahoma"/>
              </a:rPr>
              <a:t>.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EB83D99C-9A66-0CDB-F090-D8843EF1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915025"/>
            <a:ext cx="6200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600" dirty="0">
                <a:latin typeface="Tahoma"/>
                <a:ea typeface="Tahoma"/>
                <a:cs typeface="Tahoma"/>
              </a:rPr>
              <a:t>"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R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eboot 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E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ven 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I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f 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S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ystem 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U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tterly </a:t>
            </a:r>
            <a:r>
              <a:rPr lang="en-US" altLang="en-US" sz="2600" b="1" dirty="0">
                <a:latin typeface="Tahoma"/>
                <a:ea typeface="Tahoma"/>
                <a:cs typeface="Tahoma"/>
              </a:rPr>
              <a:t>B</a:t>
            </a:r>
            <a:r>
              <a:rPr lang="en-US" altLang="en-US" sz="2600" dirty="0">
                <a:latin typeface="Tahoma"/>
                <a:ea typeface="Tahoma"/>
                <a:cs typeface="Tahoma"/>
              </a:rPr>
              <a:t>roken"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9E437D-8296-CD0B-FFD0-A633A1D64A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Advanced Char Driver Operations</a:t>
            </a:r>
          </a:p>
        </p:txBody>
      </p:sp>
    </p:spTree>
    <p:extLst>
      <p:ext uri="{BB962C8B-B14F-4D97-AF65-F5344CB8AC3E}">
        <p14:creationId xmlns:p14="http://schemas.microsoft.com/office/powerpoint/2010/main" val="177011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2566A16-751E-7724-2DAF-292713AFC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06A205-2791-45AF-2A78-C0A19EA74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eaLnBrk="1" hangingPunct="1"/>
            <a:r>
              <a:rPr lang="en-US" altLang="en-US"/>
              <a:t>Putting a thread to sleep</a:t>
            </a:r>
          </a:p>
          <a:p>
            <a:pPr eaLnBrk="1" hangingPunct="1"/>
            <a:r>
              <a:rPr lang="en-US" altLang="en-US"/>
              <a:t>Seeking on a device</a:t>
            </a:r>
          </a:p>
          <a:p>
            <a:pPr eaLnBrk="1" hangingPunct="1"/>
            <a:r>
              <a:rPr lang="en-US" altLang="en-US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281949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A69380-4153-A153-1B5F-9D166D2DF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6B4798-FA8E-6D12-6484-4B42BB210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input/output control</a:t>
            </a:r>
          </a:p>
          <a:p>
            <a:pPr eaLnBrk="1" hangingPunct="1">
              <a:defRPr/>
            </a:pPr>
            <a:r>
              <a:rPr lang="en-US" altLang="en-US" dirty="0"/>
              <a:t>system call</a:t>
            </a:r>
          </a:p>
          <a:p>
            <a:pPr eaLnBrk="1" hangingPunct="1">
              <a:defRPr/>
            </a:pPr>
            <a:r>
              <a:rPr lang="en-US" altLang="en-US" dirty="0"/>
              <a:t>For operations beyond simple data transfers</a:t>
            </a:r>
          </a:p>
          <a:p>
            <a:pPr lvl="1" eaLnBrk="1" hangingPunct="1">
              <a:defRPr/>
            </a:pPr>
            <a:r>
              <a:rPr lang="en-US" altLang="en-US" dirty="0"/>
              <a:t>Eject the media</a:t>
            </a:r>
          </a:p>
          <a:p>
            <a:pPr lvl="1" eaLnBrk="1" hangingPunct="1">
              <a:defRPr/>
            </a:pPr>
            <a:r>
              <a:rPr lang="en-US" altLang="en-US" dirty="0"/>
              <a:t>Report error information</a:t>
            </a:r>
          </a:p>
          <a:p>
            <a:pPr lvl="1" eaLnBrk="1" hangingPunct="1">
              <a:defRPr/>
            </a:pPr>
            <a:r>
              <a:rPr lang="en-US" altLang="en-US" dirty="0"/>
              <a:t>Change hardware settings</a:t>
            </a:r>
          </a:p>
          <a:p>
            <a:pPr lvl="1" eaLnBrk="1" hangingPunct="1">
              <a:defRPr/>
            </a:pPr>
            <a:r>
              <a:rPr lang="en-US" altLang="en-US" dirty="0"/>
              <a:t>Self destruct</a:t>
            </a:r>
          </a:p>
          <a:p>
            <a:pPr eaLnBrk="1" hangingPunct="1">
              <a:defRPr/>
            </a:pPr>
            <a:r>
              <a:rPr lang="en-US" altLang="en-US" sz="2800" dirty="0"/>
              <a:t>Alternatives</a:t>
            </a:r>
          </a:p>
          <a:p>
            <a:pPr lvl="1" eaLnBrk="1" hangingPunct="1">
              <a:defRPr/>
            </a:pPr>
            <a:r>
              <a:rPr lang="en-US" altLang="en-US" sz="2400" dirty="0"/>
              <a:t>Embedded commands in the data stream</a:t>
            </a:r>
          </a:p>
          <a:p>
            <a:pPr lvl="1" eaLnBrk="1" hangingPunct="1">
              <a:defRPr/>
            </a:pPr>
            <a:r>
              <a:rPr lang="en-US" altLang="en-US" sz="2400" dirty="0"/>
              <a:t>Driver-specific file systems</a:t>
            </a:r>
          </a:p>
        </p:txBody>
      </p:sp>
    </p:spTree>
    <p:extLst>
      <p:ext uri="{BB962C8B-B14F-4D97-AF65-F5344CB8AC3E}">
        <p14:creationId xmlns:p14="http://schemas.microsoft.com/office/powerpoint/2010/main" val="3281097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76567C-E452-DC19-50BD-2BA5A08B8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289E8C-93AA-8EF8-964F-284A50ECA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700" dirty="0"/>
              <a:t>User-level interface (application view)</a:t>
            </a:r>
          </a:p>
          <a:p>
            <a:pPr lvl="1" indent="-283210"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/>
                <a:cs typeface="Courier New"/>
              </a:rPr>
              <a:t>int </a:t>
            </a:r>
            <a:r>
              <a:rPr lang="en-US" altLang="en-US" sz="1700" b="1" dirty="0" err="1">
                <a:latin typeface="Courier New"/>
                <a:cs typeface="Courier New"/>
              </a:rPr>
              <a:t>ioctl</a:t>
            </a:r>
            <a:r>
              <a:rPr lang="en-US" altLang="en-US" sz="1700" b="1" dirty="0">
                <a:latin typeface="Courier New"/>
                <a:cs typeface="Courier New"/>
              </a:rPr>
              <a:t>(int </a:t>
            </a:r>
            <a:r>
              <a:rPr lang="en-US" altLang="en-US" sz="1700" b="1" dirty="0" err="1">
                <a:latin typeface="Courier New"/>
                <a:cs typeface="Courier New"/>
              </a:rPr>
              <a:t>fd</a:t>
            </a:r>
            <a:r>
              <a:rPr lang="en-US" altLang="en-US" sz="1700" b="1" dirty="0">
                <a:latin typeface="Courier New"/>
                <a:cs typeface="Courier New"/>
              </a:rPr>
              <a:t>, int request, ...);</a:t>
            </a:r>
          </a:p>
          <a:p>
            <a:pPr lvl="1" indent="-283210" eaLnBrk="1" hangingPunct="1"/>
            <a:r>
              <a:rPr lang="en-US" altLang="en-US" sz="1700" b="1" dirty="0">
                <a:latin typeface="Courier New"/>
                <a:cs typeface="Courier New"/>
              </a:rPr>
              <a:t>...</a:t>
            </a:r>
          </a:p>
          <a:p>
            <a:pPr lvl="2" eaLnBrk="1" hangingPunct="1"/>
            <a:r>
              <a:rPr lang="en-US" altLang="en-US" sz="1700" dirty="0"/>
              <a:t>Does not indicate variable number of arguments</a:t>
            </a:r>
          </a:p>
          <a:p>
            <a:pPr lvl="3" eaLnBrk="1" hangingPunct="1"/>
            <a:r>
              <a:rPr lang="en-US" altLang="en-US" sz="1700" dirty="0"/>
              <a:t>Would be problematic for the system call interface</a:t>
            </a:r>
          </a:p>
          <a:p>
            <a:pPr lvl="2" eaLnBrk="1" hangingPunct="1"/>
            <a:r>
              <a:rPr lang="en-US" altLang="en-US" sz="1700"/>
              <a:t>In this context, it is meant to pass a single </a:t>
            </a:r>
            <a:r>
              <a:rPr lang="en-US" altLang="en-US" sz="1700" b="1"/>
              <a:t>optional</a:t>
            </a:r>
            <a:r>
              <a:rPr lang="en-US" altLang="en-US" sz="1700"/>
              <a:t> argument</a:t>
            </a:r>
            <a:endParaRPr lang="en-US" altLang="en-US" sz="1700" dirty="0"/>
          </a:p>
          <a:p>
            <a:pPr lvl="3" eaLnBrk="1" hangingPunct="1"/>
            <a:r>
              <a:rPr lang="en-US" altLang="en-US" sz="1700"/>
              <a:t>Traditionally a </a:t>
            </a:r>
            <a:r>
              <a:rPr lang="en-US" altLang="en-US" sz="1700" b="1">
                <a:latin typeface="Courier New"/>
                <a:cs typeface="Courier New"/>
              </a:rPr>
              <a:t>char *argp</a:t>
            </a:r>
          </a:p>
          <a:p>
            <a:pPr lvl="3" eaLnBrk="1" hangingPunct="1"/>
            <a:r>
              <a:rPr lang="en-US" altLang="en-US" sz="1700"/>
              <a:t>Just a way to bypass the type checking</a:t>
            </a:r>
            <a:endParaRPr lang="en-US" altLang="en-US" sz="1700" dirty="0"/>
          </a:p>
          <a:p>
            <a:pPr lvl="1" indent="-283210" eaLnBrk="1" hangingPunct="1"/>
            <a:r>
              <a:rPr lang="en-US" altLang="en-US" sz="1700"/>
              <a:t>For more information, look at man page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872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38D3149-22D4-BBC3-84EA-26B8A9E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from Personal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000B-72DB-1EC8-D9D0-8DA0A537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Beware NULL or garbage pointers</a:t>
            </a:r>
          </a:p>
          <a:p>
            <a:pPr eaLnBrk="1" hangingPunct="1">
              <a:defRPr/>
            </a:pPr>
            <a:r>
              <a:rPr lang="en-US" dirty="0"/>
              <a:t>Zero-out memory before using</a:t>
            </a:r>
          </a:p>
          <a:p>
            <a:pPr eaLnBrk="1" hangingPunct="1">
              <a:defRPr/>
            </a:pPr>
            <a:r>
              <a:rPr lang="en-US" dirty="0"/>
              <a:t>Do not re-create the wheel</a:t>
            </a:r>
          </a:p>
          <a:p>
            <a:pPr lvl="1" eaLnBrk="1" hangingPunct="1">
              <a:defRPr/>
            </a:pPr>
            <a:r>
              <a:rPr lang="en-US" dirty="0"/>
              <a:t>Use functions already available (e.g. linked list, strings)</a:t>
            </a:r>
          </a:p>
          <a:p>
            <a:pPr eaLnBrk="1" hangingPunct="1">
              <a:defRPr/>
            </a:pPr>
            <a:r>
              <a:rPr lang="en-US" dirty="0"/>
              <a:t>Beware of any warnings in compilation</a:t>
            </a:r>
          </a:p>
          <a:p>
            <a:pPr eaLnBrk="1" hangingPunct="1">
              <a:defRPr/>
            </a:pPr>
            <a:r>
              <a:rPr lang="en-US" dirty="0"/>
              <a:t>Minimize complexity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87DE6C-39C6-9D3D-A0EF-9EB4AFE59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92F4563-4BD5-3E94-F770-DA546BEC9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1700" dirty="0"/>
              <a:t>Driver-level interface</a:t>
            </a:r>
          </a:p>
          <a:p>
            <a:pPr lvl="1" indent="-283210">
              <a:buNone/>
              <a:defRPr/>
            </a:pPr>
            <a:r>
              <a:rPr lang="en-US" altLang="en-US" sz="1700" b="1" dirty="0">
                <a:latin typeface="Courier New"/>
                <a:cs typeface="Courier New"/>
              </a:rPr>
              <a:t>int (*</a:t>
            </a:r>
            <a:r>
              <a:rPr lang="en-US" altLang="en-US" sz="1700" b="1" dirty="0" err="1">
                <a:latin typeface="Courier New"/>
                <a:cs typeface="Courier New"/>
              </a:rPr>
              <a:t>unlocked_ioctl</a:t>
            </a:r>
            <a:r>
              <a:rPr lang="en-US" altLang="en-US" sz="1700" b="1" dirty="0">
                <a:latin typeface="Courier New"/>
                <a:cs typeface="Courier New"/>
              </a:rPr>
              <a:t>) (struct file *</a:t>
            </a:r>
            <a:r>
              <a:rPr lang="en-US" altLang="en-US" sz="1700" b="1" dirty="0" err="1">
                <a:latin typeface="Courier New"/>
                <a:cs typeface="Courier New"/>
              </a:rPr>
              <a:t>filp</a:t>
            </a:r>
            <a:r>
              <a:rPr lang="en-US" altLang="en-US" sz="1700" b="1" dirty="0">
                <a:latin typeface="Courier New"/>
                <a:cs typeface="Courier New"/>
              </a:rPr>
              <a:t>, </a:t>
            </a:r>
            <a:endParaRPr lang="en-US" altLang="en-US" sz="1700" b="1" dirty="0">
              <a:latin typeface="Courier New" pitchFamily="49" charset="0"/>
              <a:cs typeface="Courier New"/>
            </a:endParaRPr>
          </a:p>
          <a:p>
            <a:pPr lvl="1" indent="-283210">
              <a:buNone/>
              <a:defRPr/>
            </a:pPr>
            <a:r>
              <a:rPr lang="en-US" altLang="en-US" sz="1700" b="1" dirty="0">
                <a:latin typeface="Courier New"/>
                <a:cs typeface="Courier New"/>
              </a:rPr>
              <a:t>              unsigned int </a:t>
            </a:r>
            <a:r>
              <a:rPr lang="en-US" altLang="en-US" sz="1700" b="1" dirty="0" err="1">
                <a:latin typeface="Courier New"/>
                <a:cs typeface="Courier New"/>
              </a:rPr>
              <a:t>cmd</a:t>
            </a:r>
            <a:r>
              <a:rPr lang="en-US" altLang="en-US" sz="1700" b="1" dirty="0">
                <a:latin typeface="Courier New"/>
                <a:cs typeface="Courier New"/>
              </a:rPr>
              <a:t>, </a:t>
            </a:r>
            <a:endParaRPr lang="en-US" altLang="en-US" sz="1700" b="1" dirty="0">
              <a:latin typeface="Courier New" pitchFamily="49" charset="0"/>
              <a:cs typeface="Courier New"/>
            </a:endParaRPr>
          </a:p>
          <a:p>
            <a:pPr lvl="1" indent="-283210">
              <a:buNone/>
              <a:defRPr/>
            </a:pPr>
            <a:r>
              <a:rPr lang="en-US" altLang="en-US" sz="1700" b="1" dirty="0">
                <a:latin typeface="Courier New"/>
                <a:cs typeface="Courier New"/>
              </a:rPr>
              <a:t>              unsigned long </a:t>
            </a:r>
            <a:r>
              <a:rPr lang="en-US" altLang="en-US" sz="1700" b="1" dirty="0" err="1">
                <a:latin typeface="Courier New"/>
                <a:cs typeface="Courier New"/>
              </a:rPr>
              <a:t>arg</a:t>
            </a:r>
            <a:r>
              <a:rPr lang="en-US" altLang="en-US" sz="1700" b="1" dirty="0">
                <a:latin typeface="Courier New"/>
                <a:cs typeface="Courier New"/>
              </a:rPr>
              <a:t>);</a:t>
            </a:r>
          </a:p>
          <a:p>
            <a:pPr lvl="1" indent="-283210" eaLnBrk="1" hangingPunct="1">
              <a:defRPr/>
            </a:pPr>
            <a:r>
              <a:rPr lang="en-US" altLang="en-US" sz="1700" b="1" dirty="0" err="1">
                <a:latin typeface="Courier New"/>
                <a:cs typeface="Courier New"/>
              </a:rPr>
              <a:t>cmd</a:t>
            </a:r>
            <a:r>
              <a:rPr lang="en-US" altLang="en-US" sz="1700" b="1" dirty="0">
                <a:latin typeface="Courier New"/>
                <a:cs typeface="Courier New"/>
              </a:rPr>
              <a:t> </a:t>
            </a:r>
            <a:r>
              <a:rPr lang="en-US" altLang="en-US" sz="1700" dirty="0"/>
              <a:t>is passed from the user unchanged</a:t>
            </a:r>
          </a:p>
          <a:p>
            <a:pPr lvl="1" indent="-283210" eaLnBrk="1" hangingPunct="1">
              <a:defRPr/>
            </a:pPr>
            <a:r>
              <a:rPr lang="en-US" altLang="en-US" sz="1700" b="1" dirty="0" err="1">
                <a:latin typeface="Courier New"/>
                <a:cs typeface="Courier New"/>
              </a:rPr>
              <a:t>arg</a:t>
            </a:r>
            <a:r>
              <a:rPr lang="en-US" altLang="en-US" sz="1700" b="1" dirty="0">
                <a:latin typeface="Courier New"/>
                <a:cs typeface="Courier New"/>
              </a:rPr>
              <a:t> </a:t>
            </a:r>
            <a:r>
              <a:rPr lang="en-US" altLang="en-US" sz="1700" dirty="0"/>
              <a:t>can be an integer or a pointer</a:t>
            </a:r>
          </a:p>
          <a:p>
            <a:pPr lvl="1" indent="-283210" eaLnBrk="1" hangingPunct="1">
              <a:defRPr/>
            </a:pPr>
            <a:r>
              <a:rPr lang="en-US" altLang="en-US" sz="1700" dirty="0"/>
              <a:t>Compiler does not type check</a:t>
            </a:r>
          </a:p>
          <a:p>
            <a:pPr eaLnBrk="1" hangingPunct="1">
              <a:defRPr/>
            </a:pPr>
            <a:r>
              <a:rPr lang="en-US" altLang="en-US" sz="1700" b="1" dirty="0" err="1">
                <a:latin typeface="Courier New"/>
                <a:cs typeface="Courier New"/>
              </a:rPr>
              <a:t>ioctl</a:t>
            </a:r>
            <a:r>
              <a:rPr lang="en-US" altLang="en-US" sz="1700" b="1" dirty="0">
                <a:latin typeface="Courier New"/>
                <a:cs typeface="Courier New"/>
              </a:rPr>
              <a:t>()</a:t>
            </a:r>
            <a:r>
              <a:rPr lang="en-US" altLang="en-US" sz="1700" dirty="0"/>
              <a:t> has changed from the LDD3 era</a:t>
            </a:r>
          </a:p>
          <a:p>
            <a:pPr lvl="1" indent="-283210" eaLnBrk="1" hangingPunct="1">
              <a:defRPr/>
            </a:pPr>
            <a:r>
              <a:rPr lang="en-US" altLang="en-US" sz="1700" dirty="0"/>
              <a:t>Modified to remove the big kernel lock (BKL)</a:t>
            </a:r>
          </a:p>
          <a:p>
            <a:pPr lvl="1" indent="-283210" eaLnBrk="1" hangingPunct="1">
              <a:defRPr/>
            </a:pPr>
            <a:r>
              <a:rPr lang="en-US" altLang="en-US" sz="1700" dirty="0">
                <a:hlinkClick r:id="rId3"/>
              </a:rPr>
              <a:t>http://lwn.net/Articles/119652/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081269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9B649B-9828-D13C-B221-63E068B13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19E6A76-C752-1650-F19B-2166F0271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Desire a numbering scheme to avoid mistakes</a:t>
            </a:r>
          </a:p>
          <a:p>
            <a:pPr lvl="1" eaLnBrk="1" hangingPunct="1"/>
            <a:r>
              <a:rPr lang="en-US" altLang="en-US"/>
              <a:t>E.g., issuing a command to the wrong device (changing the baud rate of an audio device)</a:t>
            </a:r>
          </a:p>
          <a:p>
            <a:pPr lvl="1" eaLnBrk="1" hangingPunct="1"/>
            <a:r>
              <a:rPr lang="en-US" altLang="en-US"/>
              <a:t>Unique ioctl command numbers across system</a:t>
            </a:r>
          </a:p>
          <a:p>
            <a:pPr lvl="1" eaLnBrk="1" hangingPunct="1"/>
            <a:r>
              <a:rPr lang="en-US" altLang="en-US"/>
              <a:t>Check </a:t>
            </a:r>
            <a:r>
              <a:rPr lang="en-US" altLang="en-US" b="1">
                <a:latin typeface="Courier New" panose="02070309020205020404" pitchFamily="49" charset="0"/>
              </a:rPr>
              <a:t>ioctl.h</a:t>
            </a:r>
            <a:r>
              <a:rPr lang="en-US" altLang="en-US"/>
              <a:t> files in the source and directory </a:t>
            </a:r>
            <a:r>
              <a:rPr lang="en-US" altLang="en-US" b="1">
                <a:latin typeface="Courier New" panose="02070309020205020404" pitchFamily="49" charset="0"/>
              </a:rPr>
              <a:t>Documentation/ioctl/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302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8608C7-E868-9C97-3C41-617360A9D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76284E-D047-866F-53E2-0E34B44BD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 command number uses four </a:t>
            </a:r>
            <a:r>
              <a:rPr lang="en-US" altLang="en-US" dirty="0" err="1"/>
              <a:t>bitfields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Defined in </a:t>
            </a:r>
            <a:r>
              <a:rPr lang="en-US" altLang="en-US" sz="2000" b="1" dirty="0">
                <a:latin typeface="Courier New" pitchFamily="49" charset="0"/>
              </a:rPr>
              <a:t>include/</a:t>
            </a:r>
            <a:r>
              <a:rPr lang="en-US" altLang="en-US" sz="2000" b="1" dirty="0" err="1">
                <a:latin typeface="Courier New" pitchFamily="49" charset="0"/>
              </a:rPr>
              <a:t>uapi</a:t>
            </a:r>
            <a:r>
              <a:rPr lang="en-US" altLang="en-US" sz="2000" b="1" dirty="0">
                <a:latin typeface="Courier New" pitchFamily="49" charset="0"/>
              </a:rPr>
              <a:t>/</a:t>
            </a:r>
            <a:r>
              <a:rPr lang="en-US" altLang="en-US" sz="2000" b="1" dirty="0" err="1">
                <a:latin typeface="Courier New" pitchFamily="49" charset="0"/>
              </a:rPr>
              <a:t>asm</a:t>
            </a:r>
            <a:r>
              <a:rPr lang="en-US" altLang="en-US" sz="2000" b="1" dirty="0">
                <a:latin typeface="Courier New" pitchFamily="49" charset="0"/>
              </a:rPr>
              <a:t>-generic/</a:t>
            </a:r>
            <a:r>
              <a:rPr lang="en-US" altLang="en-US" sz="2000" b="1" dirty="0" err="1">
                <a:latin typeface="Courier New" pitchFamily="49" charset="0"/>
              </a:rPr>
              <a:t>ioctl.h</a:t>
            </a:r>
            <a:endParaRPr lang="en-US" altLang="en-US" sz="2000" b="1" dirty="0">
              <a:latin typeface="Courier New" pitchFamily="49" charset="0"/>
            </a:endParaRPr>
          </a:p>
          <a:p>
            <a:pPr marL="671512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600" dirty="0"/>
              <a:t>(for most architectures)</a:t>
            </a:r>
          </a:p>
          <a:p>
            <a:pPr lvl="1" eaLnBrk="1" hangingPunct="1">
              <a:defRPr/>
            </a:pPr>
            <a:r>
              <a:rPr lang="en-US" altLang="en-US" dirty="0"/>
              <a:t>&lt; </a:t>
            </a:r>
            <a:r>
              <a:rPr lang="en-US" altLang="en-US" b="1" dirty="0">
                <a:latin typeface="Courier New" pitchFamily="49" charset="0"/>
              </a:rPr>
              <a:t>direction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type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number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size</a:t>
            </a:r>
            <a:r>
              <a:rPr lang="en-US" altLang="en-US" dirty="0"/>
              <a:t>&gt;</a:t>
            </a:r>
          </a:p>
          <a:p>
            <a:pPr lvl="2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direction</a:t>
            </a:r>
            <a:r>
              <a:rPr lang="en-US" altLang="en-US" dirty="0"/>
              <a:t>: direction of data transfer 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_IOC_NONE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_IOC_READ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_IOC_WRITE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_IOC_READ | WRITE</a:t>
            </a:r>
          </a:p>
        </p:txBody>
      </p:sp>
    </p:spTree>
    <p:extLst>
      <p:ext uri="{BB962C8B-B14F-4D97-AF65-F5344CB8AC3E}">
        <p14:creationId xmlns:p14="http://schemas.microsoft.com/office/powerpoint/2010/main" val="1242642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08C475-11E6-9604-2572-0CB0A7EF9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87EB2B-513B-580E-01D2-3D5C633ED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&lt; </a:t>
            </a:r>
            <a:r>
              <a:rPr lang="en-US" altLang="en-US" b="1">
                <a:latin typeface="Courier New" panose="02070309020205020404" pitchFamily="49" charset="0"/>
              </a:rPr>
              <a:t>direction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number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size</a:t>
            </a:r>
            <a:r>
              <a:rPr lang="en-US" altLang="en-US"/>
              <a:t>&gt;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 (</a:t>
            </a:r>
            <a:r>
              <a:rPr lang="en-US" altLang="en-US" b="1">
                <a:latin typeface="Courier New" panose="02070309020205020404" pitchFamily="49" charset="0"/>
              </a:rPr>
              <a:t>ioctl </a:t>
            </a:r>
            <a:r>
              <a:rPr lang="en-US" altLang="en-US"/>
              <a:t>device type) </a:t>
            </a:r>
          </a:p>
          <a:p>
            <a:pPr lvl="3" eaLnBrk="1" hangingPunct="1"/>
            <a:r>
              <a:rPr lang="en-US" altLang="en-US"/>
              <a:t>8-bit (</a:t>
            </a:r>
            <a:r>
              <a:rPr lang="en-US" altLang="en-US" b="1">
                <a:latin typeface="Courier New" panose="02070309020205020404" pitchFamily="49" charset="0"/>
              </a:rPr>
              <a:t>_IOC_TYPEBITS</a:t>
            </a:r>
            <a:r>
              <a:rPr lang="en-US" altLang="en-US"/>
              <a:t>) magic number</a:t>
            </a:r>
          </a:p>
          <a:p>
            <a:pPr lvl="3" eaLnBrk="1" hangingPunct="1"/>
            <a:r>
              <a:rPr lang="en-US" altLang="en-US"/>
              <a:t>Associated with the device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number</a:t>
            </a:r>
            <a:endParaRPr lang="en-US" altLang="en-US"/>
          </a:p>
          <a:p>
            <a:pPr lvl="3" eaLnBrk="1" hangingPunct="1"/>
            <a:r>
              <a:rPr lang="en-US" altLang="en-US"/>
              <a:t>8-bit (</a:t>
            </a:r>
            <a:r>
              <a:rPr lang="en-US" altLang="en-US" b="1">
                <a:latin typeface="Courier New" panose="02070309020205020404" pitchFamily="49" charset="0"/>
              </a:rPr>
              <a:t>_IOC_NRBITS</a:t>
            </a:r>
            <a:r>
              <a:rPr lang="en-US" altLang="en-US"/>
              <a:t>) sequential number</a:t>
            </a:r>
          </a:p>
          <a:p>
            <a:pPr lvl="3" eaLnBrk="1" hangingPunct="1"/>
            <a:r>
              <a:rPr lang="en-US" altLang="en-US"/>
              <a:t>Unique within device</a:t>
            </a:r>
          </a:p>
        </p:txBody>
      </p:sp>
    </p:spTree>
    <p:extLst>
      <p:ext uri="{BB962C8B-B14F-4D97-AF65-F5344CB8AC3E}">
        <p14:creationId xmlns:p14="http://schemas.microsoft.com/office/powerpoint/2010/main" val="3430563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18A299-853C-BE36-78F1-3ED490D7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E4CD8F1-B963-B229-257F-48DD06568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157552"/>
            <a:ext cx="6345260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83210" eaLnBrk="1" hangingPunct="1"/>
            <a:r>
              <a:rPr lang="en-US" altLang="en-US" dirty="0"/>
              <a:t>&lt; </a:t>
            </a:r>
            <a:r>
              <a:rPr lang="en-US" altLang="en-US" b="1" dirty="0">
                <a:latin typeface="Courier New"/>
                <a:cs typeface="Courier New"/>
              </a:rPr>
              <a:t>direction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/>
                <a:cs typeface="Courier New"/>
              </a:rPr>
              <a:t>type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/>
                <a:cs typeface="Courier New"/>
              </a:rPr>
              <a:t>number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/>
                <a:cs typeface="Courier New"/>
              </a:rPr>
              <a:t>size</a:t>
            </a:r>
            <a:r>
              <a:rPr lang="en-US" altLang="en-US" dirty="0"/>
              <a:t>&gt;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b="1" dirty="0">
                <a:latin typeface="Courier New"/>
                <a:cs typeface="Courier New"/>
              </a:rPr>
              <a:t>size</a:t>
            </a:r>
            <a:r>
              <a:rPr lang="en-US" altLang="en-US" dirty="0"/>
              <a:t>: size of user data involved</a:t>
            </a:r>
          </a:p>
          <a:p>
            <a:pPr lvl="3" eaLnBrk="1" hangingPunct="1"/>
            <a:r>
              <a:rPr lang="en-US" altLang="en-US" b="1" dirty="0">
                <a:latin typeface="Courier New"/>
                <a:cs typeface="Courier New"/>
              </a:rPr>
              <a:t>_IOC_SIZEBITS</a:t>
            </a:r>
            <a:endParaRPr lang="en-US" altLang="en-US" dirty="0">
              <a:latin typeface="Courier New"/>
              <a:cs typeface="Courier New"/>
            </a:endParaRPr>
          </a:p>
          <a:p>
            <a:pPr lvl="4" eaLnBrk="1" hangingPunct="1"/>
            <a:r>
              <a:rPr lang="en-US" altLang="en-US" dirty="0"/>
              <a:t>Usually 14 bits but could be overridden by architecture</a:t>
            </a:r>
          </a:p>
          <a:p>
            <a:pPr lvl="2"/>
            <a:r>
              <a:rPr lang="en-US" alt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#define SCULL_IOCSQUANTUM _IOW(SCULL_IOC_MAGIC,  1, int)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1FBEC397-EB0D-E2ED-4EE5-BCCC1B1B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02" y="4207097"/>
            <a:ext cx="78486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/* provoke compile error for invalid uses of size argument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extern unsigned int __invalid_size_argument_for_IOC;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#define _IOC_TYPECHECK(t)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((sizeof(t) == sizeof(t[1]) &amp;&amp;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sizeof(t) &lt; (1 &lt;&lt; _IOC_SIZEBITS)) ?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sizeof(t) : __invalid_size_argument_for_IOC)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/* See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http://lwn.net/Articles/48354/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07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AEE578-E025-87BC-7A49-46CE89AAE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F457E09-5272-1E3B-61AD-F1F61948F8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macros to create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_IO(type, 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_IOR(type, nr, datatype)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_IOW(type, nr, datatype)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_IOWR(type, nr, datatype)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_IO*_BAD</a:t>
            </a:r>
            <a:r>
              <a:rPr lang="en-US" altLang="en-US"/>
              <a:t> used for backward compatibility</a:t>
            </a:r>
          </a:p>
          <a:p>
            <a:pPr lvl="1" eaLnBrk="1" hangingPunct="1"/>
            <a:r>
              <a:rPr lang="en-US" altLang="en-US"/>
              <a:t>Uses number (of bytes) rather than datatype</a:t>
            </a:r>
          </a:p>
          <a:p>
            <a:pPr lvl="1" eaLnBrk="1" hangingPunct="1"/>
            <a:r>
              <a:rPr lang="en-US" altLang="en-US" sz="1600" b="1">
                <a:latin typeface="Courier New" panose="02070309020205020404" pitchFamily="49" charset="0"/>
              </a:rPr>
              <a:t>http://lkml.iu.edu//hypermail/linux/kernel/0310.1/0019.html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252C9AF-8C79-911E-963E-42554631C6EB}"/>
              </a:ext>
            </a:extLst>
          </p:cNvPr>
          <p:cNvSpPr/>
          <p:nvPr/>
        </p:nvSpPr>
        <p:spPr>
          <a:xfrm>
            <a:off x="4248249" y="2739161"/>
            <a:ext cx="3429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1200" dirty="0" err="1"/>
              <a:t>arg</a:t>
            </a:r>
            <a:r>
              <a:rPr lang="en-US" sz="1200" dirty="0"/>
              <a:t> is unsigned long (integer)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4339AF4-E6E9-E81D-8B7C-4876D4645B29}"/>
              </a:ext>
            </a:extLst>
          </p:cNvPr>
          <p:cNvSpPr/>
          <p:nvPr/>
        </p:nvSpPr>
        <p:spPr>
          <a:xfrm>
            <a:off x="6248400" y="3124200"/>
            <a:ext cx="457200" cy="1371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975CBC1-022E-EF38-9E14-824D328B3FEB}"/>
              </a:ext>
            </a:extLst>
          </p:cNvPr>
          <p:cNvSpPr/>
          <p:nvPr/>
        </p:nvSpPr>
        <p:spPr>
          <a:xfrm>
            <a:off x="6858000" y="3543300"/>
            <a:ext cx="2057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arg</a:t>
            </a:r>
            <a:r>
              <a:rPr lang="en-US" dirty="0"/>
              <a:t> is a pointer</a:t>
            </a:r>
          </a:p>
        </p:txBody>
      </p:sp>
    </p:spTree>
    <p:extLst>
      <p:ext uri="{BB962C8B-B14F-4D97-AF65-F5344CB8AC3E}">
        <p14:creationId xmlns:p14="http://schemas.microsoft.com/office/powerpoint/2010/main" val="3087862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E44202-8804-62A0-AC58-782C1C96D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4EE5DC9-DFD6-C3C0-8547-7B3055EC6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macros to decode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_IOC_DIR(nr)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_IOC_TYPE(nr) 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_IOC_NR(nr)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_IOC_SIZE(nr)</a:t>
            </a:r>
          </a:p>
        </p:txBody>
      </p:sp>
    </p:spTree>
    <p:extLst>
      <p:ext uri="{BB962C8B-B14F-4D97-AF65-F5344CB8AC3E}">
        <p14:creationId xmlns:p14="http://schemas.microsoft.com/office/powerpoint/2010/main" val="3396547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7B11EAF-EA7A-A7B1-9A0B-C6D56DF97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6C7607A-59C2-E5C6-4DDD-6D5992509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Use 'k' as magic number (type) field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SCULL_IOC_MAGIC 'k‘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Please use a different 8-bit number in your code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SCULL_IOCRESET _IO(SCULL_IOC_MAGIC, 0)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7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8652F7-6874-638B-6717-97CB356B9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0A4260-BBA8-574A-804E-21F3E25AB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335" y="2299687"/>
            <a:ext cx="6345260" cy="353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300" dirty="0">
                <a:latin typeface="Calibri"/>
                <a:cs typeface="Calibri"/>
              </a:rPr>
              <a:t>The </a:t>
            </a:r>
            <a:r>
              <a:rPr lang="en-US" altLang="en-US" sz="1300" b="1" dirty="0">
                <a:latin typeface="Calibri"/>
                <a:cs typeface="Calibri"/>
              </a:rPr>
              <a:t>scull</a:t>
            </a:r>
            <a:r>
              <a:rPr lang="en-US" altLang="en-US" sz="1300" dirty="0">
                <a:latin typeface="Calibri"/>
                <a:cs typeface="Calibri"/>
              </a:rPr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/*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S means "Set" through a </a:t>
            </a:r>
            <a:r>
              <a:rPr lang="en-US" altLang="en-US" sz="1300" b="1" err="1">
                <a:latin typeface="Calibri"/>
                <a:cs typeface="Calibri"/>
              </a:rPr>
              <a:t>ptr</a:t>
            </a:r>
            <a:r>
              <a:rPr lang="en-US" altLang="en-US" sz="13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T means "Tell" directly with the argument value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G means "Get": reply by setting through a pointer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Q means "Query": response is on the return value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X means "</a:t>
            </a:r>
            <a:r>
              <a:rPr lang="en-US" altLang="en-US" sz="1300" b="1" err="1">
                <a:latin typeface="Calibri"/>
                <a:cs typeface="Calibri"/>
              </a:rPr>
              <a:t>eXchange</a:t>
            </a:r>
            <a:r>
              <a:rPr lang="en-US" altLang="en-US" sz="1300" b="1" dirty="0">
                <a:latin typeface="Calibri"/>
                <a:cs typeface="Calibri"/>
              </a:rPr>
              <a:t>": switch G and S atomically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 H means "</a:t>
            </a:r>
            <a:r>
              <a:rPr lang="en-US" altLang="en-US" sz="1300" b="1" err="1">
                <a:latin typeface="Calibri"/>
                <a:cs typeface="Calibri"/>
              </a:rPr>
              <a:t>sHift</a:t>
            </a:r>
            <a:r>
              <a:rPr lang="en-US" altLang="en-US" sz="1300" b="1" dirty="0">
                <a:latin typeface="Calibri"/>
                <a:cs typeface="Calibri"/>
              </a:rPr>
              <a:t>": switch T and Q atomically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#define SCULL_IOC</a:t>
            </a:r>
            <a:r>
              <a:rPr lang="en-US" altLang="en-US" sz="1300" b="1" dirty="0">
                <a:solidFill>
                  <a:srgbClr val="9966FF"/>
                </a:solidFill>
                <a:latin typeface="Calibri"/>
                <a:cs typeface="Calibri"/>
              </a:rPr>
              <a:t>S</a:t>
            </a:r>
            <a:r>
              <a:rPr lang="en-US" altLang="en-US" sz="1300" b="1" dirty="0">
                <a:latin typeface="Calibri"/>
                <a:cs typeface="Calibri"/>
              </a:rPr>
              <a:t>QUANTUM _IOW(SCULL_IOC_MAGIC, 1,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#define SCULL_IOC</a:t>
            </a:r>
            <a:r>
              <a:rPr lang="en-US" altLang="en-US" sz="1300" b="1" dirty="0">
                <a:solidFill>
                  <a:srgbClr val="9966FF"/>
                </a:solidFill>
                <a:latin typeface="Calibri"/>
                <a:cs typeface="Calibri"/>
              </a:rPr>
              <a:t>S</a:t>
            </a:r>
            <a:r>
              <a:rPr lang="en-US" altLang="en-US" sz="1300" b="1" dirty="0">
                <a:latin typeface="Calibri"/>
                <a:cs typeface="Calibri"/>
              </a:rPr>
              <a:t>QSET _IOW(SCULL_IOC_MAGIC, 2,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#define SCULL_IOC</a:t>
            </a:r>
            <a:r>
              <a:rPr lang="en-US" altLang="en-US" sz="1300" b="1" dirty="0">
                <a:solidFill>
                  <a:srgbClr val="9966FF"/>
                </a:solidFill>
                <a:latin typeface="Calibri"/>
                <a:cs typeface="Calibri"/>
              </a:rPr>
              <a:t>T</a:t>
            </a:r>
            <a:r>
              <a:rPr lang="en-US" altLang="en-US" sz="1300" b="1" dirty="0">
                <a:latin typeface="Calibri"/>
                <a:cs typeface="Calibri"/>
              </a:rPr>
              <a:t>QUANTUM _IO(SCULL_IOC_MAGIC,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#define SCULL_IOC</a:t>
            </a:r>
            <a:r>
              <a:rPr lang="en-US" altLang="en-US" sz="1300" b="1" dirty="0">
                <a:solidFill>
                  <a:srgbClr val="9966FF"/>
                </a:solidFill>
                <a:latin typeface="Calibri"/>
                <a:cs typeface="Calibri"/>
              </a:rPr>
              <a:t>T</a:t>
            </a:r>
            <a:r>
              <a:rPr lang="en-US" altLang="en-US" sz="1300" b="1" dirty="0">
                <a:latin typeface="Calibri"/>
                <a:cs typeface="Calibri"/>
              </a:rPr>
              <a:t>QSET _IO(SCULL_IOC_MAGIC, 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#define SCULL_IOC</a:t>
            </a:r>
            <a:r>
              <a:rPr lang="en-US" altLang="en-US" sz="1300" b="1" dirty="0">
                <a:solidFill>
                  <a:srgbClr val="9966FF"/>
                </a:solidFill>
                <a:latin typeface="Calibri"/>
                <a:cs typeface="Calibri"/>
              </a:rPr>
              <a:t>G</a:t>
            </a:r>
            <a:r>
              <a:rPr lang="en-US" altLang="en-US" sz="1300" b="1" dirty="0">
                <a:latin typeface="Calibri"/>
                <a:cs typeface="Calibri"/>
              </a:rPr>
              <a:t>QUANTUM _IOR(SCULL_IOC_MAGIC, 5, int)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EF35A95B-033C-F04D-EF1F-B5EE2CC7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600200" cy="1524000"/>
          </a:xfrm>
          <a:prstGeom prst="wedgeRoundRectCallout">
            <a:avLst>
              <a:gd name="adj1" fmla="val -87745"/>
              <a:gd name="adj2" fmla="val 1171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Set new value and return the old value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4833E8-884B-3F3C-7A6C-BD3899F4D215}"/>
              </a:ext>
            </a:extLst>
          </p:cNvPr>
          <p:cNvSpPr/>
          <p:nvPr/>
        </p:nvSpPr>
        <p:spPr>
          <a:xfrm>
            <a:off x="6248400" y="3640138"/>
            <a:ext cx="228600" cy="5334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FAEEB7-BD8F-0AA1-9F28-F59142B4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DA550F-458F-8ED0-3B76-92E4461F7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500" dirty="0"/>
              <a:t>The </a:t>
            </a:r>
            <a:r>
              <a:rPr lang="en-US" altLang="en-US" sz="1500" b="1" dirty="0">
                <a:latin typeface="Courier New"/>
                <a:cs typeface="Courier New"/>
              </a:rPr>
              <a:t>scull</a:t>
            </a:r>
            <a:r>
              <a:rPr lang="en-US" altLang="en-US" sz="1500" dirty="0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G</a:t>
            </a:r>
            <a:r>
              <a:rPr lang="en-US" altLang="en-US" sz="1500" b="1" dirty="0">
                <a:latin typeface="Courier New"/>
                <a:cs typeface="Courier New"/>
              </a:rPr>
              <a:t>QSET _IOR(SCULL_IOC_MAGIC, 6,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Q</a:t>
            </a:r>
            <a:r>
              <a:rPr lang="en-US" altLang="en-US" sz="1500" b="1" dirty="0">
                <a:latin typeface="Courier New"/>
                <a:cs typeface="Courier New"/>
              </a:rPr>
              <a:t>QUANTUM _IO(SCULL_IOC_MAGIC, 7)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Q</a:t>
            </a:r>
            <a:r>
              <a:rPr lang="en-US" altLang="en-US" sz="1500" b="1" dirty="0">
                <a:latin typeface="Courier New"/>
                <a:cs typeface="Courier New"/>
              </a:rPr>
              <a:t>QSET _IO(SCULL_IOC_MAGIC, 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X</a:t>
            </a:r>
            <a:r>
              <a:rPr lang="en-US" altLang="en-US" sz="1500" b="1" dirty="0">
                <a:latin typeface="Courier New"/>
                <a:cs typeface="Courier New"/>
              </a:rPr>
              <a:t>QUANTUM _IOWR(SCULL_IOC_MAGIC, 9,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X</a:t>
            </a:r>
            <a:r>
              <a:rPr lang="en-US" altLang="en-US" sz="1500" b="1" dirty="0">
                <a:latin typeface="Courier New"/>
                <a:cs typeface="Courier New"/>
              </a:rPr>
              <a:t>QSET _IOWR(SCULL_IOC_MAGIC,10,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H</a:t>
            </a:r>
            <a:r>
              <a:rPr lang="en-US" altLang="en-US" sz="1500" b="1" dirty="0">
                <a:latin typeface="Courier New"/>
                <a:cs typeface="Courier New"/>
              </a:rPr>
              <a:t>QUANTUM _IO(SCULL_IOC_MAGIC, 11)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H</a:t>
            </a:r>
            <a:r>
              <a:rPr lang="en-US" altLang="en-US" sz="1500" b="1" dirty="0">
                <a:latin typeface="Courier New"/>
                <a:cs typeface="Courier New"/>
              </a:rPr>
              <a:t>QSET _IO(SCULL_IOC_MAGIC, 12)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#define SCULL_IOC_MAXNR 14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73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1405A2-422B-BD6C-B7EC-75BF1C79E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34AC26B-805E-59DC-FD9F-C8BC6919A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Under the “kernel hacking”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supported by all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Enables other debugging features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CONFIG_DEBUG_SLUB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Checks kernel memory allocation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overrun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initialization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A64E292-F80C-668D-21B3-16D8A8781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Return Value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B879C0A-2D19-6919-27DF-0F3687D1E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the command number is not supported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–ENOTTY</a:t>
            </a:r>
            <a:r>
              <a:rPr lang="en-US" altLang="en-US"/>
              <a:t> (according to the POSIX standard)</a:t>
            </a:r>
          </a:p>
          <a:p>
            <a:pPr lvl="1" eaLnBrk="1" hangingPunct="1"/>
            <a:r>
              <a:rPr lang="en-US" altLang="en-US"/>
              <a:t>Some drivers may (in conflict with the POSIX standard) return </a:t>
            </a:r>
            <a:r>
              <a:rPr lang="en-US" altLang="en-US" b="1">
                <a:latin typeface="Courier New" panose="02070309020205020404" pitchFamily="49" charset="0"/>
              </a:rPr>
              <a:t>–EINVAL</a:t>
            </a:r>
          </a:p>
        </p:txBody>
      </p:sp>
    </p:spTree>
    <p:extLst>
      <p:ext uri="{BB962C8B-B14F-4D97-AF65-F5344CB8AC3E}">
        <p14:creationId xmlns:p14="http://schemas.microsoft.com/office/powerpoint/2010/main" val="370190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D8F952-3C6A-D557-7B00-AB7958BA5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Predefined Commands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FAB5E87-4E60-4D99-FBE7-1D58CE253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Handled by the kernel first</a:t>
            </a:r>
          </a:p>
          <a:p>
            <a:pPr lvl="1" eaLnBrk="1" hangingPunct="1"/>
            <a:r>
              <a:rPr lang="en-US" altLang="en-US"/>
              <a:t>Will not be passed down to device drivers</a:t>
            </a:r>
          </a:p>
          <a:p>
            <a:pPr eaLnBrk="1" hangingPunct="1"/>
            <a:r>
              <a:rPr lang="en-US" altLang="en-US"/>
              <a:t>Three groups</a:t>
            </a:r>
          </a:p>
          <a:p>
            <a:pPr lvl="1" eaLnBrk="1" hangingPunct="1"/>
            <a:r>
              <a:rPr lang="en-US" altLang="en-US"/>
              <a:t>For any file (regular, device, FIFO, socket)</a:t>
            </a:r>
          </a:p>
          <a:p>
            <a:pPr lvl="2" eaLnBrk="1" hangingPunct="1"/>
            <a:r>
              <a:rPr lang="en-US" altLang="en-US"/>
              <a:t>Magic number: “T.”</a:t>
            </a:r>
          </a:p>
          <a:p>
            <a:pPr lvl="1" eaLnBrk="1" hangingPunct="1"/>
            <a:r>
              <a:rPr lang="en-US" altLang="en-US"/>
              <a:t>For regular files only </a:t>
            </a:r>
          </a:p>
          <a:p>
            <a:pPr lvl="1" eaLnBrk="1" hangingPunct="1"/>
            <a:r>
              <a:rPr lang="en-US" altLang="en-US"/>
              <a:t>Specific to the file system type</a:t>
            </a:r>
          </a:p>
          <a:p>
            <a:pPr lvl="2" eaLnBrk="1" hangingPunct="1"/>
            <a:r>
              <a:rPr lang="en-US" altLang="en-US"/>
              <a:t>E.g., see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ext2_ioctl()</a:t>
            </a:r>
          </a:p>
        </p:txBody>
      </p:sp>
    </p:spTree>
    <p:extLst>
      <p:ext uri="{BB962C8B-B14F-4D97-AF65-F5344CB8AC3E}">
        <p14:creationId xmlns:p14="http://schemas.microsoft.com/office/powerpoint/2010/main" val="1004910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FE059D-A763-847C-86AA-82E67ECC1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4C16A9D-5F5F-C2E3-2A27-1E7F5965E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it is an integer, just use it directly</a:t>
            </a:r>
          </a:p>
          <a:p>
            <a:pPr eaLnBrk="1" hangingPunct="1"/>
            <a:r>
              <a:rPr lang="en-US" altLang="en-US"/>
              <a:t>If it is a pointer</a:t>
            </a:r>
          </a:p>
          <a:p>
            <a:pPr lvl="1" eaLnBrk="1" hangingPunct="1"/>
            <a:r>
              <a:rPr lang="en-US" altLang="en-US"/>
              <a:t>Need to check for valid user address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access_ok(int type, const void *addr,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unsigned long size); 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:  either </a:t>
            </a:r>
            <a:r>
              <a:rPr lang="en-US" altLang="en-US" b="1">
                <a:latin typeface="Courier New" panose="02070309020205020404" pitchFamily="49" charset="0"/>
              </a:rPr>
              <a:t>VERIFY_READ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VERIFY_WRITE</a:t>
            </a:r>
          </a:p>
          <a:p>
            <a:pPr lvl="2" eaLnBrk="1" hangingPunct="1"/>
            <a:r>
              <a:rPr lang="en-US" altLang="en-US"/>
              <a:t>Returns 1 for success, 0 for failure</a:t>
            </a:r>
          </a:p>
          <a:p>
            <a:pPr lvl="3" eaLnBrk="1" hangingPunct="1"/>
            <a:r>
              <a:rPr lang="en-US" altLang="en-US"/>
              <a:t>Driver then results </a:t>
            </a:r>
            <a:r>
              <a:rPr lang="en-US" altLang="en-US" sz="2200" b="1">
                <a:latin typeface="Courier New" panose="02070309020205020404" pitchFamily="49" charset="0"/>
              </a:rPr>
              <a:t>–EFAULT</a:t>
            </a:r>
            <a:r>
              <a:rPr lang="en-US" altLang="en-US"/>
              <a:t> to the caller</a:t>
            </a:r>
          </a:p>
          <a:p>
            <a:pPr lvl="2"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</a:rPr>
              <a:t>&lt;linux/uaccess.h&gt;</a:t>
            </a:r>
          </a:p>
          <a:p>
            <a:pPr lvl="2" eaLnBrk="1" hangingPunct="1"/>
            <a:r>
              <a:rPr lang="en-US" altLang="en-US"/>
              <a:t>Mostly called by memory-access routines</a:t>
            </a:r>
          </a:p>
        </p:txBody>
      </p:sp>
    </p:spTree>
    <p:extLst>
      <p:ext uri="{BB962C8B-B14F-4D97-AF65-F5344CB8AC3E}">
        <p14:creationId xmlns:p14="http://schemas.microsoft.com/office/powerpoint/2010/main" val="3535542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EE69C00-9763-965C-60AA-AFAA761D7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48DC83-69E2-B6EE-E170-DFE5A9A60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1600" dirty="0">
                <a:latin typeface="Calibri"/>
                <a:cs typeface="Calibri"/>
              </a:rPr>
              <a:t>The scull example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int </a:t>
            </a:r>
            <a:r>
              <a:rPr lang="en-US" sz="1600" dirty="0" err="1">
                <a:latin typeface="Calibri"/>
                <a:cs typeface="Calibri"/>
              </a:rPr>
              <a:t>scull_ioctl</a:t>
            </a:r>
            <a:r>
              <a:rPr lang="en-US" sz="1600" dirty="0">
                <a:latin typeface="Calibri"/>
                <a:cs typeface="Calibri"/>
              </a:rPr>
              <a:t>(struct file *</a:t>
            </a:r>
            <a:r>
              <a:rPr lang="en-US" sz="1600" dirty="0" err="1">
                <a:latin typeface="Calibri"/>
                <a:cs typeface="Calibri"/>
              </a:rPr>
              <a:t>filp</a:t>
            </a:r>
            <a:r>
              <a:rPr lang="en-US" sz="1600" dirty="0">
                <a:latin typeface="Calibri"/>
                <a:cs typeface="Calibri"/>
              </a:rPr>
              <a:t>,  unsigned int </a:t>
            </a:r>
            <a:r>
              <a:rPr lang="en-US" sz="1600" dirty="0" err="1">
                <a:latin typeface="Calibri"/>
                <a:cs typeface="Calibri"/>
              </a:rPr>
              <a:t>cmd</a:t>
            </a:r>
            <a:r>
              <a:rPr lang="en-US" sz="1600" dirty="0">
                <a:latin typeface="Calibri"/>
                <a:cs typeface="Calibri"/>
              </a:rPr>
              <a:t>, unsigned long </a:t>
            </a:r>
            <a:r>
              <a:rPr lang="en-US" sz="1600" dirty="0" err="1">
                <a:latin typeface="Calibri"/>
                <a:cs typeface="Calibri"/>
              </a:rPr>
              <a:t>arg</a:t>
            </a:r>
            <a:r>
              <a:rPr lang="en-US" sz="1600" dirty="0">
                <a:latin typeface="Calibri"/>
                <a:cs typeface="Calibri"/>
              </a:rPr>
              <a:t>) 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int err = 0, </a:t>
            </a:r>
            <a:r>
              <a:rPr lang="en-US" sz="1600" dirty="0" err="1">
                <a:latin typeface="Calibri"/>
                <a:cs typeface="Calibri"/>
              </a:rPr>
              <a:t>tmp</a:t>
            </a:r>
            <a:r>
              <a:rPr lang="en-US" sz="1600" dirty="0">
                <a:latin typeface="Calibri"/>
                <a:cs typeface="Calibri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int </a:t>
            </a:r>
            <a:r>
              <a:rPr lang="en-US" sz="1600" dirty="0" err="1">
                <a:latin typeface="Calibri"/>
                <a:cs typeface="Calibri"/>
              </a:rPr>
              <a:t>retval</a:t>
            </a:r>
            <a:r>
              <a:rPr lang="en-US" sz="1600" dirty="0">
                <a:latin typeface="Calibri"/>
                <a:cs typeface="Calibri"/>
              </a:rPr>
              <a:t>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/* check the magic number and whether the command is defined */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if (_IOC_TYPE(</a:t>
            </a:r>
            <a:r>
              <a:rPr lang="en-US" sz="1600" dirty="0" err="1">
                <a:latin typeface="Calibri"/>
                <a:cs typeface="Calibri"/>
              </a:rPr>
              <a:t>cmd</a:t>
            </a:r>
            <a:r>
              <a:rPr lang="en-US" sz="1600" dirty="0">
                <a:latin typeface="Calibri"/>
                <a:cs typeface="Calibri"/>
              </a:rPr>
              <a:t>) != SCULL_IOC_MAGIC) 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 return -ENOTTY;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}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if (_IOC_NR(</a:t>
            </a:r>
            <a:r>
              <a:rPr lang="en-US" sz="1600" dirty="0" err="1">
                <a:latin typeface="Calibri"/>
                <a:cs typeface="Calibri"/>
              </a:rPr>
              <a:t>cmd</a:t>
            </a:r>
            <a:r>
              <a:rPr lang="en-US" sz="1600" dirty="0">
                <a:latin typeface="Calibri"/>
                <a:cs typeface="Calibri"/>
              </a:rPr>
              <a:t>) &gt; SCULL_IOC_MAXNR) 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 return -ENOTTY;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803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A55C356-384C-AE4F-7A6E-C9751058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DA5259F-D26A-A3C3-AC59-4F27F5CE3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731073" cy="353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600" dirty="0"/>
              <a:t>The </a:t>
            </a:r>
            <a:r>
              <a:rPr lang="en-US" altLang="en-US" sz="1600" b="1" dirty="0">
                <a:latin typeface="Courier New"/>
                <a:cs typeface="Courier New"/>
              </a:rPr>
              <a:t>scull</a:t>
            </a:r>
            <a:r>
              <a:rPr lang="en-US" altLang="en-US" sz="1600" dirty="0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…  /* the concept of "read" and "write" is reversed here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if (_IOC_DIR(</a:t>
            </a:r>
            <a:r>
              <a:rPr lang="en-US" altLang="en-US" sz="1600" b="1" err="1">
                <a:latin typeface="Courier New"/>
                <a:cs typeface="Courier New"/>
              </a:rPr>
              <a:t>cmd</a:t>
            </a:r>
            <a:r>
              <a:rPr lang="en-US" altLang="en-US" sz="1600" b="1" dirty="0">
                <a:latin typeface="Courier New"/>
                <a:cs typeface="Courier New"/>
              </a:rPr>
              <a:t>) &amp; _IOC_READ) {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   err = !</a:t>
            </a:r>
            <a:r>
              <a:rPr lang="en-US" altLang="en-US" sz="1600" b="1" err="1">
                <a:latin typeface="Courier New"/>
                <a:cs typeface="Courier New"/>
              </a:rPr>
              <a:t>access_ok</a:t>
            </a:r>
            <a:r>
              <a:rPr lang="en-US" altLang="en-US" sz="1600" b="1" dirty="0">
                <a:latin typeface="Courier New"/>
                <a:cs typeface="Courier New"/>
              </a:rPr>
              <a:t>(VERIFY_WRITE, (void __user *) </a:t>
            </a:r>
            <a:r>
              <a:rPr lang="en-US" altLang="en-US" sz="1600" b="1" err="1">
                <a:latin typeface="Courier New"/>
                <a:cs typeface="Courier New"/>
              </a:rPr>
              <a:t>arg</a:t>
            </a:r>
            <a:r>
              <a:rPr lang="en-US" altLang="en-US" sz="1600" b="1" dirty="0">
                <a:latin typeface="Courier New"/>
                <a:cs typeface="Courier New"/>
              </a:rPr>
              <a:t>, </a:t>
            </a:r>
            <a:endParaRPr lang="en-US" altLang="en-US" sz="1600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                    _IOC_SIZE(</a:t>
            </a:r>
            <a:r>
              <a:rPr lang="en-US" altLang="en-US" sz="1600" b="1" err="1">
                <a:latin typeface="Courier New"/>
                <a:cs typeface="Courier New"/>
              </a:rPr>
              <a:t>cmd</a:t>
            </a:r>
            <a:r>
              <a:rPr lang="en-US" altLang="en-US" sz="1600" b="1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} else if (_IOC_DIR(</a:t>
            </a:r>
            <a:r>
              <a:rPr lang="en-US" altLang="en-US" sz="1600" b="1" err="1">
                <a:latin typeface="Courier New"/>
                <a:cs typeface="Courier New"/>
              </a:rPr>
              <a:t>cmd</a:t>
            </a:r>
            <a:r>
              <a:rPr lang="en-US" altLang="en-US" sz="1600" b="1" dirty="0">
                <a:latin typeface="Courier New"/>
                <a:cs typeface="Courier New"/>
              </a:rPr>
              <a:t>) &amp; _IOC_WRITE) {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   err = !</a:t>
            </a:r>
            <a:r>
              <a:rPr lang="en-US" altLang="en-US" sz="1600" b="1" err="1">
                <a:latin typeface="Courier New"/>
                <a:cs typeface="Courier New"/>
              </a:rPr>
              <a:t>access_ok</a:t>
            </a:r>
            <a:r>
              <a:rPr lang="en-US" altLang="en-US" sz="1600" b="1" dirty="0">
                <a:latin typeface="Courier New"/>
                <a:cs typeface="Courier New"/>
              </a:rPr>
              <a:t>(VERIFY_READ, (void __user *) </a:t>
            </a:r>
            <a:r>
              <a:rPr lang="en-US" altLang="en-US" sz="1600" b="1" err="1">
                <a:latin typeface="Courier New"/>
                <a:cs typeface="Courier New"/>
              </a:rPr>
              <a:t>arg</a:t>
            </a:r>
            <a:r>
              <a:rPr lang="en-US" altLang="en-US" sz="1600" b="1" dirty="0">
                <a:latin typeface="Courier New"/>
                <a:cs typeface="Courier New"/>
              </a:rPr>
              <a:t>,                                      </a:t>
            </a:r>
            <a:endParaRPr lang="en-US" altLang="en-US" sz="1600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                    _IOC_SIZE(</a:t>
            </a:r>
            <a:r>
              <a:rPr lang="en-US" altLang="en-US" sz="1600" b="1" err="1">
                <a:latin typeface="Courier New"/>
                <a:cs typeface="Courier New"/>
              </a:rPr>
              <a:t>cmd</a:t>
            </a:r>
            <a:r>
              <a:rPr lang="en-US" altLang="en-US" sz="1600" b="1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}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if (err) return -EFAULT;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5063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3A590C1-4CF1-5B11-3E6F-CAE6FD594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Capabilities and Restricted Operations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A390774-0D11-0B26-2F08-AFC05EBFB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 sz="1600" dirty="0"/>
              <a:t>Limit certain </a:t>
            </a:r>
            <a:r>
              <a:rPr lang="en-US" altLang="en-US" sz="1600" b="1" dirty="0" err="1">
                <a:latin typeface="Courier New"/>
                <a:cs typeface="Courier New"/>
              </a:rPr>
              <a:t>ioctl</a:t>
            </a:r>
            <a:r>
              <a:rPr lang="en-US" altLang="en-US" sz="1600" dirty="0"/>
              <a:t> operations to privileged users</a:t>
            </a:r>
          </a:p>
          <a:p>
            <a:pPr eaLnBrk="1" hangingPunct="1"/>
            <a:r>
              <a:rPr lang="en-US" altLang="en-US" sz="1600" dirty="0"/>
              <a:t>See </a:t>
            </a:r>
            <a:r>
              <a:rPr lang="en-US" altLang="en-US" sz="1600" b="1" dirty="0">
                <a:latin typeface="Courier New"/>
                <a:cs typeface="Courier New"/>
              </a:rPr>
              <a:t>&lt;</a:t>
            </a:r>
            <a:r>
              <a:rPr lang="en-US" altLang="en-US" sz="1600" b="1" dirty="0" err="1">
                <a:latin typeface="Courier New"/>
                <a:cs typeface="Courier New"/>
              </a:rPr>
              <a:t>linux</a:t>
            </a:r>
            <a:r>
              <a:rPr lang="en-US" altLang="en-US" sz="1600" b="1" dirty="0">
                <a:latin typeface="Courier New"/>
                <a:cs typeface="Courier New"/>
              </a:rPr>
              <a:t>/</a:t>
            </a:r>
            <a:r>
              <a:rPr lang="en-US" altLang="en-US" sz="1600" b="1" dirty="0" err="1">
                <a:latin typeface="Courier New"/>
                <a:cs typeface="Courier New"/>
              </a:rPr>
              <a:t>capability.h</a:t>
            </a:r>
            <a:r>
              <a:rPr lang="en-US" altLang="en-US" sz="1600" b="1" dirty="0">
                <a:latin typeface="Courier New"/>
                <a:cs typeface="Courier New"/>
              </a:rPr>
              <a:t>&gt;</a:t>
            </a:r>
            <a:r>
              <a:rPr lang="en-US" altLang="en-US" sz="1600" dirty="0"/>
              <a:t> for the full set of capabilities</a:t>
            </a:r>
          </a:p>
          <a:p>
            <a:pPr eaLnBrk="1" hangingPunct="1"/>
            <a:r>
              <a:rPr lang="en-US" altLang="en-US" sz="1600" dirty="0"/>
              <a:t>To check a certain capability call</a:t>
            </a:r>
          </a:p>
          <a:p>
            <a:pPr lvl="1" indent="-283210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int capable(int capability);</a:t>
            </a:r>
          </a:p>
          <a:p>
            <a:pPr eaLnBrk="1" hangingPunct="1"/>
            <a:r>
              <a:rPr lang="en-US" altLang="en-US" sz="1600" dirty="0"/>
              <a:t>In the </a:t>
            </a:r>
            <a:r>
              <a:rPr lang="en-US" altLang="en-US" sz="1600" b="1" dirty="0">
                <a:latin typeface="Courier New"/>
                <a:cs typeface="Courier New"/>
              </a:rPr>
              <a:t>scull</a:t>
            </a:r>
            <a:r>
              <a:rPr lang="en-US" altLang="en-US" sz="1600" dirty="0"/>
              <a:t> example</a:t>
            </a:r>
          </a:p>
          <a:p>
            <a:pPr lvl="1" indent="-283210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if (!capable(CAP_SYS_ADMIN)) {</a:t>
            </a:r>
          </a:p>
          <a:p>
            <a:pPr lvl="1" indent="-283210">
              <a:buNone/>
            </a:pPr>
            <a:r>
              <a:rPr lang="en-US" altLang="en-US" b="1" dirty="0">
                <a:latin typeface="Courier New"/>
                <a:cs typeface="Courier New"/>
              </a:rPr>
              <a:t>  return –EPERM;</a:t>
            </a:r>
          </a:p>
          <a:p>
            <a:pPr lvl="1" indent="-283210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}</a:t>
            </a:r>
          </a:p>
          <a:p>
            <a:pPr eaLnBrk="1" hangingPunct="1"/>
            <a:r>
              <a:rPr lang="en-US" altLang="en-US" sz="1600" b="1" dirty="0">
                <a:latin typeface="Courier New"/>
                <a:cs typeface="Courier New"/>
                <a:hlinkClick r:id="rId3"/>
              </a:rPr>
              <a:t>http://lwn.net/Articles/486306/</a:t>
            </a:r>
            <a:endParaRPr lang="en-US" altLang="en-US" sz="1600" b="1" dirty="0">
              <a:latin typeface="Courier New"/>
              <a:cs typeface="Courier New"/>
            </a:endParaRP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A815934C-CD3E-F24A-1B12-9167415D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2438400" cy="1371600"/>
          </a:xfrm>
          <a:prstGeom prst="wedgeRoundRectCallout">
            <a:avLst>
              <a:gd name="adj1" fmla="val -81796"/>
              <a:gd name="adj2" fmla="val 49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catch-all capability for many system administration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4143728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99E8365-CBBE-E107-263A-453DAF738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The Implementation of the </a:t>
            </a:r>
            <a:r>
              <a:rPr lang="en-US" altLang="en-US" sz="3800" b="1">
                <a:latin typeface="Courier New" panose="02070309020205020404" pitchFamily="49" charset="0"/>
              </a:rPr>
              <a:t>ioctl</a:t>
            </a:r>
            <a:r>
              <a:rPr lang="en-US" altLang="en-US" sz="3800"/>
              <a:t> Commands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18CCF32-2CE6-B4F1-CB25-103B4BC01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4776" y="2358910"/>
            <a:ext cx="8287767" cy="35306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eaLnBrk="1" hangingPunct="1"/>
            <a:r>
              <a:rPr lang="en-US" altLang="en-US" sz="1500" dirty="0"/>
              <a:t>A giant </a:t>
            </a:r>
            <a:r>
              <a:rPr lang="en-US" altLang="en-US" sz="1500" b="1" dirty="0">
                <a:latin typeface="Courier New"/>
                <a:cs typeface="Courier New"/>
              </a:rPr>
              <a:t>switch</a:t>
            </a:r>
            <a:r>
              <a:rPr lang="en-US" altLang="en-US" sz="1500" dirty="0"/>
              <a:t> statement</a:t>
            </a: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 switch(</a:t>
            </a:r>
            <a:r>
              <a:rPr lang="en-US" altLang="en-US" sz="1500" b="1" dirty="0" err="1">
                <a:latin typeface="Courier New"/>
                <a:cs typeface="Courier New"/>
              </a:rPr>
              <a:t>cmd</a:t>
            </a:r>
            <a:r>
              <a:rPr lang="en-US" altLang="en-US" sz="1500" b="1" dirty="0">
                <a:latin typeface="Courier New"/>
                <a:cs typeface="Courier New"/>
              </a:rPr>
              <a:t>) {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 case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RESET</a:t>
            </a:r>
            <a:r>
              <a:rPr lang="en-US" altLang="en-US" sz="1500" b="1" dirty="0">
                <a:latin typeface="Courier New"/>
                <a:cs typeface="Courier New"/>
              </a:rPr>
              <a:t>: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</a:t>
            </a:r>
            <a:r>
              <a:rPr lang="en-US" altLang="en-US" sz="1500" b="1" dirty="0" err="1">
                <a:latin typeface="Courier New"/>
                <a:cs typeface="Courier New"/>
              </a:rPr>
              <a:t>scull_quantum</a:t>
            </a:r>
            <a:r>
              <a:rPr lang="en-US" altLang="en-US" sz="1500" b="1" dirty="0">
                <a:latin typeface="Courier New"/>
                <a:cs typeface="Courier New"/>
              </a:rPr>
              <a:t> = SCULL_QUANTUM;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</a:t>
            </a:r>
            <a:r>
              <a:rPr lang="en-US" altLang="en-US" sz="1500" b="1" dirty="0" err="1">
                <a:latin typeface="Courier New"/>
                <a:cs typeface="Courier New"/>
              </a:rPr>
              <a:t>scull_qset</a:t>
            </a:r>
            <a:r>
              <a:rPr lang="en-US" altLang="en-US" sz="1500" b="1" dirty="0">
                <a:latin typeface="Courier New"/>
                <a:cs typeface="Courier New"/>
              </a:rPr>
              <a:t> = SCULL_QSET;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break;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 case SCULL_IOC</a:t>
            </a:r>
            <a:r>
              <a:rPr lang="en-US" altLang="en-US" sz="1500" b="1" dirty="0">
                <a:solidFill>
                  <a:srgbClr val="9966FF"/>
                </a:solidFill>
                <a:latin typeface="Courier New"/>
                <a:cs typeface="Courier New"/>
              </a:rPr>
              <a:t>S</a:t>
            </a:r>
            <a:r>
              <a:rPr lang="en-US" altLang="en-US" sz="1500" b="1" dirty="0">
                <a:latin typeface="Courier New"/>
                <a:cs typeface="Courier New"/>
              </a:rPr>
              <a:t>QUANTUM: /* Set: </a:t>
            </a:r>
            <a:r>
              <a:rPr lang="en-US" altLang="en-US" sz="1500" b="1" dirty="0" err="1">
                <a:latin typeface="Courier New"/>
                <a:cs typeface="Courier New"/>
              </a:rPr>
              <a:t>arg</a:t>
            </a:r>
            <a:r>
              <a:rPr lang="en-US" altLang="en-US" sz="1500" b="1" dirty="0">
                <a:latin typeface="Courier New"/>
                <a:cs typeface="Courier New"/>
              </a:rPr>
              <a:t> points to the value */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if (!capable(CAP_SYS_ADMIN)) {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   return -EPERM;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}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</a:t>
            </a:r>
            <a:r>
              <a:rPr lang="en-US" altLang="en-US" sz="1500" b="1" dirty="0" err="1">
                <a:latin typeface="Courier New"/>
                <a:cs typeface="Courier New"/>
              </a:rPr>
              <a:t>retval</a:t>
            </a:r>
            <a:r>
              <a:rPr lang="en-US" altLang="en-US" sz="1500" b="1" dirty="0">
                <a:latin typeface="Courier New"/>
                <a:cs typeface="Courier New"/>
              </a:rPr>
              <a:t> = __</a:t>
            </a:r>
            <a:r>
              <a:rPr lang="en-US" altLang="en-US" sz="1500" b="1" dirty="0" err="1">
                <a:latin typeface="Courier New"/>
                <a:cs typeface="Courier New"/>
              </a:rPr>
              <a:t>get_user</a:t>
            </a:r>
            <a:r>
              <a:rPr lang="en-US" altLang="en-US" sz="1500" b="1" dirty="0">
                <a:latin typeface="Courier New"/>
                <a:cs typeface="Courier New"/>
              </a:rPr>
              <a:t>(</a:t>
            </a:r>
            <a:r>
              <a:rPr lang="en-US" altLang="en-US" sz="1500" b="1" dirty="0" err="1">
                <a:latin typeface="Courier New"/>
                <a:cs typeface="Courier New"/>
              </a:rPr>
              <a:t>scull_quantum</a:t>
            </a:r>
            <a:r>
              <a:rPr lang="en-US" altLang="en-US" sz="1500" b="1" dirty="0">
                <a:latin typeface="Courier New"/>
                <a:cs typeface="Courier New"/>
              </a:rPr>
              <a:t>, (int __user *)</a:t>
            </a:r>
            <a:r>
              <a:rPr lang="en-US" altLang="en-US" sz="1500" b="1" dirty="0" err="1">
                <a:latin typeface="Courier New"/>
                <a:cs typeface="Courier New"/>
              </a:rPr>
              <a:t>arg</a:t>
            </a:r>
            <a:r>
              <a:rPr lang="en-US" altLang="en-US" sz="1500" b="1" dirty="0">
                <a:latin typeface="Courier New"/>
                <a:cs typeface="Courier New"/>
              </a:rPr>
              <a:t>);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    break;</a:t>
            </a:r>
            <a:endParaRPr lang="en-US" altLang="en-US" sz="15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…</a:t>
            </a:r>
            <a:endParaRPr lang="en-US" altLang="en-US" sz="1500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500" b="1" dirty="0">
                <a:latin typeface="Courier New"/>
                <a:cs typeface="Courier New"/>
              </a:rPr>
              <a:t>  </a:t>
            </a:r>
            <a:endParaRPr lang="en-US" altLang="en-US" sz="15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5781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4311CB1-3C00-FA28-47E5-C8427AA34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The Implementation of the </a:t>
            </a:r>
            <a:r>
              <a:rPr lang="en-US" altLang="en-US" sz="3800" b="1">
                <a:latin typeface="Courier New" panose="02070309020205020404" pitchFamily="49" charset="0"/>
              </a:rPr>
              <a:t>ioctl</a:t>
            </a:r>
            <a:r>
              <a:rPr lang="en-US" altLang="en-US" sz="3800"/>
              <a:t> Commands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78EC35-533F-E74F-F501-BACC9B19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719228" cy="3530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en-US" sz="1600" dirty="0"/>
              <a:t>Six ways to pass and receive arguments from the user space </a:t>
            </a:r>
            <a:endParaRPr lang="en-US" altLang="en-US" sz="1600"/>
          </a:p>
          <a:p>
            <a:pPr lvl="1" indent="-283210" eaLnBrk="1" hangingPunct="1"/>
            <a:r>
              <a:rPr lang="en-US" altLang="en-US" dirty="0"/>
              <a:t>Need to know command number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int quantum;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fd,SCULL_IOCSQUANTUM</a:t>
            </a:r>
            <a:r>
              <a:rPr lang="en-US" altLang="en-US" sz="1600" b="1" dirty="0">
                <a:latin typeface="Courier New"/>
                <a:cs typeface="Courier New"/>
              </a:rPr>
              <a:t>, &amp;quantum); /* Set by pointer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fd,SCULL_IOCTQUANTUM</a:t>
            </a:r>
            <a:r>
              <a:rPr lang="en-US" altLang="en-US" sz="1600" b="1" dirty="0">
                <a:latin typeface="Courier New"/>
                <a:cs typeface="Courier New"/>
              </a:rPr>
              <a:t>, quantum); /* Set by value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fd,SCULL_IOCGQUANTUM</a:t>
            </a:r>
            <a:r>
              <a:rPr lang="en-US" altLang="en-US" sz="1600" b="1" dirty="0">
                <a:latin typeface="Courier New"/>
                <a:cs typeface="Courier New"/>
              </a:rPr>
              <a:t>, &amp;quantum); /* Get by pointer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quantum = </a:t>
            </a: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fd,SCULL_IOCQQUANTUM</a:t>
            </a:r>
            <a:r>
              <a:rPr lang="en-US" altLang="en-US" sz="1600" b="1" dirty="0">
                <a:latin typeface="Courier New"/>
                <a:cs typeface="Courier New"/>
              </a:rPr>
              <a:t>); /* Get by return value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fd,SCULL_IOCXQUANTUM</a:t>
            </a:r>
            <a:r>
              <a:rPr lang="en-US" altLang="en-US" sz="1600" b="1" dirty="0">
                <a:latin typeface="Courier New"/>
                <a:cs typeface="Courier New"/>
              </a:rPr>
              <a:t>, &amp;quantum); /* Exchange by pointer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quantum = </a:t>
            </a:r>
            <a:r>
              <a:rPr lang="en-US" altLang="en-US" sz="1600" b="1" err="1">
                <a:latin typeface="Courier New"/>
                <a:cs typeface="Courier New"/>
              </a:rPr>
              <a:t>ioctl</a:t>
            </a:r>
            <a:r>
              <a:rPr lang="en-US" altLang="en-US" sz="1600" b="1" dirty="0">
                <a:latin typeface="Courier New"/>
                <a:cs typeface="Courier New"/>
              </a:rPr>
              <a:t>(</a:t>
            </a:r>
            <a:r>
              <a:rPr lang="en-US" altLang="en-US" sz="1600" b="1" err="1">
                <a:latin typeface="Courier New"/>
                <a:cs typeface="Courier New"/>
              </a:rPr>
              <a:t>fd,SCULL_IOCHQUANTUM</a:t>
            </a:r>
            <a:r>
              <a:rPr lang="en-US" altLang="en-US" sz="1600" b="1" dirty="0">
                <a:latin typeface="Courier New"/>
                <a:cs typeface="Courier New"/>
              </a:rPr>
              <a:t>, quantum); /* Exchange by value */</a:t>
            </a:r>
            <a:endParaRPr lang="en-US" altLang="en-US" sz="1600" b="1">
              <a:latin typeface="Courier New"/>
              <a:cs typeface="Cou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 </a:t>
            </a:r>
            <a:endParaRPr lang="en-US" altLang="en-US" sz="16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659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EBDD650-CE46-0373-CEB1-B78C8785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Pros/Cons of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F50-272C-FF13-E5C0-5106A54B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Cons</a:t>
            </a:r>
          </a:p>
          <a:p>
            <a:pPr lvl="1">
              <a:defRPr/>
            </a:pPr>
            <a:r>
              <a:rPr lang="en-US" dirty="0"/>
              <a:t>Unregulated means to add new system call</a:t>
            </a:r>
          </a:p>
          <a:p>
            <a:pPr lvl="2">
              <a:defRPr/>
            </a:pPr>
            <a:r>
              <a:rPr lang="en-US" dirty="0"/>
              <a:t>API</a:t>
            </a:r>
          </a:p>
          <a:p>
            <a:pPr lvl="3">
              <a:defRPr/>
            </a:pPr>
            <a:r>
              <a:rPr lang="en-US" dirty="0"/>
              <a:t>Not reviewed</a:t>
            </a:r>
          </a:p>
          <a:p>
            <a:pPr lvl="3">
              <a:defRPr/>
            </a:pPr>
            <a:r>
              <a:rPr lang="en-US" dirty="0"/>
              <a:t>Different for each device</a:t>
            </a:r>
          </a:p>
          <a:p>
            <a:pPr lvl="1">
              <a:defRPr/>
            </a:pPr>
            <a:r>
              <a:rPr lang="en-US" dirty="0"/>
              <a:t>32/64-bit compatibility</a:t>
            </a:r>
          </a:p>
          <a:p>
            <a:pPr lvl="1">
              <a:defRPr/>
            </a:pPr>
            <a:r>
              <a:rPr lang="en-US" dirty="0"/>
              <a:t>No way to enumerate</a:t>
            </a:r>
          </a:p>
          <a:p>
            <a:pPr>
              <a:defRPr/>
            </a:pPr>
            <a:r>
              <a:rPr lang="en-US" dirty="0"/>
              <a:t>Pros</a:t>
            </a:r>
          </a:p>
          <a:p>
            <a:pPr lvl="1">
              <a:defRPr/>
            </a:pPr>
            <a:r>
              <a:rPr lang="en-US" i="1" dirty="0"/>
              <a:t>read and write</a:t>
            </a:r>
            <a:r>
              <a:rPr lang="en-US" dirty="0"/>
              <a:t> with one call</a:t>
            </a:r>
          </a:p>
          <a:p>
            <a:pPr>
              <a:defRPr/>
            </a:pPr>
            <a:r>
              <a:rPr lang="en-US" dirty="0"/>
              <a:t>Ref</a:t>
            </a:r>
          </a:p>
          <a:p>
            <a:pPr lvl="1">
              <a:defRPr/>
            </a:pPr>
            <a:r>
              <a:rPr lang="en-US" dirty="0"/>
              <a:t>http://lwn.net/Articles/191653/</a:t>
            </a:r>
          </a:p>
        </p:txBody>
      </p:sp>
    </p:spTree>
    <p:extLst>
      <p:ext uri="{BB962C8B-B14F-4D97-AF65-F5344CB8AC3E}">
        <p14:creationId xmlns:p14="http://schemas.microsoft.com/office/powerpoint/2010/main" val="1889017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7484593-09BE-9283-D923-C95B98F73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Control Without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FCF6E-1DDE-7B76-0BE1-95246B3AF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control sequences into the data stream itself</a:t>
            </a:r>
          </a:p>
          <a:p>
            <a:pPr lvl="1" eaLnBrk="1" hangingPunct="1"/>
            <a:r>
              <a:rPr lang="en-US" altLang="en-US"/>
              <a:t>Example:  console escape sequences</a:t>
            </a:r>
          </a:p>
          <a:p>
            <a:pPr lvl="1" eaLnBrk="1" hangingPunct="1"/>
            <a:r>
              <a:rPr lang="en-US" altLang="en-US"/>
              <a:t>Advantages:</a:t>
            </a:r>
          </a:p>
          <a:p>
            <a:pPr lvl="2" eaLnBrk="1" hangingPunct="1"/>
            <a:r>
              <a:rPr lang="en-US" altLang="en-US"/>
              <a:t>No need to implement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methods</a:t>
            </a:r>
          </a:p>
          <a:p>
            <a:pPr lvl="1" eaLnBrk="1" hangingPunct="1"/>
            <a:r>
              <a:rPr lang="en-US" altLang="en-US"/>
              <a:t>Disadvantages:  </a:t>
            </a:r>
          </a:p>
          <a:p>
            <a:pPr lvl="2" eaLnBrk="1" hangingPunct="1"/>
            <a:r>
              <a:rPr lang="en-US" altLang="en-US"/>
              <a:t>Need to make sure that escape sequences do not appear in the normal data stream (e.g., </a:t>
            </a:r>
            <a:r>
              <a:rPr lang="en-US" altLang="en-US" b="1">
                <a:latin typeface="Courier New" panose="02070309020205020404" pitchFamily="49" charset="0"/>
              </a:rPr>
              <a:t>cat</a:t>
            </a:r>
            <a:r>
              <a:rPr lang="en-US" altLang="en-US"/>
              <a:t> a binary file)</a:t>
            </a:r>
          </a:p>
          <a:p>
            <a:pPr lvl="2" eaLnBrk="1" hangingPunct="1"/>
            <a:r>
              <a:rPr lang="en-US" altLang="en-US"/>
              <a:t>Need to parse the data stream</a:t>
            </a:r>
          </a:p>
        </p:txBody>
      </p:sp>
    </p:spTree>
    <p:extLst>
      <p:ext uri="{BB962C8B-B14F-4D97-AF65-F5344CB8AC3E}">
        <p14:creationId xmlns:p14="http://schemas.microsoft.com/office/powerpoint/2010/main" val="65367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5645B10-1E07-BA20-37A2-1ECE4BF7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D203626-0C8D-EB4D-8910-C2AAC735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CONFIG_LOCKUP_DETECTOR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Detect hard and soft lockups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Softlockups – cause kernel to loop for more than 60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Hardlockups – cause cpu (or core) to loop for more than 60 seconds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B2425FF-2E46-06FC-6166-A91ACE54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Control Without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131D-E3AB-C0B8-6258-4DF70EC3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/>
              <a:t>sysfs</a:t>
            </a:r>
            <a:endParaRPr lang="en-US" dirty="0"/>
          </a:p>
          <a:p>
            <a:pPr lvl="1">
              <a:defRPr/>
            </a:pPr>
            <a:r>
              <a:rPr lang="en-US" dirty="0"/>
              <a:t>Can be used to enumerate all exported components</a:t>
            </a:r>
          </a:p>
          <a:p>
            <a:pPr lvl="1">
              <a:defRPr/>
            </a:pPr>
            <a:r>
              <a:rPr lang="en-US" dirty="0"/>
              <a:t>Use standard </a:t>
            </a:r>
            <a:r>
              <a:rPr lang="en-US" dirty="0" err="1"/>
              <a:t>unix</a:t>
            </a:r>
            <a:r>
              <a:rPr lang="en-US" dirty="0"/>
              <a:t> shell commands</a:t>
            </a:r>
          </a:p>
          <a:p>
            <a:pPr>
              <a:defRPr/>
            </a:pPr>
            <a:r>
              <a:rPr lang="en-US" dirty="0" err="1"/>
              <a:t>Netlink</a:t>
            </a:r>
            <a:endParaRPr lang="en-US" dirty="0"/>
          </a:p>
          <a:p>
            <a:pPr lvl="1">
              <a:defRPr/>
            </a:pPr>
            <a:r>
              <a:rPr lang="en-US" dirty="0"/>
              <a:t>Getting/setting socket options</a:t>
            </a:r>
          </a:p>
          <a:p>
            <a:pPr>
              <a:defRPr/>
            </a:pPr>
            <a:r>
              <a:rPr lang="en-US" dirty="0" err="1"/>
              <a:t>debugfs</a:t>
            </a:r>
            <a:endParaRPr lang="en-US" dirty="0"/>
          </a:p>
          <a:p>
            <a:pPr lvl="1">
              <a:defRPr/>
            </a:pPr>
            <a:r>
              <a:rPr lang="en-US" dirty="0"/>
              <a:t>Probably not a good choice since its purpose is for debugging</a:t>
            </a:r>
          </a:p>
          <a:p>
            <a:pPr>
              <a:defRPr/>
            </a:pPr>
            <a:r>
              <a:rPr lang="en-US" dirty="0"/>
              <a:t>relay interface</a:t>
            </a:r>
          </a:p>
          <a:p>
            <a:pPr lvl="1">
              <a:defRPr/>
            </a:pPr>
            <a:r>
              <a:rPr lang="en-US" sz="2000" dirty="0"/>
              <a:t>https://www.kernel.org/doc/Documentation/filesystems/relay.txt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90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60F3EC0-0541-03BB-46DF-6A08E82D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Sleeping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6C57023-21DA-A23C-3516-53680A883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3000" dirty="0"/>
              <a:t>Suspend thread waiting for some condition</a:t>
            </a:r>
          </a:p>
          <a:p>
            <a:pPr eaLnBrk="1" hangingPunct="1">
              <a:defRPr/>
            </a:pPr>
            <a:r>
              <a:rPr lang="en-US" altLang="en-US" dirty="0"/>
              <a:t>Example usage: Blocking I/O</a:t>
            </a:r>
          </a:p>
          <a:p>
            <a:pPr lvl="1" eaLnBrk="1" hangingPunct="1">
              <a:defRPr/>
            </a:pPr>
            <a:r>
              <a:rPr lang="en-US" altLang="en-US" dirty="0"/>
              <a:t>Data is not immediately available for reads</a:t>
            </a:r>
          </a:p>
          <a:p>
            <a:pPr lvl="1" eaLnBrk="1" hangingPunct="1">
              <a:defRPr/>
            </a:pPr>
            <a:r>
              <a:rPr lang="en-US" altLang="en-US" dirty="0"/>
              <a:t>When the device is not ready to accept data</a:t>
            </a:r>
          </a:p>
          <a:p>
            <a:pPr lvl="2" eaLnBrk="1" hangingPunct="1">
              <a:defRPr/>
            </a:pPr>
            <a:r>
              <a:rPr lang="en-US" altLang="en-US" dirty="0"/>
              <a:t>Output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1864177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2171B5B-005F-1578-99CB-D33BDE2C8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7DF7657-0320-2FB5-9748-556B2FC3F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process is removed from the scheduler’s run queue</a:t>
            </a:r>
          </a:p>
          <a:p>
            <a:pPr eaLnBrk="1" hangingPunct="1"/>
            <a:r>
              <a:rPr lang="en-US" altLang="en-US"/>
              <a:t>Certain rules</a:t>
            </a:r>
          </a:p>
          <a:p>
            <a:pPr lvl="1" eaLnBrk="1" hangingPunct="1"/>
            <a:r>
              <a:rPr lang="en-US" altLang="en-US" i="1"/>
              <a:t>Generally</a:t>
            </a:r>
            <a:r>
              <a:rPr lang="en-US" altLang="en-US"/>
              <a:t> never sleep when running in an </a:t>
            </a:r>
            <a:r>
              <a:rPr lang="en-US" altLang="en-US" i="1">
                <a:solidFill>
                  <a:srgbClr val="9966FF"/>
                </a:solidFill>
              </a:rPr>
              <a:t>atomic context</a:t>
            </a:r>
          </a:p>
          <a:p>
            <a:pPr lvl="2" eaLnBrk="1" hangingPunct="1"/>
            <a:r>
              <a:rPr lang="en-US" altLang="en-US"/>
              <a:t>Multiple steps must be performed without concurrent accesses</a:t>
            </a:r>
          </a:p>
          <a:p>
            <a:pPr lvl="2" eaLnBrk="1" hangingPunct="1"/>
            <a:r>
              <a:rPr lang="en-US" altLang="en-US"/>
              <a:t>Not while holding a spinlock, seqlock, or RCU lock</a:t>
            </a:r>
          </a:p>
          <a:p>
            <a:pPr lvl="2" eaLnBrk="1" hangingPunct="1"/>
            <a:r>
              <a:rPr lang="en-US" altLang="en-US"/>
              <a:t>Not while disabling interrupts</a:t>
            </a:r>
          </a:p>
        </p:txBody>
      </p:sp>
    </p:spTree>
    <p:extLst>
      <p:ext uri="{BB962C8B-B14F-4D97-AF65-F5344CB8AC3E}">
        <p14:creationId xmlns:p14="http://schemas.microsoft.com/office/powerpoint/2010/main" val="3495810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03C6A47-D151-8A68-65C4-0DD8AC0C6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C692C2F-8253-DD15-A4B9-EDA352A50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/>
              <a:t>After waking up</a:t>
            </a:r>
          </a:p>
          <a:p>
            <a:pPr lvl="3" eaLnBrk="1" hangingPunct="1"/>
            <a:r>
              <a:rPr lang="en-US" altLang="en-US"/>
              <a:t>Make no assumptions about the state of the system</a:t>
            </a:r>
          </a:p>
          <a:p>
            <a:pPr lvl="3" eaLnBrk="1" hangingPunct="1"/>
            <a:r>
              <a:rPr lang="en-US" altLang="en-US"/>
              <a:t>The resource one is waiting for might be gone again</a:t>
            </a:r>
          </a:p>
          <a:p>
            <a:pPr lvl="3" eaLnBrk="1" hangingPunct="1"/>
            <a:r>
              <a:rPr lang="en-US" altLang="en-US"/>
              <a:t>Must check the wait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473944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05500B6-1BBD-586E-FBD8-310486EDD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AF8CAFD-E738-3546-E91E-D86E8F30A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Wait queue:  contains a list of processes waiting for a specific event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#include &lt;linux/wait.h&gt;</a:t>
            </a:r>
          </a:p>
          <a:p>
            <a:pPr lvl="1" eaLnBrk="1" hangingPunct="1"/>
            <a:r>
              <a:rPr lang="en-US" altLang="en-US"/>
              <a:t>To initialize statically, call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DECLARE_WAIT_QUEUE_HEAD(my_queue);</a:t>
            </a:r>
          </a:p>
          <a:p>
            <a:pPr lvl="1" eaLnBrk="1" hangingPunct="1"/>
            <a:r>
              <a:rPr lang="en-US" altLang="en-US"/>
              <a:t>To initialize dynamically, call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wait_queue_head_t my_queue;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init_waitqueue_head(&amp;my_queue);</a:t>
            </a:r>
          </a:p>
        </p:txBody>
      </p:sp>
    </p:spTree>
    <p:extLst>
      <p:ext uri="{BB962C8B-B14F-4D97-AF65-F5344CB8AC3E}">
        <p14:creationId xmlns:p14="http://schemas.microsoft.com/office/powerpoint/2010/main" val="2811722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442778E-3AF0-B3B0-4563-78A1FB66E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5EC478-9E9B-4E28-A2B2-CD24790E7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7978" y="2489200"/>
            <a:ext cx="8477280" cy="3530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Call variants of </a:t>
            </a:r>
            <a:r>
              <a:rPr lang="en-US" altLang="en-US" b="1">
                <a:latin typeface="Courier New" panose="02070309020205020404" pitchFamily="49" charset="0"/>
              </a:rPr>
              <a:t>wait_event</a:t>
            </a:r>
            <a:r>
              <a:rPr lang="en-US" altLang="en-US"/>
              <a:t> macros 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wait_event(queue, condition)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queue </a:t>
            </a:r>
            <a:r>
              <a:rPr lang="en-US" altLang="en-US" sz="1800"/>
              <a:t>= wait queue head</a:t>
            </a:r>
          </a:p>
          <a:p>
            <a:pPr lvl="3" eaLnBrk="1" hangingPunct="1"/>
            <a:r>
              <a:rPr lang="en-US" altLang="en-US" sz="1600"/>
              <a:t>Passed by value</a:t>
            </a:r>
          </a:p>
          <a:p>
            <a:pPr lvl="2" eaLnBrk="1" hangingPunct="1"/>
            <a:r>
              <a:rPr lang="en-US" altLang="en-US" sz="1800"/>
              <a:t>Waits until the boolean </a:t>
            </a:r>
            <a:r>
              <a:rPr lang="en-US" altLang="en-US" sz="1800" b="1">
                <a:latin typeface="Courier New" panose="02070309020205020404" pitchFamily="49" charset="0"/>
              </a:rPr>
              <a:t>condition</a:t>
            </a:r>
            <a:r>
              <a:rPr lang="en-US" altLang="en-US" sz="1800"/>
              <a:t> becomes true</a:t>
            </a:r>
          </a:p>
          <a:p>
            <a:pPr lvl="2" eaLnBrk="1" hangingPunct="1"/>
            <a:r>
              <a:rPr lang="en-US" altLang="en-US" sz="1800"/>
              <a:t>Puts into an uninterruptible sleep</a:t>
            </a:r>
          </a:p>
          <a:p>
            <a:pPr lvl="3" eaLnBrk="1" hangingPunct="1"/>
            <a:r>
              <a:rPr lang="en-US" altLang="en-US" sz="1600"/>
              <a:t>Usually is not what you want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wait_event_interruptible(queue, condition)</a:t>
            </a:r>
          </a:p>
          <a:p>
            <a:pPr lvl="2" eaLnBrk="1" hangingPunct="1"/>
            <a:r>
              <a:rPr lang="en-US" altLang="en-US" sz="1800"/>
              <a:t>Can be interrupted by signals</a:t>
            </a:r>
          </a:p>
          <a:p>
            <a:pPr lvl="2" eaLnBrk="1" hangingPunct="1"/>
            <a:r>
              <a:rPr lang="en-US" altLang="en-US" sz="1800"/>
              <a:t>Returns nonzero if sleep was interrupted</a:t>
            </a:r>
          </a:p>
          <a:p>
            <a:pPr lvl="3" eaLnBrk="1" hangingPunct="1"/>
            <a:r>
              <a:rPr lang="en-US" altLang="en-US" sz="1600"/>
              <a:t>Your driver should return</a:t>
            </a:r>
            <a:r>
              <a:rPr lang="en-US" altLang="en-US" sz="1600" b="1">
                <a:latin typeface="Courier New" panose="02070309020205020404" pitchFamily="49" charset="0"/>
              </a:rPr>
              <a:t> -ERESTARTSYS</a:t>
            </a:r>
          </a:p>
        </p:txBody>
      </p:sp>
    </p:spTree>
    <p:extLst>
      <p:ext uri="{BB962C8B-B14F-4D97-AF65-F5344CB8AC3E}">
        <p14:creationId xmlns:p14="http://schemas.microsoft.com/office/powerpoint/2010/main" val="5864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2A86F4-E16C-293F-9D6C-572BD426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54F49A5-7A96-4796-597A-8FC885520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3025" y="2382599"/>
            <a:ext cx="8086409" cy="3530600"/>
          </a:xfrm>
        </p:spPr>
        <p:txBody>
          <a:bodyPr/>
          <a:lstStyle/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wait_event_timeout(queue, condition, timeout)</a:t>
            </a:r>
          </a:p>
          <a:p>
            <a:pPr lvl="2" eaLnBrk="1" hangingPunct="1"/>
            <a:r>
              <a:rPr lang="en-US" altLang="en-US" sz="1800"/>
              <a:t>Wait for a limited time (in jiffies)</a:t>
            </a:r>
          </a:p>
          <a:p>
            <a:pPr lvl="2" eaLnBrk="1" hangingPunct="1"/>
            <a:r>
              <a:rPr lang="en-US" altLang="en-US" sz="1800"/>
              <a:t>Returns 0 regardless of condition evaluations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wait_event_interruptible_timeout(queue,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   condition,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   timeout)</a:t>
            </a:r>
          </a:p>
        </p:txBody>
      </p:sp>
    </p:spTree>
    <p:extLst>
      <p:ext uri="{BB962C8B-B14F-4D97-AF65-F5344CB8AC3E}">
        <p14:creationId xmlns:p14="http://schemas.microsoft.com/office/powerpoint/2010/main" val="2791688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B693C8F-A4E1-0815-9467-745664BCC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C11AC25-7BC0-80AA-6E78-5787FD85A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823" y="2489200"/>
            <a:ext cx="8027186" cy="3530600"/>
          </a:xfrm>
        </p:spPr>
        <p:txBody>
          <a:bodyPr/>
          <a:lstStyle/>
          <a:p>
            <a:pPr eaLnBrk="1" hangingPunct="1"/>
            <a:r>
              <a:rPr lang="en-US" altLang="en-US"/>
              <a:t>To wake up, call variants of </a:t>
            </a:r>
            <a:r>
              <a:rPr lang="en-US" altLang="en-US" b="1">
                <a:latin typeface="Courier New" panose="02070309020205020404" pitchFamily="49" charset="0"/>
              </a:rPr>
              <a:t>wake_up </a:t>
            </a:r>
            <a:r>
              <a:rPr lang="en-US" altLang="en-US"/>
              <a:t>functions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wake_up(wait_queue_head_t *queue);</a:t>
            </a:r>
          </a:p>
          <a:p>
            <a:pPr lvl="2" eaLnBrk="1" hangingPunct="1"/>
            <a:r>
              <a:rPr lang="en-US" altLang="en-US" sz="1600"/>
              <a:t>Wakes up all processes waiting on the queue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wake_up_interruptible(wait_queue_head_t *queue);</a:t>
            </a:r>
          </a:p>
          <a:p>
            <a:pPr lvl="2" eaLnBrk="1" hangingPunct="1"/>
            <a:r>
              <a:rPr lang="en-US" altLang="en-US" sz="1600"/>
              <a:t>Wakes up processes that perform an interruptible sleep</a:t>
            </a:r>
          </a:p>
        </p:txBody>
      </p:sp>
    </p:spTree>
    <p:extLst>
      <p:ext uri="{BB962C8B-B14F-4D97-AF65-F5344CB8AC3E}">
        <p14:creationId xmlns:p14="http://schemas.microsoft.com/office/powerpoint/2010/main" val="3906229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C6D4F4-AC20-E724-20A4-500F33A7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6BA203-5F0A-D691-6A42-3784D55F8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6030" y="2820848"/>
            <a:ext cx="7174379" cy="3530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/>
              <a:t>Example module:  </a:t>
            </a:r>
            <a:r>
              <a:rPr lang="en-US" altLang="en-US" b="1">
                <a:latin typeface="Courier New" panose="02070309020205020404" pitchFamily="49" charset="0"/>
              </a:rPr>
              <a:t>sleepy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static DECLARE_WAIT_QUEUE_HEAD(wq);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static int flag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sleepy_read(struct file *filp,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size_t count,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"process %i (%s) going to sleep\n",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wait_event_interruptible(wq, flag !=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flag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"awoken %i (%s)\n", current-&gt;pid,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0; /* EOF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48C69AA2-8D2A-2EDB-E17A-1A094EFE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1828800" cy="1600200"/>
          </a:xfrm>
          <a:prstGeom prst="wedgeRoundRectCallout">
            <a:avLst>
              <a:gd name="adj1" fmla="val -147222"/>
              <a:gd name="adj2" fmla="val -1964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Multiple threads can wake up at this point</a:t>
            </a:r>
          </a:p>
        </p:txBody>
      </p:sp>
    </p:spTree>
    <p:extLst>
      <p:ext uri="{BB962C8B-B14F-4D97-AF65-F5344CB8AC3E}">
        <p14:creationId xmlns:p14="http://schemas.microsoft.com/office/powerpoint/2010/main" val="3906031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B2EE67F-5D80-6F88-3A91-259A9A12C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E36385-E533-46BC-EA2E-312F7236C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module:  </a:t>
            </a:r>
            <a:r>
              <a:rPr lang="en-US" altLang="en-US" b="1">
                <a:latin typeface="Courier New" panose="02070309020205020404" pitchFamily="49" charset="0"/>
              </a:rPr>
              <a:t>sleepy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sleepy_write(struct file *filp, const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size_t count,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"process %i (%s) awakening the readers...\n",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flag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wake_up_interruptible(&amp;wq);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count; /* succeed, to avoid retrial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C2A9B3-95FC-4C81-29F1-A25FED02C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08D758A-0682-2CEB-5F3E-A8D22AACE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CONFIG_DEBUG_PAGEALLOC</a:t>
            </a:r>
          </a:p>
          <a:p>
            <a:pPr lvl="1" eaLnBrk="1" hangingPunct="1">
              <a:defRPr/>
            </a:pPr>
            <a:r>
              <a:rPr lang="en-US" dirty="0"/>
              <a:t>Pages are removed from the kernel address space when freed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CONFIG_DEBUG_SPINLOCK</a:t>
            </a:r>
          </a:p>
          <a:p>
            <a:pPr lvl="1" eaLnBrk="1" hangingPunct="1">
              <a:defRPr/>
            </a:pPr>
            <a:r>
              <a:rPr lang="en-US" dirty="0"/>
              <a:t>Catches operations on uninitialized spinlocks and double unlocking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CONFIG_DEBUG_MUTEXES</a:t>
            </a:r>
          </a:p>
          <a:p>
            <a:pPr lvl="1" eaLnBrk="1" hangingPunct="1">
              <a:defRPr/>
            </a:pPr>
            <a:r>
              <a:rPr lang="en-US" dirty="0"/>
              <a:t>Detects and reports various </a:t>
            </a:r>
            <a:r>
              <a:rPr lang="en-US" dirty="0" err="1"/>
              <a:t>mutex</a:t>
            </a:r>
            <a:r>
              <a:rPr lang="en-US" dirty="0"/>
              <a:t> violations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9E1862A-9136-5F78-E997-792CE5FF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Blocking and Nonblocking Operations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A3F949B-EA49-4DEC-A9DC-090523E26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By default, operations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 data is available for 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 space is available for writes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Non-blocking I/O is indicated by the </a:t>
            </a:r>
            <a:r>
              <a:rPr lang="en-US" altLang="en-US" b="1">
                <a:latin typeface="Courier New" panose="02070309020205020404" pitchFamily="49" charset="0"/>
              </a:rPr>
              <a:t>O_NONBLOCK</a:t>
            </a:r>
            <a:r>
              <a:rPr lang="en-US" altLang="en-US"/>
              <a:t> flag in </a:t>
            </a:r>
            <a:r>
              <a:rPr lang="en-US" altLang="en-US" b="1">
                <a:latin typeface="Courier New" panose="02070309020205020404" pitchFamily="49" charset="0"/>
              </a:rPr>
              <a:t>filp-&gt;f_flags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</a:rPr>
              <a:t>&lt;linux/fcntl.h&gt;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/>
              <a:t>, and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  <a:r>
              <a:rPr lang="en-US" altLang="en-US"/>
              <a:t> calls are affected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Returns </a:t>
            </a:r>
            <a:r>
              <a:rPr lang="en-US" altLang="en-US" b="1">
                <a:latin typeface="Courier New" panose="02070309020205020404" pitchFamily="49" charset="0"/>
              </a:rPr>
              <a:t>–EAGAIN</a:t>
            </a:r>
            <a:r>
              <a:rPr lang="en-US" altLang="en-US"/>
              <a:t> immediately instead of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Applications need to distinguish non-blocking returns vs. </a:t>
            </a:r>
            <a:r>
              <a:rPr lang="en-US" altLang="en-US" b="1">
                <a:latin typeface="Courier New" panose="02070309020205020404" pitchFamily="49" charset="0"/>
              </a:rPr>
              <a:t>EOF</a:t>
            </a:r>
            <a:r>
              <a:rPr lang="en-US" altLang="en-US"/>
              <a:t>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021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2DEE5DE-7CBC-5D09-FD15-E19FF7082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45AE69-E58D-5C00-6017-CFB1D4F6C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scullpipe</a:t>
            </a:r>
          </a:p>
          <a:p>
            <a:pPr lvl="1" eaLnBrk="1" hangingPunct="1"/>
            <a:r>
              <a:rPr lang="en-US" altLang="en-US"/>
              <a:t>A read process </a:t>
            </a:r>
          </a:p>
          <a:p>
            <a:pPr lvl="2" eaLnBrk="1" hangingPunct="1"/>
            <a:r>
              <a:rPr lang="en-US" altLang="en-US"/>
              <a:t>Blocks when </a:t>
            </a:r>
            <a:r>
              <a:rPr lang="en-US" altLang="en-US" b="1"/>
              <a:t>no data </a:t>
            </a:r>
            <a:r>
              <a:rPr lang="en-US" altLang="en-US"/>
              <a:t>is available</a:t>
            </a:r>
          </a:p>
          <a:p>
            <a:pPr lvl="2" eaLnBrk="1" hangingPunct="1"/>
            <a:r>
              <a:rPr lang="en-US" altLang="en-US"/>
              <a:t>Wakes a blocking write when buffer space becomes available</a:t>
            </a:r>
          </a:p>
          <a:p>
            <a:pPr lvl="1" eaLnBrk="1" hangingPunct="1"/>
            <a:r>
              <a:rPr lang="en-US" altLang="en-US"/>
              <a:t>A write process </a:t>
            </a:r>
          </a:p>
          <a:p>
            <a:pPr lvl="2" eaLnBrk="1" hangingPunct="1"/>
            <a:r>
              <a:rPr lang="en-US" altLang="en-US"/>
              <a:t>Blocks when </a:t>
            </a:r>
            <a:r>
              <a:rPr lang="en-US" altLang="en-US" b="1"/>
              <a:t>no buffer space </a:t>
            </a:r>
            <a:r>
              <a:rPr lang="en-US" altLang="en-US"/>
              <a:t>is available</a:t>
            </a:r>
          </a:p>
          <a:p>
            <a:pPr lvl="2" eaLnBrk="1" hangingPunct="1"/>
            <a:r>
              <a:rPr lang="en-US" altLang="en-US"/>
              <a:t>Wakes a blocking read process when data arrives</a:t>
            </a:r>
          </a:p>
          <a:p>
            <a:pPr lvl="2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15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4AF9058-CF05-A057-E8D3-3E7B057B1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BB14B0C-936D-307D-4C9F-37CF17706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222" y="2489200"/>
            <a:ext cx="8216699" cy="3530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eaLnBrk="1" hangingPunct="1"/>
            <a:r>
              <a:rPr lang="en-US" altLang="en-US" sz="1600" b="1" dirty="0" err="1">
                <a:latin typeface="Courier New"/>
                <a:cs typeface="Courier New"/>
              </a:rPr>
              <a:t>scullpipe</a:t>
            </a:r>
            <a:r>
              <a:rPr lang="en-US" altLang="en-US" sz="1600" dirty="0"/>
              <a:t> data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struct </a:t>
            </a:r>
            <a:r>
              <a:rPr lang="en-US" altLang="en-US" sz="1600" b="1" dirty="0" err="1">
                <a:latin typeface="Courier New"/>
                <a:cs typeface="Courier New"/>
              </a:rPr>
              <a:t>scull_pipe</a:t>
            </a:r>
            <a:r>
              <a:rPr lang="en-US" altLang="en-US" sz="1600" b="1" dirty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</a:t>
            </a:r>
            <a:r>
              <a:rPr lang="en-US" altLang="en-US" sz="1600" b="1" dirty="0" err="1">
                <a:solidFill>
                  <a:srgbClr val="9933FF"/>
                </a:solidFill>
                <a:latin typeface="Courier New"/>
                <a:cs typeface="Courier New"/>
              </a:rPr>
              <a:t>wait_queue_head_t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dirty="0" err="1">
                <a:solidFill>
                  <a:srgbClr val="9933FF"/>
                </a:solidFill>
                <a:latin typeface="Courier New"/>
                <a:cs typeface="Courier New"/>
              </a:rPr>
              <a:t>inq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, </a:t>
            </a:r>
            <a:r>
              <a:rPr lang="en-US" altLang="en-US" sz="1600" b="1" dirty="0" err="1">
                <a:solidFill>
                  <a:srgbClr val="9933FF"/>
                </a:solidFill>
                <a:latin typeface="Courier New"/>
                <a:cs typeface="Courier New"/>
              </a:rPr>
              <a:t>outq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;</a:t>
            </a:r>
            <a:r>
              <a:rPr lang="en-US" altLang="en-US" sz="1600" b="1" dirty="0">
                <a:latin typeface="Courier New"/>
                <a:cs typeface="Courier New"/>
              </a:rPr>
              <a:t> /* read and write queues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char *buffer</a:t>
            </a:r>
            <a:r>
              <a:rPr lang="en-US" altLang="en-US" sz="1600" b="1" dirty="0">
                <a:latin typeface="Courier New"/>
                <a:cs typeface="Courier New"/>
              </a:rPr>
              <a:t>, *end; /* begin of </a:t>
            </a:r>
            <a:r>
              <a:rPr lang="en-US" altLang="en-US" sz="1600" b="1" dirty="0" err="1">
                <a:latin typeface="Courier New"/>
                <a:cs typeface="Courier New"/>
              </a:rPr>
              <a:t>buf</a:t>
            </a:r>
            <a:r>
              <a:rPr lang="en-US" altLang="en-US" sz="1600" b="1" dirty="0">
                <a:latin typeface="Courier New"/>
                <a:cs typeface="Courier New"/>
              </a:rPr>
              <a:t>, end of </a:t>
            </a:r>
            <a:r>
              <a:rPr lang="en-US" altLang="en-US" sz="1600" b="1" dirty="0" err="1">
                <a:latin typeface="Courier New"/>
                <a:cs typeface="Courier New"/>
              </a:rPr>
              <a:t>buf</a:t>
            </a:r>
            <a:r>
              <a:rPr lang="en-US" altLang="en-US" sz="1600" b="1" dirty="0"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int </a:t>
            </a:r>
            <a:r>
              <a:rPr lang="en-US" altLang="en-US" sz="1600" b="1" dirty="0" err="1">
                <a:latin typeface="Courier New"/>
                <a:cs typeface="Courier New"/>
              </a:rPr>
              <a:t>buffersize</a:t>
            </a:r>
            <a:r>
              <a:rPr lang="en-US" altLang="en-US" sz="1600" b="1" dirty="0">
                <a:latin typeface="Courier New"/>
                <a:cs typeface="Courier New"/>
              </a:rPr>
              <a:t>; /* used in pointer arithmetic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char *</a:t>
            </a:r>
            <a:r>
              <a:rPr lang="en-US" altLang="en-US" sz="1600" b="1" dirty="0" err="1">
                <a:solidFill>
                  <a:srgbClr val="9933FF"/>
                </a:solidFill>
                <a:latin typeface="Courier New"/>
                <a:cs typeface="Courier New"/>
              </a:rPr>
              <a:t>rp</a:t>
            </a:r>
            <a:r>
              <a:rPr lang="en-US" altLang="en-US" sz="1600" b="1" dirty="0">
                <a:solidFill>
                  <a:srgbClr val="9933FF"/>
                </a:solidFill>
                <a:latin typeface="Courier New"/>
                <a:cs typeface="Courier New"/>
              </a:rPr>
              <a:t>, *wp</a:t>
            </a:r>
            <a:r>
              <a:rPr lang="en-US" altLang="en-US" sz="1600" b="1" dirty="0">
                <a:latin typeface="Courier New"/>
                <a:cs typeface="Courier New"/>
              </a:rPr>
              <a:t>; /* where to read, where to write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int </a:t>
            </a:r>
            <a:r>
              <a:rPr lang="en-US" altLang="en-US" sz="1600" b="1" dirty="0" err="1">
                <a:latin typeface="Courier New"/>
                <a:cs typeface="Courier New"/>
              </a:rPr>
              <a:t>nreaders</a:t>
            </a:r>
            <a:r>
              <a:rPr lang="en-US" altLang="en-US" sz="1600" b="1" dirty="0">
                <a:latin typeface="Courier New"/>
                <a:cs typeface="Courier New"/>
              </a:rPr>
              <a:t>, </a:t>
            </a:r>
            <a:r>
              <a:rPr lang="en-US" altLang="en-US" sz="1600" b="1" dirty="0" err="1">
                <a:latin typeface="Courier New"/>
                <a:cs typeface="Courier New"/>
              </a:rPr>
              <a:t>nwriters</a:t>
            </a:r>
            <a:r>
              <a:rPr lang="en-US" altLang="en-US" sz="1600" b="1" dirty="0">
                <a:latin typeface="Courier New"/>
                <a:cs typeface="Courier New"/>
              </a:rPr>
              <a:t>; /* number of openings for r/w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struct </a:t>
            </a:r>
            <a:r>
              <a:rPr lang="en-US" altLang="en-US" sz="1600" b="1" dirty="0" err="1">
                <a:latin typeface="Courier New"/>
                <a:cs typeface="Courier New"/>
              </a:rPr>
              <a:t>fasync_struct</a:t>
            </a:r>
            <a:r>
              <a:rPr lang="en-US" altLang="en-US" sz="1600" b="1" dirty="0">
                <a:latin typeface="Courier New"/>
                <a:cs typeface="Courier New"/>
              </a:rPr>
              <a:t> *</a:t>
            </a:r>
            <a:r>
              <a:rPr lang="en-US" altLang="en-US" sz="1600" b="1" dirty="0" err="1">
                <a:latin typeface="Courier New"/>
                <a:cs typeface="Courier New"/>
              </a:rPr>
              <a:t>async_queue</a:t>
            </a:r>
            <a:r>
              <a:rPr lang="en-US" altLang="en-US" sz="1600" b="1" dirty="0">
                <a:latin typeface="Courier New"/>
                <a:cs typeface="Courier New"/>
              </a:rPr>
              <a:t>; /* asynchronous readers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struct mutex </a:t>
            </a:r>
            <a:r>
              <a:rPr lang="en-US" altLang="en-US" sz="1600" b="1" dirty="0" err="1">
                <a:latin typeface="Courier New"/>
                <a:cs typeface="Courier New"/>
              </a:rPr>
              <a:t>mutex</a:t>
            </a:r>
            <a:r>
              <a:rPr lang="en-US" altLang="en-US" sz="1600" b="1" dirty="0">
                <a:latin typeface="Courier New"/>
                <a:cs typeface="Courier New"/>
              </a:rPr>
              <a:t>; /* mutual exclusion */</a:t>
            </a:r>
          </a:p>
          <a:p>
            <a:pPr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  struct </a:t>
            </a:r>
            <a:r>
              <a:rPr lang="en-US" altLang="en-US" sz="1600" b="1" dirty="0" err="1">
                <a:latin typeface="Courier New"/>
                <a:cs typeface="Courier New"/>
              </a:rPr>
              <a:t>cdev</a:t>
            </a:r>
            <a:r>
              <a:rPr lang="en-US" altLang="en-US" sz="1600" b="1" dirty="0">
                <a:latin typeface="Courier New"/>
                <a:cs typeface="Courier New"/>
              </a:rPr>
              <a:t> </a:t>
            </a:r>
            <a:r>
              <a:rPr lang="en-US" altLang="en-US" sz="1600" b="1" dirty="0" err="1">
                <a:latin typeface="Courier New"/>
                <a:cs typeface="Courier New"/>
              </a:rPr>
              <a:t>cdev</a:t>
            </a:r>
            <a:r>
              <a:rPr lang="en-US" altLang="en-US" sz="1600" b="1" dirty="0">
                <a:latin typeface="Courier New"/>
                <a:cs typeface="Courier New"/>
              </a:rPr>
              <a:t>; /* Char device structure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/>
                <a:cs typeface="Courier New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indent="-28321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17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9CD510-F8C1-E0C3-BBD9-D48FD08FE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438DAB-11D8-2E41-C4AA-8E7EF963F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134" y="2489200"/>
            <a:ext cx="8287767" cy="3530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static </a:t>
            </a:r>
            <a:r>
              <a:rPr lang="en-US" altLang="en-US" sz="1200" b="1" dirty="0" err="1">
                <a:latin typeface="Courier New"/>
                <a:cs typeface="Courier New"/>
              </a:rPr>
              <a:t>ssize_t</a:t>
            </a:r>
            <a:r>
              <a:rPr lang="en-US" altLang="en-US" sz="1200" b="1" dirty="0">
                <a:latin typeface="Courier New"/>
                <a:cs typeface="Courier New"/>
              </a:rPr>
              <a:t> </a:t>
            </a:r>
            <a:r>
              <a:rPr lang="en-US" altLang="en-US" sz="1200" b="1" dirty="0" err="1">
                <a:latin typeface="Courier New"/>
                <a:cs typeface="Courier New"/>
              </a:rPr>
              <a:t>scull_p_read</a:t>
            </a:r>
            <a:r>
              <a:rPr lang="en-US" altLang="en-US" sz="1200" b="1" dirty="0">
                <a:latin typeface="Courier New"/>
                <a:cs typeface="Courier New"/>
              </a:rPr>
              <a:t>(struct file *</a:t>
            </a:r>
            <a:r>
              <a:rPr lang="en-US" altLang="en-US" sz="1200" b="1" dirty="0" err="1">
                <a:latin typeface="Courier New"/>
                <a:cs typeface="Courier New"/>
              </a:rPr>
              <a:t>filp</a:t>
            </a:r>
            <a:r>
              <a:rPr lang="en-US" altLang="en-US" sz="1200" b="1" dirty="0">
                <a:latin typeface="Courier New"/>
                <a:cs typeface="Courier New"/>
              </a:rPr>
              <a:t>, char __user *</a:t>
            </a:r>
            <a:r>
              <a:rPr lang="en-US" altLang="en-US" sz="1200" b="1" dirty="0" err="1">
                <a:latin typeface="Courier New"/>
                <a:cs typeface="Courier New"/>
              </a:rPr>
              <a:t>buf</a:t>
            </a:r>
            <a:r>
              <a:rPr lang="en-US" altLang="en-US" sz="1200" b="1" dirty="0">
                <a:latin typeface="Courier New"/>
                <a:cs typeface="Courier New"/>
              </a:rPr>
              <a:t>, </a:t>
            </a:r>
            <a:r>
              <a:rPr lang="en-US" altLang="en-US" sz="1200" b="1" dirty="0" err="1">
                <a:latin typeface="Courier New"/>
                <a:cs typeface="Courier New"/>
              </a:rPr>
              <a:t>size_t</a:t>
            </a:r>
            <a:r>
              <a:rPr lang="en-US" altLang="en-US" sz="1200" b="1" dirty="0">
                <a:latin typeface="Courier New"/>
                <a:cs typeface="Courier New"/>
              </a:rPr>
              <a:t> count, </a:t>
            </a:r>
            <a:r>
              <a:rPr lang="en-US" altLang="en-US" sz="1200" b="1" dirty="0" err="1">
                <a:latin typeface="Courier New"/>
                <a:cs typeface="Courier New"/>
              </a:rPr>
              <a:t>loff_t</a:t>
            </a:r>
            <a:r>
              <a:rPr lang="en-US" altLang="en-US" sz="1200" b="1" dirty="0">
                <a:latin typeface="Courier New"/>
                <a:cs typeface="Courier New"/>
              </a:rPr>
              <a:t> *</a:t>
            </a:r>
            <a:r>
              <a:rPr lang="en-US" altLang="en-US" sz="1200" b="1" dirty="0" err="1">
                <a:latin typeface="Courier New"/>
                <a:cs typeface="Courier New"/>
              </a:rPr>
              <a:t>f_pos</a:t>
            </a:r>
            <a:r>
              <a:rPr lang="en-US" altLang="en-US" sz="1200" b="1" dirty="0">
                <a:latin typeface="Courier New"/>
                <a:cs typeface="Courier New"/>
              </a:rPr>
              <a:t>) {</a:t>
            </a:r>
            <a:endParaRPr lang="en-US" altLang="en-US" sz="1200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 struct </a:t>
            </a:r>
            <a:r>
              <a:rPr lang="en-US" altLang="en-US" sz="1200" b="1" err="1">
                <a:latin typeface="Courier New"/>
                <a:cs typeface="Courier New"/>
              </a:rPr>
              <a:t>scull_pipe</a:t>
            </a:r>
            <a:r>
              <a:rPr lang="en-US" altLang="en-US" sz="1200" b="1" dirty="0">
                <a:latin typeface="Courier New"/>
                <a:cs typeface="Courier New"/>
              </a:rPr>
              <a:t> *dev = </a:t>
            </a:r>
            <a:r>
              <a:rPr lang="en-US" altLang="en-US" sz="1200" b="1" err="1">
                <a:latin typeface="Courier New"/>
                <a:cs typeface="Courier New"/>
              </a:rPr>
              <a:t>filp</a:t>
            </a:r>
            <a:r>
              <a:rPr lang="en-US" altLang="en-US" sz="1200" b="1" dirty="0">
                <a:latin typeface="Courier New"/>
                <a:cs typeface="Courier New"/>
              </a:rPr>
              <a:t>-&gt;</a:t>
            </a:r>
            <a:r>
              <a:rPr lang="en-US" altLang="en-US" sz="1200" b="1" err="1">
                <a:latin typeface="Courier New"/>
                <a:cs typeface="Courier New"/>
              </a:rPr>
              <a:t>private_data</a:t>
            </a:r>
            <a:r>
              <a:rPr lang="en-US" altLang="en-US" sz="1200" b="1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 </a:t>
            </a:r>
            <a:r>
              <a:rPr lang="en-US" altLang="en-US" sz="1200" b="1" dirty="0">
                <a:solidFill>
                  <a:srgbClr val="9933FF"/>
                </a:solidFill>
                <a:latin typeface="Courier New"/>
                <a:cs typeface="Courier New"/>
              </a:rPr>
              <a:t>if (</a:t>
            </a:r>
            <a:r>
              <a:rPr lang="en-US" altLang="en-US" sz="1200" b="1" err="1">
                <a:solidFill>
                  <a:srgbClr val="9933FF"/>
                </a:solidFill>
                <a:latin typeface="Courier New"/>
                <a:cs typeface="Courier New"/>
              </a:rPr>
              <a:t>mutex_lock_interruptible</a:t>
            </a:r>
            <a:r>
              <a:rPr lang="en-US" altLang="en-US" sz="1200" b="1">
                <a:solidFill>
                  <a:srgbClr val="9933FF"/>
                </a:solidFill>
                <a:latin typeface="Courier New"/>
                <a:cs typeface="Courier New"/>
              </a:rPr>
              <a:t>(&amp;dev-&gt;mutex)) return -ERESTARTSYS;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 while (dev-&gt;</a:t>
            </a:r>
            <a:r>
              <a:rPr lang="en-US" altLang="en-US" sz="1200" b="1" dirty="0" err="1">
                <a:latin typeface="Courier New"/>
                <a:cs typeface="Courier New"/>
              </a:rPr>
              <a:t>rp</a:t>
            </a:r>
            <a:r>
              <a:rPr lang="en-US" altLang="en-US" sz="1200" b="1" dirty="0">
                <a:latin typeface="Courier New"/>
                <a:cs typeface="Courier New"/>
              </a:rPr>
              <a:t> == dev-&gt;wp) { /* nothing to read */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   </a:t>
            </a:r>
            <a:r>
              <a:rPr lang="en-US" altLang="en-US" sz="1200" b="1" err="1">
                <a:solidFill>
                  <a:srgbClr val="9933FF"/>
                </a:solidFill>
                <a:latin typeface="Courier New"/>
                <a:cs typeface="Courier New"/>
              </a:rPr>
              <a:t>mutex_unlock</a:t>
            </a:r>
            <a:r>
              <a:rPr lang="en-US" altLang="en-US" sz="1200" b="1" dirty="0">
                <a:solidFill>
                  <a:srgbClr val="9933FF"/>
                </a:solidFill>
                <a:latin typeface="Courier New"/>
                <a:cs typeface="Courier New"/>
              </a:rPr>
              <a:t>(&amp;dev-&gt;mutex);</a:t>
            </a:r>
            <a:r>
              <a:rPr lang="en-US" altLang="en-US" sz="1200" b="1" dirty="0">
                <a:latin typeface="Courier New"/>
                <a:cs typeface="Courier New"/>
              </a:rPr>
              <a:t> /* release the lock */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   if (</a:t>
            </a:r>
            <a:r>
              <a:rPr lang="en-US" altLang="en-US" sz="1200" b="1" err="1">
                <a:latin typeface="Courier New"/>
                <a:cs typeface="Courier New"/>
              </a:rPr>
              <a:t>filp</a:t>
            </a:r>
            <a:r>
              <a:rPr lang="en-US" altLang="en-US" sz="1200" b="1" dirty="0">
                <a:latin typeface="Courier New"/>
                <a:cs typeface="Courier New"/>
              </a:rPr>
              <a:t>-&gt;</a:t>
            </a:r>
            <a:r>
              <a:rPr lang="en-US" altLang="en-US" sz="1200" b="1" err="1">
                <a:latin typeface="Courier New"/>
                <a:cs typeface="Courier New"/>
              </a:rPr>
              <a:t>f_flags</a:t>
            </a:r>
            <a:r>
              <a:rPr lang="en-US" altLang="en-US" sz="1200" b="1" dirty="0">
                <a:latin typeface="Courier New"/>
                <a:cs typeface="Courier New"/>
              </a:rPr>
              <a:t> &amp; O_NONBLOCK) </a:t>
            </a:r>
            <a:endParaRPr lang="en-US" altLang="en-US" sz="1200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     return -EAGAIN;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   </a:t>
            </a:r>
            <a:r>
              <a:rPr lang="en-US" altLang="en-US" sz="1200" b="1" dirty="0">
                <a:solidFill>
                  <a:srgbClr val="FF0066"/>
                </a:solidFill>
                <a:latin typeface="Courier New"/>
                <a:cs typeface="Courier New"/>
              </a:rPr>
              <a:t>if (</a:t>
            </a:r>
            <a:r>
              <a:rPr lang="en-US" altLang="en-US" sz="1200" b="1" err="1">
                <a:solidFill>
                  <a:srgbClr val="FF0066"/>
                </a:solidFill>
                <a:latin typeface="Courier New"/>
                <a:cs typeface="Courier New"/>
              </a:rPr>
              <a:t>wait_event_interruptible</a:t>
            </a:r>
            <a:r>
              <a:rPr lang="en-US" altLang="en-US" sz="1200" b="1" dirty="0">
                <a:solidFill>
                  <a:srgbClr val="FF0066"/>
                </a:solidFill>
                <a:latin typeface="Courier New"/>
                <a:cs typeface="Courier New"/>
              </a:rPr>
              <a:t>(dev-&gt;</a:t>
            </a:r>
            <a:r>
              <a:rPr lang="en-US" altLang="en-US" sz="1200" b="1" err="1">
                <a:solidFill>
                  <a:srgbClr val="FF0066"/>
                </a:solidFill>
                <a:latin typeface="Courier New"/>
                <a:cs typeface="Courier New"/>
              </a:rPr>
              <a:t>inq</a:t>
            </a:r>
            <a:r>
              <a:rPr lang="en-US" altLang="en-US" sz="1200" b="1" dirty="0">
                <a:solidFill>
                  <a:srgbClr val="FF0066"/>
                </a:solidFill>
                <a:latin typeface="Courier New"/>
                <a:cs typeface="Courier New"/>
              </a:rPr>
              <a:t>, (dev-&gt;</a:t>
            </a:r>
            <a:r>
              <a:rPr lang="en-US" altLang="en-US" sz="1200" b="1" err="1">
                <a:solidFill>
                  <a:srgbClr val="FF0066"/>
                </a:solidFill>
                <a:latin typeface="Courier New"/>
                <a:cs typeface="Courier New"/>
              </a:rPr>
              <a:t>rp</a:t>
            </a:r>
            <a:r>
              <a:rPr lang="en-US" altLang="en-US" sz="1200" b="1" dirty="0">
                <a:solidFill>
                  <a:srgbClr val="FF0066"/>
                </a:solidFill>
                <a:latin typeface="Courier New"/>
                <a:cs typeface="Courier New"/>
              </a:rPr>
              <a:t> != dev-&gt;wp)))  </a:t>
            </a:r>
            <a:endParaRPr lang="en-US" altLang="en-US" sz="1200" b="1">
              <a:solidFill>
                <a:srgbClr val="FF0066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200" b="1" dirty="0">
                <a:solidFill>
                  <a:srgbClr val="FF0066"/>
                </a:solidFill>
                <a:latin typeface="Courier New"/>
                <a:cs typeface="Courier New"/>
              </a:rPr>
              <a:t>      return -ERESTARTSYS;</a:t>
            </a:r>
            <a:r>
              <a:rPr lang="en-US" altLang="en-US" sz="1200" b="1" dirty="0">
                <a:latin typeface="Courier New"/>
                <a:cs typeface="Courier New"/>
              </a:rPr>
              <a:t> </a:t>
            </a:r>
            <a:endParaRPr lang="en-US" altLang="en-US" sz="1200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   </a:t>
            </a:r>
            <a:r>
              <a:rPr lang="en-US" altLang="en-US" sz="1200" b="1" dirty="0">
                <a:solidFill>
                  <a:srgbClr val="9933FF"/>
                </a:solidFill>
                <a:latin typeface="Courier New"/>
                <a:cs typeface="Courier New"/>
              </a:rPr>
              <a:t>if (</a:t>
            </a:r>
            <a:r>
              <a:rPr lang="en-US" altLang="en-US" sz="1200" b="1" err="1">
                <a:solidFill>
                  <a:srgbClr val="9933FF"/>
                </a:solidFill>
                <a:latin typeface="Courier New"/>
                <a:cs typeface="Courier New"/>
              </a:rPr>
              <a:t>mutex_lock_interruptible</a:t>
            </a:r>
            <a:r>
              <a:rPr lang="en-US" altLang="en-US" sz="1200" b="1" dirty="0">
                <a:solidFill>
                  <a:srgbClr val="9933FF"/>
                </a:solidFill>
                <a:latin typeface="Courier New"/>
                <a:cs typeface="Courier New"/>
              </a:rPr>
              <a:t>(&amp;dev-&gt;mutex))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9933FF"/>
                </a:solidFill>
                <a:latin typeface="Courier New"/>
                <a:cs typeface="Courier New"/>
              </a:rPr>
              <a:t>		return -ERESTARTSYS;</a:t>
            </a:r>
          </a:p>
          <a:p>
            <a:pPr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 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5240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4E92BEC-79E9-0112-544F-838512A5B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68FB232-3219-0A74-C121-1BCD0443C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3999" y="2228620"/>
            <a:ext cx="8856306" cy="3530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if (dev-&gt;wp &gt;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   count = min(count, (</a:t>
            </a:r>
            <a:r>
              <a:rPr lang="en-US" altLang="en-US" sz="1300" b="1" dirty="0" err="1">
                <a:latin typeface="Courier New"/>
                <a:cs typeface="Courier New"/>
              </a:rPr>
              <a:t>size_t</a:t>
            </a:r>
            <a:r>
              <a:rPr lang="en-US" altLang="en-US" sz="1300" b="1" dirty="0">
                <a:latin typeface="Courier New"/>
                <a:cs typeface="Courier New"/>
              </a:rPr>
              <a:t>)(dev-&gt;wp -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else /* the write pointer has wrapped */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   count = min(count, (</a:t>
            </a:r>
            <a:r>
              <a:rPr lang="en-US" altLang="en-US" sz="1300" b="1" dirty="0" err="1">
                <a:latin typeface="Courier New"/>
                <a:cs typeface="Courier New"/>
              </a:rPr>
              <a:t>size_t</a:t>
            </a:r>
            <a:r>
              <a:rPr lang="en-US" altLang="en-US" sz="1300" b="1" dirty="0">
                <a:latin typeface="Courier New"/>
                <a:cs typeface="Courier New"/>
              </a:rPr>
              <a:t>)(dev-&gt;end -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if (</a:t>
            </a:r>
            <a:r>
              <a:rPr lang="en-US" altLang="en-US" sz="1300" b="1" dirty="0" err="1">
                <a:latin typeface="Courier New"/>
                <a:cs typeface="Courier New"/>
              </a:rPr>
              <a:t>copy_to_user</a:t>
            </a:r>
            <a:r>
              <a:rPr lang="en-US" altLang="en-US" sz="1300" b="1" dirty="0">
                <a:latin typeface="Courier New"/>
                <a:cs typeface="Courier New"/>
              </a:rPr>
              <a:t>(</a:t>
            </a:r>
            <a:r>
              <a:rPr lang="en-US" altLang="en-US" sz="1300" b="1" dirty="0" err="1">
                <a:latin typeface="Courier New"/>
                <a:cs typeface="Courier New"/>
              </a:rPr>
              <a:t>buf</a:t>
            </a:r>
            <a:r>
              <a:rPr lang="en-US" altLang="en-US" sz="1300" b="1" dirty="0">
                <a:latin typeface="Courier New"/>
                <a:cs typeface="Courier New"/>
              </a:rPr>
              <a:t>,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, count)) {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   </a:t>
            </a:r>
            <a:r>
              <a:rPr lang="en-US" altLang="en-US" sz="1300" b="1" dirty="0" err="1">
                <a:solidFill>
                  <a:srgbClr val="9933FF"/>
                </a:solidFill>
                <a:latin typeface="Courier New"/>
                <a:cs typeface="Courier New"/>
              </a:rPr>
              <a:t>mutex_lock</a:t>
            </a:r>
            <a:r>
              <a:rPr lang="en-US" altLang="en-US" sz="1300" b="1" dirty="0">
                <a:solidFill>
                  <a:srgbClr val="9933FF"/>
                </a:solidFill>
                <a:latin typeface="Courier New"/>
                <a:cs typeface="Courier New"/>
              </a:rPr>
              <a:t>(&amp;dev-&gt;mutex);</a:t>
            </a:r>
            <a:endParaRPr lang="en-US" altLang="en-US" sz="1300" b="1">
              <a:solidFill>
                <a:srgbClr val="9933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   return -EFAULT;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}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 += count;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if (dev-&gt;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 == dev-&gt;end) dev-&gt;</a:t>
            </a:r>
            <a:r>
              <a:rPr lang="en-US" altLang="en-US" sz="1300" b="1" dirty="0" err="1">
                <a:latin typeface="Courier New"/>
                <a:cs typeface="Courier New"/>
              </a:rPr>
              <a:t>rp</a:t>
            </a:r>
            <a:r>
              <a:rPr lang="en-US" altLang="en-US" sz="1300" b="1" dirty="0">
                <a:latin typeface="Courier New"/>
                <a:cs typeface="Courier New"/>
              </a:rPr>
              <a:t> = dev-&gt;buffer; /* wrapped */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</a:t>
            </a:r>
            <a:r>
              <a:rPr lang="en-US" altLang="en-US" sz="1300" b="1" dirty="0" err="1">
                <a:solidFill>
                  <a:srgbClr val="9933FF"/>
                </a:solidFill>
                <a:latin typeface="Courier New"/>
                <a:cs typeface="Courier New"/>
              </a:rPr>
              <a:t>mutex_unlock</a:t>
            </a:r>
            <a:r>
              <a:rPr lang="en-US" altLang="en-US" sz="1300" b="1" dirty="0">
                <a:solidFill>
                  <a:srgbClr val="9933FF"/>
                </a:solidFill>
                <a:latin typeface="Courier New"/>
                <a:cs typeface="Courier New"/>
              </a:rPr>
              <a:t>(&amp;dev-&gt;mutex);</a:t>
            </a:r>
            <a:endParaRPr lang="en-US" altLang="en-US" sz="1300" b="1">
              <a:solidFill>
                <a:srgbClr val="9933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/* finally, awake any writers and return */</a:t>
            </a: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</a:t>
            </a:r>
            <a:r>
              <a:rPr lang="en-US" altLang="en-US" sz="1300" b="1" dirty="0" err="1">
                <a:solidFill>
                  <a:srgbClr val="FF0066"/>
                </a:solidFill>
                <a:latin typeface="Courier New"/>
                <a:cs typeface="Courier New"/>
              </a:rPr>
              <a:t>wake_up_interruptible</a:t>
            </a:r>
            <a:r>
              <a:rPr lang="en-US" altLang="en-US" sz="1300" b="1" dirty="0">
                <a:solidFill>
                  <a:srgbClr val="FF0066"/>
                </a:solidFill>
                <a:latin typeface="Courier New"/>
                <a:cs typeface="Courier New"/>
              </a:rPr>
              <a:t>(&amp;dev-&gt;</a:t>
            </a:r>
            <a:r>
              <a:rPr lang="en-US" altLang="en-US" sz="1300" b="1" dirty="0" err="1">
                <a:solidFill>
                  <a:srgbClr val="FF0066"/>
                </a:solidFill>
                <a:latin typeface="Courier New"/>
                <a:cs typeface="Courier New"/>
              </a:rPr>
              <a:t>outq</a:t>
            </a:r>
            <a:r>
              <a:rPr lang="en-US" altLang="en-US" sz="1300" b="1" dirty="0">
                <a:solidFill>
                  <a:srgbClr val="FF0066"/>
                </a:solidFill>
                <a:latin typeface="Courier New"/>
                <a:cs typeface="Courier New"/>
              </a:rPr>
              <a:t>);</a:t>
            </a:r>
            <a:endParaRPr lang="en-US" altLang="en-US" sz="1300" b="1">
              <a:solidFill>
                <a:srgbClr val="FF006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  return count;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 dirty="0">
                <a:latin typeface="Courier New"/>
                <a:cs typeface="Courier New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300" b="1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7432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E1F6CD8-55AF-B7F2-F0B3-5040F4175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A080286-F220-FA59-7AC1-79D908768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956120" cy="353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300"/>
              <a:t>Implements </a:t>
            </a:r>
            <a:r>
              <a:rPr lang="en-US" altLang="en-US" sz="1300" b="1">
                <a:latin typeface="Courier New" panose="02070309020205020404" pitchFamily="49" charset="0"/>
              </a:rPr>
              <a:t>lseek</a:t>
            </a:r>
            <a:r>
              <a:rPr lang="en-US" altLang="en-US" sz="1300"/>
              <a:t> and </a:t>
            </a:r>
            <a:r>
              <a:rPr lang="en-US" altLang="en-US" sz="1300" b="1">
                <a:latin typeface="Courier New" panose="02070309020205020404" pitchFamily="49" charset="0"/>
              </a:rPr>
              <a:t>llseek</a:t>
            </a:r>
            <a:r>
              <a:rPr lang="en-US" altLang="en-US" sz="1300"/>
              <a:t> system calls</a:t>
            </a:r>
          </a:p>
          <a:p>
            <a:pPr lvl="1" eaLnBrk="1" hangingPunct="1"/>
            <a:r>
              <a:rPr lang="en-US" altLang="en-US" sz="1300"/>
              <a:t>Modifies </a:t>
            </a:r>
            <a:r>
              <a:rPr lang="en-US" altLang="en-US" sz="1300" b="1">
                <a:latin typeface="Courier New" panose="02070309020205020404" pitchFamily="49" charset="0"/>
              </a:rPr>
              <a:t>filp-&gt;f_pos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loff_t scull_llseek(struct file *filp, loff_t off, int whence)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struct scull_dev *dev = filp-&gt;private_data;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loff_t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3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switch(whence)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case 0: /* SEEK_SET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  newpos =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case 1: /* SEEK_CUR, relative to the current position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  newpos = filp-&gt;f_pos +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489466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5EF3E6D-DD64-B438-4D42-3BC619EB1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C3F182C-9A5A-BB2F-980F-F77825B78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2: /* SEEK_END, relative to the end of the file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newpos = dev-&gt;size +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default: /* can't happen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return -EINVAL;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(newpos &lt; 0) return -EINVAL;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filp-&gt;f_pos =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590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7050931-96B5-CD61-F212-53A2CE855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C154548-2728-85A4-5E54-9DBB3594E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May not make sense for serial ports and keyboard inputs</a:t>
            </a:r>
          </a:p>
          <a:p>
            <a:pPr lvl="1" eaLnBrk="1" hangingPunct="1"/>
            <a:r>
              <a:rPr lang="en-US" altLang="en-US"/>
              <a:t>Need to inform the kernel via calling </a:t>
            </a:r>
            <a:r>
              <a:rPr lang="en-US" altLang="en-US" b="1">
                <a:latin typeface="Courier New" panose="02070309020205020404" pitchFamily="49" charset="0"/>
              </a:rPr>
              <a:t>nonseekable_open</a:t>
            </a:r>
            <a:r>
              <a:rPr lang="en-US" altLang="en-US"/>
              <a:t> in the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nonseekable_open(struct inode *inode, struct file *filp); </a:t>
            </a:r>
          </a:p>
          <a:p>
            <a:pPr lvl="1" eaLnBrk="1" hangingPunct="1"/>
            <a:r>
              <a:rPr lang="en-US" altLang="en-US"/>
              <a:t>Replace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method with </a:t>
            </a:r>
            <a:r>
              <a:rPr lang="en-US" altLang="en-US" b="1">
                <a:latin typeface="Courier New" panose="02070309020205020404" pitchFamily="49" charset="0"/>
              </a:rPr>
              <a:t>no_llseek</a:t>
            </a:r>
            <a:r>
              <a:rPr lang="en-US" altLang="en-US"/>
              <a:t> (defined in </a:t>
            </a:r>
            <a:r>
              <a:rPr lang="en-US" altLang="en-US" b="1">
                <a:latin typeface="Courier New" panose="02070309020205020404" pitchFamily="49" charset="0"/>
              </a:rPr>
              <a:t>&lt;linux/fs.h&gt;</a:t>
            </a:r>
            <a:r>
              <a:rPr lang="en-US" altLang="en-US"/>
              <a:t> in your </a:t>
            </a:r>
            <a:r>
              <a:rPr lang="en-US" altLang="en-US" b="1">
                <a:latin typeface="Courier New" panose="02070309020205020404" pitchFamily="49" charset="0"/>
              </a:rPr>
              <a:t>file_operations</a:t>
            </a:r>
            <a:r>
              <a:rPr lang="en-US" altLang="en-US"/>
              <a:t>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F8673E5-E39A-9E86-2099-605163F0A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D2D4991-5006-21F1-4677-A69E3AD7C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CONFIG_DEBUG_INFO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Enables </a:t>
            </a:r>
            <a:r>
              <a:rPr lang="en-US" altLang="en-US" b="1">
                <a:latin typeface="Courier New" panose="02070309020205020404" pitchFamily="49" charset="0"/>
              </a:rPr>
              <a:t>gdb</a:t>
            </a:r>
            <a:r>
              <a:rPr lang="en-US" altLang="en-US"/>
              <a:t> debugging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CONFIG_DEBUG_ATOMIC_SLEEP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Reporting if calling a routine that may sleep inside a critical section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CONFIG_KGDB</a:t>
            </a:r>
            <a:r>
              <a:rPr lang="en-US" altLang="en-US"/>
              <a:t>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Remotely debug the kernel using gdb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9A48F5-7315-A534-8E13-93E5742B9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CF4303-1713-6209-803A-E261C858F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CONFIG_MAGIC_SYSRQ</a:t>
            </a:r>
          </a:p>
          <a:p>
            <a:pPr lvl="1" eaLnBrk="1" hangingPunct="1"/>
            <a:r>
              <a:rPr lang="en-US" altLang="en-US"/>
              <a:t>For debugging system hangs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CONFIG_DEBUG_STACKOVERFLOW</a:t>
            </a:r>
          </a:p>
          <a:p>
            <a:pPr lvl="1" eaLnBrk="1" hangingPunct="1"/>
            <a:r>
              <a:rPr lang="en-US" altLang="en-US"/>
              <a:t>Helps track down kernel stack overflows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CONFIG_DEBUG_STACK_USAGE</a:t>
            </a:r>
          </a:p>
          <a:p>
            <a:pPr lvl="1" eaLnBrk="1" hangingPunct="1"/>
            <a:r>
              <a:rPr lang="en-US" altLang="en-US"/>
              <a:t>Monitors stack usage and makes statistics available via magic SysRq key</a:t>
            </a:r>
          </a:p>
          <a:p>
            <a:pPr lvl="1"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1834</TotalTime>
  <Words>2038</Words>
  <Application>Microsoft Office PowerPoint</Application>
  <PresentationFormat>On-screen Show (4:3)</PresentationFormat>
  <Paragraphs>363</Paragraphs>
  <Slides>77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Ion Boardroom</vt:lpstr>
      <vt:lpstr>Custom Design</vt:lpstr>
      <vt:lpstr>Debugging Techniques</vt:lpstr>
      <vt:lpstr>Kernel- vs User-Space Debugging</vt:lpstr>
      <vt:lpstr>Types of Bugs</vt:lpstr>
      <vt:lpstr>Pitfalls from Personal Experience</vt:lpstr>
      <vt:lpstr>Debugging Support in the Kernel</vt:lpstr>
      <vt:lpstr>Debugging Support in the Kernel</vt:lpstr>
      <vt:lpstr>Debugging Support in the Kernel</vt:lpstr>
      <vt:lpstr>Debugging Support in the Kernel</vt:lpstr>
      <vt:lpstr>Debugging Support in the Kernel</vt:lpstr>
      <vt:lpstr>Debugging Support in the Kernel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How Messages Get Logged</vt:lpstr>
      <vt:lpstr>How Messages Get Logged</vt:lpstr>
      <vt:lpstr>Rate Limiting</vt:lpstr>
      <vt:lpstr>Rate Limiting</vt:lpstr>
      <vt:lpstr>printk from userspace</vt:lpstr>
      <vt:lpstr>Using the /proc Filesystem</vt:lpstr>
      <vt:lpstr>The ioctl Method</vt:lpstr>
      <vt:lpstr>Debugging by Watching</vt:lpstr>
      <vt:lpstr>Debugging System Faults</vt:lpstr>
      <vt:lpstr>OOPS Message</vt:lpstr>
      <vt:lpstr>Example OOPS</vt:lpstr>
      <vt:lpstr>PowerPoint Presentation</vt:lpstr>
      <vt:lpstr>Oops Messages</vt:lpstr>
      <vt:lpstr>Asserting Bugs and Dumping Information</vt:lpstr>
      <vt:lpstr>System Hangs</vt:lpstr>
      <vt:lpstr>System Hangs</vt:lpstr>
      <vt:lpstr>System Hangs</vt:lpstr>
      <vt:lpstr>System Hangs</vt:lpstr>
      <vt:lpstr>Advanced Char Driver Operations</vt:lpstr>
      <vt:lpstr>Topics</vt:lpstr>
      <vt:lpstr>ioctl</vt:lpstr>
      <vt:lpstr>ioctl</vt:lpstr>
      <vt:lpstr>ioctl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The Return Value</vt:lpstr>
      <vt:lpstr>The Predefined Commands</vt:lpstr>
      <vt:lpstr>Using the ioctl Argument</vt:lpstr>
      <vt:lpstr>Using the ioctl Argument</vt:lpstr>
      <vt:lpstr>Using the ioctl Argument</vt:lpstr>
      <vt:lpstr>Capabilities and Restricted Operations</vt:lpstr>
      <vt:lpstr>The Implementation of the ioctl Commands</vt:lpstr>
      <vt:lpstr>The Implementation of the ioctl Commands</vt:lpstr>
      <vt:lpstr>Pros/Cons of ioctl</vt:lpstr>
      <vt:lpstr>Device Control Without ioctl</vt:lpstr>
      <vt:lpstr>Device Control Without ioctl</vt:lpstr>
      <vt:lpstr>Sleeping</vt:lpstr>
      <vt:lpstr>Introduction to Sleeping</vt:lpstr>
      <vt:lpstr>Introduction to Sleeping</vt:lpstr>
      <vt:lpstr>Introduction to Sleeping</vt:lpstr>
      <vt:lpstr>Simple Sleeping</vt:lpstr>
      <vt:lpstr>Simple Sleeping</vt:lpstr>
      <vt:lpstr>Simple Sleeping</vt:lpstr>
      <vt:lpstr>Simple Sleeping</vt:lpstr>
      <vt:lpstr>Simple Sleeping</vt:lpstr>
      <vt:lpstr>Blocking and Nonblocking Operations</vt:lpstr>
      <vt:lpstr>A Blocking I/O Example</vt:lpstr>
      <vt:lpstr>A Blocking I/O Example</vt:lpstr>
      <vt:lpstr>A Blocking I/O Example</vt:lpstr>
      <vt:lpstr>A Blocking I/O Example</vt:lpstr>
      <vt:lpstr>The llseek Implementation</vt:lpstr>
      <vt:lpstr>The llseek Implementation</vt:lpstr>
      <vt:lpstr>The llseek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d610</cp:lastModifiedBy>
  <cp:revision>440</cp:revision>
  <cp:lastPrinted>1601-01-01T00:00:00Z</cp:lastPrinted>
  <dcterms:created xsi:type="dcterms:W3CDTF">1601-01-01T00:00:00Z</dcterms:created>
  <dcterms:modified xsi:type="dcterms:W3CDTF">2024-05-09T10:34:51Z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