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16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5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022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8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995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1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4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0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6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00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20EB-5A6B-44E5-8602-35ABAE0032AE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065467-0E23-442E-BFDC-67C7CEB9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4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D8CF5-3837-1D24-F2C6-A42C49F0204A}"/>
              </a:ext>
            </a:extLst>
          </p:cNvPr>
          <p:cNvSpPr txBox="1"/>
          <p:nvPr/>
        </p:nvSpPr>
        <p:spPr>
          <a:xfrm>
            <a:off x="9174822" y="4890499"/>
            <a:ext cx="254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BHAVANA</a:t>
            </a:r>
          </a:p>
          <a:p>
            <a:endParaRPr lang="en-IN" dirty="0"/>
          </a:p>
          <a:p>
            <a:r>
              <a:rPr lang="en-IN" dirty="0"/>
              <a:t>DAY 12</a:t>
            </a:r>
          </a:p>
          <a:p>
            <a:r>
              <a:rPr lang="en-IN" dirty="0"/>
              <a:t>18/04/2024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99A6E-7CBA-7175-5983-2FCF8713871B}"/>
              </a:ext>
            </a:extLst>
          </p:cNvPr>
          <p:cNvSpPr txBox="1"/>
          <p:nvPr/>
        </p:nvSpPr>
        <p:spPr>
          <a:xfrm>
            <a:off x="2845942" y="2095928"/>
            <a:ext cx="64110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</a:p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8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6FAE9-8535-B879-9AA4-B2E1FEFCDFD6}"/>
              </a:ext>
            </a:extLst>
          </p:cNvPr>
          <p:cNvSpPr txBox="1"/>
          <p:nvPr/>
        </p:nvSpPr>
        <p:spPr>
          <a:xfrm>
            <a:off x="1692666" y="669702"/>
            <a:ext cx="86123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1003.1c defines a thread interface</a:t>
            </a:r>
          </a:p>
          <a:p>
            <a:pPr lvl="1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threads should be created, managed, and destroyed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 provides a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to create and manage threads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need to worry about the implementation details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good 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64540-F126-CA0B-8B47-1BB7925CFBD7}"/>
              </a:ext>
            </a:extLst>
          </p:cNvPr>
          <p:cNvSpPr txBox="1"/>
          <p:nvPr/>
        </p:nvSpPr>
        <p:spPr>
          <a:xfrm>
            <a:off x="1692666" y="3961965"/>
            <a:ext cx="88691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ownership - process includes a virtual address space to hold the process image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Scheduling/execution- follows an execution path that may be interleaved with other processes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characteristics are treated independently by the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72610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B50C2-538A-47E8-6F28-0306BFD3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251969"/>
            <a:ext cx="8125959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66AF9-FB16-8F61-E15B-023E4CD7D074}"/>
              </a:ext>
            </a:extLst>
          </p:cNvPr>
          <p:cNvSpPr txBox="1"/>
          <p:nvPr/>
        </p:nvSpPr>
        <p:spPr>
          <a:xfrm>
            <a:off x="1795409" y="1642067"/>
            <a:ext cx="95164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THREAD: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pthread_attr_t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		  void*(*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)(void *), void *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unsigned long integer that indicates a threads id</a:t>
            </a:r>
          </a:p>
          <a:p>
            <a:pPr lvl="2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tattr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of the thread – usually NULL</a:t>
            </a:r>
          </a:p>
          <a:p>
            <a:pPr lvl="2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name of the function the thread starts executing</a:t>
            </a:r>
          </a:p>
          <a:p>
            <a:pPr lvl="2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argument to be passed to the start routine – only one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function gets executed, a new thread has been created and is executing the function indicated by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start_routine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3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81F04-9499-29AF-7C9A-41844AE83F8E}"/>
              </a:ext>
            </a:extLst>
          </p:cNvPr>
          <p:cNvSpPr txBox="1"/>
          <p:nvPr/>
        </p:nvSpPr>
        <p:spPr>
          <a:xfrm>
            <a:off x="2031715" y="1630941"/>
            <a:ext cx="82938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A THREAD: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thread_t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void **status);</a:t>
            </a:r>
          </a:p>
          <a:p>
            <a:pPr lvl="2"/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the thread to wait for</a:t>
            </a:r>
          </a:p>
          <a:p>
            <a:pPr lvl="2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exit status of the terminating thread – can be NULL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that calls this function blocks its own execution until the thread indicated by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terminates its execution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finishes the function it started with or</a:t>
            </a:r>
          </a:p>
          <a:p>
            <a:pPr lvl="2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a </a:t>
            </a:r>
            <a:r>
              <a:rPr lang="en-US" alt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pthread_exit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– more on this in a minute</a:t>
            </a:r>
          </a:p>
        </p:txBody>
      </p:sp>
    </p:spTree>
    <p:extLst>
      <p:ext uri="{BB962C8B-B14F-4D97-AF65-F5344CB8AC3E}">
        <p14:creationId xmlns:p14="http://schemas.microsoft.com/office/powerpoint/2010/main" val="428965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2A5E6-0B96-32F8-903E-77ED0955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853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</TotalTime>
  <Words>285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Bhavana Udupa</dc:creator>
  <cp:lastModifiedBy>Bhavana Udupa</cp:lastModifiedBy>
  <cp:revision>13</cp:revision>
  <dcterms:created xsi:type="dcterms:W3CDTF">2024-04-18T02:08:51Z</dcterms:created>
  <dcterms:modified xsi:type="dcterms:W3CDTF">2024-04-18T11:04:06Z</dcterms:modified>
</cp:coreProperties>
</file>