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1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CB64-4DF0-42FE-B6D7-D463C9877F4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16F2-71FA-4E06-A4DD-7AEB1463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70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CB64-4DF0-42FE-B6D7-D463C9877F4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16F2-71FA-4E06-A4DD-7AEB1463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88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CB64-4DF0-42FE-B6D7-D463C9877F4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16F2-71FA-4E06-A4DD-7AEB1463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462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CB64-4DF0-42FE-B6D7-D463C9877F4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16F2-71FA-4E06-A4DD-7AEB1463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39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CB64-4DF0-42FE-B6D7-D463C9877F4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16F2-71FA-4E06-A4DD-7AEB1463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62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CB64-4DF0-42FE-B6D7-D463C9877F4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16F2-71FA-4E06-A4DD-7AEB1463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0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CB64-4DF0-42FE-B6D7-D463C9877F4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16F2-71FA-4E06-A4DD-7AEB1463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56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CB64-4DF0-42FE-B6D7-D463C9877F4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16F2-71FA-4E06-A4DD-7AEB1463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24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CB64-4DF0-42FE-B6D7-D463C9877F4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16F2-71FA-4E06-A4DD-7AEB1463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32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CB64-4DF0-42FE-B6D7-D463C9877F4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16F2-71FA-4E06-A4DD-7AEB1463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95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CB64-4DF0-42FE-B6D7-D463C9877F4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16F2-71FA-4E06-A4DD-7AEB1463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51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CB64-4DF0-42FE-B6D7-D463C9877F4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16F2-71FA-4E06-A4DD-7AEB1463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47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CB64-4DF0-42FE-B6D7-D463C9877F4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16F2-71FA-4E06-A4DD-7AEB1463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28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726CB64-4DF0-42FE-B6D7-D463C9877F4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5BB16F2-71FA-4E06-A4DD-7AEB1463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71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726CB64-4DF0-42FE-B6D7-D463C9877F4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5BB16F2-71FA-4E06-A4DD-7AEB1463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145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15B728-874C-61FA-9C77-745BA75EFE81}"/>
              </a:ext>
            </a:extLst>
          </p:cNvPr>
          <p:cNvSpPr txBox="1"/>
          <p:nvPr/>
        </p:nvSpPr>
        <p:spPr>
          <a:xfrm>
            <a:off x="8229600" y="5137079"/>
            <a:ext cx="3616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BHAVANA</a:t>
            </a:r>
          </a:p>
          <a:p>
            <a:endParaRPr lang="en-IN" dirty="0"/>
          </a:p>
          <a:p>
            <a:r>
              <a:rPr lang="en-IN" dirty="0"/>
              <a:t>DAY 15</a:t>
            </a:r>
          </a:p>
          <a:p>
            <a:r>
              <a:rPr lang="en-IN" dirty="0"/>
              <a:t>23/04/2024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756885-E217-6DE6-F655-9730BEE6316A}"/>
              </a:ext>
            </a:extLst>
          </p:cNvPr>
          <p:cNvSpPr txBox="1"/>
          <p:nvPr/>
        </p:nvSpPr>
        <p:spPr>
          <a:xfrm>
            <a:off x="2393879" y="1726058"/>
            <a:ext cx="6298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PROGRAMMING</a:t>
            </a:r>
          </a:p>
        </p:txBody>
      </p:sp>
    </p:spTree>
    <p:extLst>
      <p:ext uri="{BB962C8B-B14F-4D97-AF65-F5344CB8AC3E}">
        <p14:creationId xmlns:p14="http://schemas.microsoft.com/office/powerpoint/2010/main" val="114558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9682E0-881F-02CA-D83C-1AC62D68F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10" y="575864"/>
            <a:ext cx="8278380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9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43904C-46D7-E83F-9B1D-FE41FCE95074}"/>
              </a:ext>
            </a:extLst>
          </p:cNvPr>
          <p:cNvSpPr txBox="1"/>
          <p:nvPr/>
        </p:nvSpPr>
        <p:spPr>
          <a:xfrm>
            <a:off x="3051425" y="2554405"/>
            <a:ext cx="610284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binary code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corrsponding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source C module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external references to functions and variables declared in other modules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functions and variables used by other modules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module contains function main().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E7FEEA-BA75-2503-3317-5DCCCD2B4A01}"/>
              </a:ext>
            </a:extLst>
          </p:cNvPr>
          <p:cNvSpPr txBox="1"/>
          <p:nvPr/>
        </p:nvSpPr>
        <p:spPr>
          <a:xfrm>
            <a:off x="1366464" y="668089"/>
            <a:ext cx="61028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code module :</a:t>
            </a:r>
          </a:p>
        </p:txBody>
      </p:sp>
    </p:spTree>
    <p:extLst>
      <p:ext uri="{BB962C8B-B14F-4D97-AF65-F5344CB8AC3E}">
        <p14:creationId xmlns:p14="http://schemas.microsoft.com/office/powerpoint/2010/main" val="184024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E249DB-1AB0-9ED1-CA4C-911106CB95F9}"/>
              </a:ext>
            </a:extLst>
          </p:cNvPr>
          <p:cNvSpPr txBox="1"/>
          <p:nvPr/>
        </p:nvSpPr>
        <p:spPr>
          <a:xfrm>
            <a:off x="2815120" y="2071520"/>
            <a:ext cx="61028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keyword static is used to specify which functions must not be public, so they are just usable within the module.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InsertionSort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A[], int n) ;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DeleteVector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A[], int n) 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InsertionSort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A[], int n) { . . . 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static void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DeleteVector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A[], int n) { . . . }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24F81-9D5C-1DD0-334A-D1A59BF16CEE}"/>
              </a:ext>
            </a:extLst>
          </p:cNvPr>
          <p:cNvSpPr txBox="1"/>
          <p:nvPr/>
        </p:nvSpPr>
        <p:spPr>
          <a:xfrm>
            <a:off x="1869897" y="637265"/>
            <a:ext cx="61028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functions:</a:t>
            </a:r>
          </a:p>
        </p:txBody>
      </p:sp>
    </p:spTree>
    <p:extLst>
      <p:ext uri="{BB962C8B-B14F-4D97-AF65-F5344CB8AC3E}">
        <p14:creationId xmlns:p14="http://schemas.microsoft.com/office/powerpoint/2010/main" val="32643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3E6AFC-4DED-2D59-61AF-65C015104E97}"/>
              </a:ext>
            </a:extLst>
          </p:cNvPr>
          <p:cNvSpPr txBox="1"/>
          <p:nvPr/>
        </p:nvSpPr>
        <p:spPr>
          <a:xfrm>
            <a:off x="2455523" y="2857694"/>
            <a:ext cx="687341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global variable in a module is visible by all the other modules by default.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using an external variable must declare its prototype (with keyword extern)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keyword static is used to specify which variables must not be public, so they are just visible within the module.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Local variables (within functions) cannot be shared.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E933B3-2087-B295-3BAD-0A82A16EF400}"/>
              </a:ext>
            </a:extLst>
          </p:cNvPr>
          <p:cNvSpPr txBox="1"/>
          <p:nvPr/>
        </p:nvSpPr>
        <p:spPr>
          <a:xfrm>
            <a:off x="1058239" y="740007"/>
            <a:ext cx="61028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Variables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08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BD9A94-5A3E-C032-8158-5C698478E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0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508</TotalTime>
  <Words>193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Times New Roman</vt:lpstr>
      <vt:lpstr>Wingdings 2</vt:lpstr>
      <vt:lpstr>Quotable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Bhavana Udupa</dc:creator>
  <cp:lastModifiedBy>Bhavana Udupa</cp:lastModifiedBy>
  <cp:revision>17</cp:revision>
  <dcterms:created xsi:type="dcterms:W3CDTF">2024-04-23T02:54:00Z</dcterms:created>
  <dcterms:modified xsi:type="dcterms:W3CDTF">2024-04-23T12:34:22Z</dcterms:modified>
</cp:coreProperties>
</file>