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DDAA-DC7D-4BBE-9E45-DD9CEE4C674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82CC63C-D21F-4150-A008-98F033FE3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1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DDAA-DC7D-4BBE-9E45-DD9CEE4C674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C63C-D21F-4150-A008-98F033FE3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18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DDAA-DC7D-4BBE-9E45-DD9CEE4C674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C63C-D21F-4150-A008-98F033FE3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34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DDAA-DC7D-4BBE-9E45-DD9CEE4C674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C63C-D21F-4150-A008-98F033FE3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22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285DDAA-DC7D-4BBE-9E45-DD9CEE4C674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82CC63C-D21F-4150-A008-98F033FE3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24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DDAA-DC7D-4BBE-9E45-DD9CEE4C674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C63C-D21F-4150-A008-98F033FE3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06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DDAA-DC7D-4BBE-9E45-DD9CEE4C674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C63C-D21F-4150-A008-98F033FE3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15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DDAA-DC7D-4BBE-9E45-DD9CEE4C674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C63C-D21F-4150-A008-98F033FE3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23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DDAA-DC7D-4BBE-9E45-DD9CEE4C674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C63C-D21F-4150-A008-98F033FE3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79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DDAA-DC7D-4BBE-9E45-DD9CEE4C674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C63C-D21F-4150-A008-98F033FE3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30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DDAA-DC7D-4BBE-9E45-DD9CEE4C6741}" type="datetimeFigureOut">
              <a:rPr lang="en-IN" smtClean="0"/>
              <a:t>24-04-2024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C63C-D21F-4150-A008-98F033FE3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92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285DDAA-DC7D-4BBE-9E45-DD9CEE4C674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82CC63C-D21F-4150-A008-98F033FE3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66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F3F8F2-6093-AD33-0A80-E66D318E47C4}"/>
              </a:ext>
            </a:extLst>
          </p:cNvPr>
          <p:cNvSpPr txBox="1"/>
          <p:nvPr/>
        </p:nvSpPr>
        <p:spPr>
          <a:xfrm>
            <a:off x="8198778" y="4695290"/>
            <a:ext cx="3482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BHAVANA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16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24/04/2024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6526C-6E23-7B98-39DD-C37890A652F5}"/>
              </a:ext>
            </a:extLst>
          </p:cNvPr>
          <p:cNvSpPr txBox="1"/>
          <p:nvPr/>
        </p:nvSpPr>
        <p:spPr>
          <a:xfrm>
            <a:off x="2905018" y="2373599"/>
            <a:ext cx="6097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Coding</a:t>
            </a:r>
          </a:p>
        </p:txBody>
      </p:sp>
    </p:spTree>
    <p:extLst>
      <p:ext uri="{BB962C8B-B14F-4D97-AF65-F5344CB8AC3E}">
        <p14:creationId xmlns:p14="http://schemas.microsoft.com/office/powerpoint/2010/main" val="15540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89E3C4-DA62-E6EB-7626-5658185AB94A}"/>
              </a:ext>
            </a:extLst>
          </p:cNvPr>
          <p:cNvSpPr txBox="1"/>
          <p:nvPr/>
        </p:nvSpPr>
        <p:spPr>
          <a:xfrm>
            <a:off x="2956388" y="1655214"/>
            <a:ext cx="609771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Unbounded String Copies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 when data is copied from a unbounded source to a fixed length character array </a:t>
            </a:r>
          </a:p>
          <a:p>
            <a:pPr marL="342900" indent="-3429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main(void) { </a:t>
            </a:r>
          </a:p>
          <a:p>
            <a:pPr marL="342900" indent="-3429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Password[80]; </a:t>
            </a:r>
          </a:p>
          <a:p>
            <a:pPr marL="342900" indent="-3429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puts("Enter 8 character password:");</a:t>
            </a:r>
          </a:p>
          <a:p>
            <a:pPr marL="342900" indent="-3429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gets(Password); ... 5. }</a:t>
            </a:r>
          </a:p>
        </p:txBody>
      </p:sp>
    </p:spTree>
    <p:extLst>
      <p:ext uri="{BB962C8B-B14F-4D97-AF65-F5344CB8AC3E}">
        <p14:creationId xmlns:p14="http://schemas.microsoft.com/office/powerpoint/2010/main" val="176135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C85951-74B7-CFF8-8E3B-FBE8D3687FD4}"/>
              </a:ext>
            </a:extLst>
          </p:cNvPr>
          <p:cNvSpPr txBox="1"/>
          <p:nvPr/>
        </p:nvSpPr>
        <p:spPr>
          <a:xfrm>
            <a:off x="531687" y="1450808"/>
            <a:ext cx="429716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Truncation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that restrict the number of bytes are often recommended to mitigate against buffer overflow vulnerabilities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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strncpy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instead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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instead of gets()  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instead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that exceed the specified limits are truncated Truncation results in a loss of data, and in some cases, to software vulnerabilities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1B45B-002D-9194-BAAD-569E3E1B7189}"/>
              </a:ext>
            </a:extLst>
          </p:cNvPr>
          <p:cNvSpPr txBox="1"/>
          <p:nvPr/>
        </p:nvSpPr>
        <p:spPr>
          <a:xfrm>
            <a:off x="5679039" y="1912473"/>
            <a:ext cx="60977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Security Integers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 a growing and underestimated source of vulnerabilities in C and C++ programs.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Integer range checking has not been systematically applied in the development of most C and C++ software.  security flaws involving integers exist  a portion of these are likely to be vulnerabilities A software vulnerability may result when a program evaluates an integer to an unexpected value.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70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687D07-02F9-1B77-066F-D6E7C4ECA4BA}"/>
              </a:ext>
            </a:extLst>
          </p:cNvPr>
          <p:cNvSpPr txBox="1"/>
          <p:nvPr/>
        </p:nvSpPr>
        <p:spPr>
          <a:xfrm>
            <a:off x="1674687" y="1044359"/>
            <a:ext cx="850700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CODING EXAMPLES: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*Buffer Overflow Vulnerability*:   - In this example, the gets() function is used to read input from the user into a fixed-size buffer. However, gets() does not perform any boundary checking, so it can easily overflow the buffer, leading to potential memory corruption and security vulnerabilities.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*Dangling Pointer*:   -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create_int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returns a pointer to a local variable (x). Once the function returns, the memory allocated for x is deallocated, leaving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pointing to invalid memory. Accessing this memory in main() results in a dangling pointer, leading to undefined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*Integer Overflow*:   - In this example, x is assigned the maximum value representable by a signed 32-bit integer. Incrementing x by 1 causes an integer overflow, resulting in undefined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program is unpredictable after the overflow occurs.</a:t>
            </a:r>
          </a:p>
        </p:txBody>
      </p:sp>
    </p:spTree>
    <p:extLst>
      <p:ext uri="{BB962C8B-B14F-4D97-AF65-F5344CB8AC3E}">
        <p14:creationId xmlns:p14="http://schemas.microsoft.com/office/powerpoint/2010/main" val="360772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C2EB89-36B4-6E23-D6CF-557671C8ECE4}"/>
              </a:ext>
            </a:extLst>
          </p:cNvPr>
          <p:cNvSpPr txBox="1"/>
          <p:nvPr/>
        </p:nvSpPr>
        <p:spPr>
          <a:xfrm>
            <a:off x="1489753" y="1843950"/>
            <a:ext cx="857892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*Format String Vulnerability*:   -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is used to read input from the user into a buffer (buffer). However, the format string passed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(buffer) is not specified, which can lead to a format string vulnerability. An attacker can exploit this vulnerability to read or write arbitrary memory locations or execute arbitrary code.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*Memory Leak*:   - In this example, memory is allocated using malloc() to store an array of integers. However, the allocated memory is never freed using free(), leading to a memory leak. Over time, repeated allocation without deallocation can exhaust available memory resources, causing the program to consume excessive memory.</a:t>
            </a:r>
          </a:p>
        </p:txBody>
      </p:sp>
    </p:spTree>
    <p:extLst>
      <p:ext uri="{BB962C8B-B14F-4D97-AF65-F5344CB8AC3E}">
        <p14:creationId xmlns:p14="http://schemas.microsoft.com/office/powerpoint/2010/main" val="353585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8F0BD-243A-D366-B5DB-9479A1365F62}"/>
              </a:ext>
            </a:extLst>
          </p:cNvPr>
          <p:cNvSpPr txBox="1"/>
          <p:nvPr/>
        </p:nvSpPr>
        <p:spPr>
          <a:xfrm>
            <a:off x="4281755" y="1408230"/>
            <a:ext cx="60977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errors include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 Unbounded string copies 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Null-termination errors 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Truncation 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outside array bounds 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Off-by-one errors 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Improper data sanitization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9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1947FC-A824-E1E4-2657-2BCA17CCA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58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568</TotalTime>
  <Words>507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Rockwell</vt:lpstr>
      <vt:lpstr>Rockwell Condensed</vt:lpstr>
      <vt:lpstr>Times New Roman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Udupa</dc:creator>
  <cp:lastModifiedBy>Bhavana Udupa</cp:lastModifiedBy>
  <cp:revision>15</cp:revision>
  <dcterms:created xsi:type="dcterms:W3CDTF">2024-04-24T02:51:47Z</dcterms:created>
  <dcterms:modified xsi:type="dcterms:W3CDTF">2024-04-24T12:19:54Z</dcterms:modified>
</cp:coreProperties>
</file>