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7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1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1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4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5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578E9D-4429-4300-A7EE-EFFB006E94E3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E10D16-53C3-4091-8932-0792DBBD1B3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735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28435-5504-2E05-CF40-D687084F9A05}"/>
              </a:ext>
            </a:extLst>
          </p:cNvPr>
          <p:cNvSpPr txBox="1"/>
          <p:nvPr/>
        </p:nvSpPr>
        <p:spPr>
          <a:xfrm>
            <a:off x="9030984" y="4345969"/>
            <a:ext cx="3708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17</a:t>
            </a:r>
          </a:p>
          <a:p>
            <a:r>
              <a:rPr lang="en-IN" dirty="0"/>
              <a:t>25/04/2024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2BA05-BBB8-885A-43AC-A8BC13521ADD}"/>
              </a:ext>
            </a:extLst>
          </p:cNvPr>
          <p:cNvSpPr txBox="1"/>
          <p:nvPr/>
        </p:nvSpPr>
        <p:spPr>
          <a:xfrm>
            <a:off x="2928135" y="1797978"/>
            <a:ext cx="610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GUIDELINES FOR CODING</a:t>
            </a:r>
          </a:p>
        </p:txBody>
      </p:sp>
    </p:spTree>
    <p:extLst>
      <p:ext uri="{BB962C8B-B14F-4D97-AF65-F5344CB8AC3E}">
        <p14:creationId xmlns:p14="http://schemas.microsoft.com/office/powerpoint/2010/main" val="38673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C4B11A-8A54-A76B-FB4C-41EA696F2448}"/>
              </a:ext>
            </a:extLst>
          </p:cNvPr>
          <p:cNvSpPr txBox="1"/>
          <p:nvPr/>
        </p:nvSpPr>
        <p:spPr>
          <a:xfrm>
            <a:off x="1076217" y="812638"/>
            <a:ext cx="38245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// Standard Input/Output library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prototypes (optional for small projects)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add(int x, int y);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*message);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num1 = 10;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num2 = 20;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Function call with meaningful variable names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sum = add(num1, num2);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Clear and concise message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sum is: ");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sum);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  // Indicate successful program termination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implementation with comments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add(int x, int y)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result = x + y;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  // Return the calculated sum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print a message with a constant string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*message)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message);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2EA8A-9BE5-E56B-99D1-BBEE9822CCD1}"/>
              </a:ext>
            </a:extLst>
          </p:cNvPr>
          <p:cNvSpPr txBox="1"/>
          <p:nvPr/>
        </p:nvSpPr>
        <p:spPr>
          <a:xfrm>
            <a:off x="4900773" y="1012954"/>
            <a:ext cx="609771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Naming: The source file is named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example.c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the convention of using the .c extension for C source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files.Header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Inclusion: The 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directive incorporates the standard input/output library for functions like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printf.Indentation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Consistent indentation (usually 4 spaces) enhances code readability and reflects code structure. Indentation levels increase within code blocks (functions, loops, conditionals).Whitespace: Spaces are used around operators (+, -, etc.) and after commas for better separation. Blank lines improve readability between functions and logical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sections.Meaningful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Names: Descriptive variable names like num1, num2, and sum convey their purpose. Avoid single-letter names unless absolutely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necessary.Function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Prototypes (Optional): For larger projects, declaring functions before main using int add(int x, int y); helps with modularity and error checking during compilation. In smaller examples like this, it's not strictly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required.Comments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Comments explain the code's functionality and intent. Here, comments describe the purpose of functions (add,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).Constant Strings: The message in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declared as a constant string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*message) to prevent accidental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modification.Function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Types: Functions clearly indicate their return types (int add, void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).Return Statements: Functions return values using return statements (return result in add). main returns 0 to signal successful program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termination.Line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Length: Keeping lines under 80 characters improves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readability.Braces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if Statements: Even for single-line if statements, use braces ({}) for clarity and potential future additions.</a:t>
            </a:r>
          </a:p>
        </p:txBody>
      </p:sp>
    </p:spTree>
    <p:extLst>
      <p:ext uri="{BB962C8B-B14F-4D97-AF65-F5344CB8AC3E}">
        <p14:creationId xmlns:p14="http://schemas.microsoft.com/office/powerpoint/2010/main" val="219591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FB8C2C-3BD5-E015-75BD-C6405D0C5AFF}"/>
              </a:ext>
            </a:extLst>
          </p:cNvPr>
          <p:cNvSpPr txBox="1"/>
          <p:nvPr/>
        </p:nvSpPr>
        <p:spPr>
          <a:xfrm>
            <a:off x="1507732" y="1250328"/>
            <a:ext cx="9393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#ifndef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EXAMPLE_H_#define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EXAMPLE_H_// Function prototypes for add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print_messageextern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add(int x, int y);extern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*message);#endif /* EXAMPLE_H_ *Busy right now I will call you in sometime!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1EEE7-A83D-DF64-E658-945E2B8FDE9E}"/>
              </a:ext>
            </a:extLst>
          </p:cNvPr>
          <p:cNvSpPr txBox="1"/>
          <p:nvPr/>
        </p:nvSpPr>
        <p:spPr>
          <a:xfrm>
            <a:off x="1394715" y="2837952"/>
            <a:ext cx="101945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Guard: The #ifndef and #define directives with EXAMPLE_H_ create a header guard to prevent multiple inclusions of the same header file, ensuring code is compiled only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once.extern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Keyword: Function prototypes use the extern keyword to declare their existence without providing definitions. This avoids violating the MISRA C rule against function definitions in header files (Rule 8.5).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Qualifier: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*message parameter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print_message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explicitly declares the string pointer as constant, preventing accidental modification within the function, which aligns with MISRA C's preference for avoiding undefined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(Rule 13.7).</a:t>
            </a:r>
          </a:p>
        </p:txBody>
      </p:sp>
    </p:spTree>
    <p:extLst>
      <p:ext uri="{BB962C8B-B14F-4D97-AF65-F5344CB8AC3E}">
        <p14:creationId xmlns:p14="http://schemas.microsoft.com/office/powerpoint/2010/main" val="308536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52522-171E-1E42-345A-BBA739580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731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567</TotalTime>
  <Words>649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Gill Sans MT</vt:lpstr>
      <vt:lpstr>Times New Roman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9</cp:revision>
  <dcterms:created xsi:type="dcterms:W3CDTF">2024-04-25T03:09:36Z</dcterms:created>
  <dcterms:modified xsi:type="dcterms:W3CDTF">2024-04-25T12:37:19Z</dcterms:modified>
</cp:coreProperties>
</file>