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6D84-DFB1-4099-BF2C-783047E134C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19D4-44B4-4C75-9022-183A14839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6D84-DFB1-4099-BF2C-783047E134C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19D4-44B4-4C75-9022-183A14839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09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6D84-DFB1-4099-BF2C-783047E134C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19D4-44B4-4C75-9022-183A14839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33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6D84-DFB1-4099-BF2C-783047E134C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19D4-44B4-4C75-9022-183A14839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44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6D84-DFB1-4099-BF2C-783047E134C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19D4-44B4-4C75-9022-183A14839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8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6D84-DFB1-4099-BF2C-783047E134C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19D4-44B4-4C75-9022-183A14839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4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6D84-DFB1-4099-BF2C-783047E134C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19D4-44B4-4C75-9022-183A14839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72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6D84-DFB1-4099-BF2C-783047E134C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19D4-44B4-4C75-9022-183A14839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7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6D84-DFB1-4099-BF2C-783047E134C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19D4-44B4-4C75-9022-183A14839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6D84-DFB1-4099-BF2C-783047E134C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19D4-44B4-4C75-9022-183A14839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3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6D84-DFB1-4099-BF2C-783047E134C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19D4-44B4-4C75-9022-183A14839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5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3F6D84-DFB1-4099-BF2C-783047E134C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D5D19D4-44B4-4C75-9022-183A14839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B90750-684A-B68F-6631-C884DAF1A236}"/>
              </a:ext>
            </a:extLst>
          </p:cNvPr>
          <p:cNvSpPr txBox="1"/>
          <p:nvPr/>
        </p:nvSpPr>
        <p:spPr>
          <a:xfrm>
            <a:off x="10007029" y="4417887"/>
            <a:ext cx="3472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BHAVANA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18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27/04/2024</a:t>
            </a:r>
          </a:p>
        </p:txBody>
      </p:sp>
    </p:spTree>
    <p:extLst>
      <p:ext uri="{BB962C8B-B14F-4D97-AF65-F5344CB8AC3E}">
        <p14:creationId xmlns:p14="http://schemas.microsoft.com/office/powerpoint/2010/main" val="260529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342D-472A-2408-46DF-DB3495C38EB0}"/>
              </a:ext>
            </a:extLst>
          </p:cNvPr>
          <p:cNvSpPr txBox="1"/>
          <p:nvPr/>
        </p:nvSpPr>
        <p:spPr>
          <a:xfrm>
            <a:off x="431514" y="2782669"/>
            <a:ext cx="300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ANALYSIS REPORT FOR A PROGRAM: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9D588-7FD2-2067-BE5A-8E728BB1B74F}"/>
              </a:ext>
            </a:extLst>
          </p:cNvPr>
          <p:cNvSpPr txBox="1"/>
          <p:nvPr/>
        </p:nvSpPr>
        <p:spPr>
          <a:xfrm>
            <a:off x="4363948" y="114070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-Wall 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bst.c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exe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90142-1392-ADDE-A084-9D9FD253E59D}"/>
              </a:ext>
            </a:extLst>
          </p:cNvPr>
          <p:cNvSpPr txBox="1"/>
          <p:nvPr/>
        </p:nvSpPr>
        <p:spPr>
          <a:xfrm>
            <a:off x="4363948" y="179567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./exe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00DCB-0459-5920-3680-1F3D2F5D949E}"/>
              </a:ext>
            </a:extLst>
          </p:cNvPr>
          <p:cNvSpPr txBox="1"/>
          <p:nvPr/>
        </p:nvSpPr>
        <p:spPr>
          <a:xfrm>
            <a:off x="4363948" y="245065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gprof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gmon.out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analysis.txt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B5461A-2DCA-36EA-9DAE-965F567D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60" y="3105631"/>
            <a:ext cx="8480453" cy="28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9F1C-A6F9-5C06-7386-B84E60EE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COVERAGE REPORT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921A6-56FE-9BDA-1A99-7F8750980644}"/>
              </a:ext>
            </a:extLst>
          </p:cNvPr>
          <p:cNvSpPr txBox="1"/>
          <p:nvPr/>
        </p:nvSpPr>
        <p:spPr>
          <a:xfrm>
            <a:off x="4086546" y="112383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fprofile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-arcs 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-coverage -o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bst.c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33239-C57C-B525-66B7-D1BAB6B800D5}"/>
              </a:ext>
            </a:extLst>
          </p:cNvPr>
          <p:cNvSpPr txBox="1"/>
          <p:nvPr/>
        </p:nvSpPr>
        <p:spPr>
          <a:xfrm>
            <a:off x="4086546" y="188043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F33C7-5459-D334-4DF6-F92F05798ED5}"/>
              </a:ext>
            </a:extLst>
          </p:cNvPr>
          <p:cNvSpPr txBox="1"/>
          <p:nvPr/>
        </p:nvSpPr>
        <p:spPr>
          <a:xfrm>
            <a:off x="4086546" y="263704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gcov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-b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bst-main.c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bst-bst.c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coverage.txt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9F0D7F-FFBD-A3CB-0F51-E4DECA855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57" y="4054959"/>
            <a:ext cx="8596043" cy="19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9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56AF8-8E25-63CA-8BCC-9682C5542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833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473</TotalTime>
  <Words>68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Corbel</vt:lpstr>
      <vt:lpstr>Times New Roman</vt:lpstr>
      <vt:lpstr>Wingdings 2</vt:lpstr>
      <vt:lpstr>Frame</vt:lpstr>
      <vt:lpstr>PowerPoint Presentation</vt:lpstr>
      <vt:lpstr>PowerPoint Presentation</vt:lpstr>
      <vt:lpstr>CREATING COVERAGE REPORT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11</cp:revision>
  <dcterms:created xsi:type="dcterms:W3CDTF">2024-04-27T02:52:51Z</dcterms:created>
  <dcterms:modified xsi:type="dcterms:W3CDTF">2024-04-27T11:38:22Z</dcterms:modified>
</cp:coreProperties>
</file>