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5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1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877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5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6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6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8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0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3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9773-33D1-4612-926B-2DB9535D6F9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DDBBA-2E2D-4A23-8554-01AF6325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E1B1D-3C7E-E0B1-C17E-D0D84A1B61A4}"/>
              </a:ext>
            </a:extLst>
          </p:cNvPr>
          <p:cNvSpPr txBox="1"/>
          <p:nvPr/>
        </p:nvSpPr>
        <p:spPr>
          <a:xfrm>
            <a:off x="1890445" y="2537717"/>
            <a:ext cx="757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1B20-A020-9819-D77E-0D1C24B67DAB}"/>
              </a:ext>
            </a:extLst>
          </p:cNvPr>
          <p:cNvSpPr txBox="1"/>
          <p:nvPr/>
        </p:nvSpPr>
        <p:spPr>
          <a:xfrm>
            <a:off x="9205645" y="4674742"/>
            <a:ext cx="2229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3</a:t>
            </a:r>
          </a:p>
          <a:p>
            <a:r>
              <a:rPr lang="en-IN" dirty="0"/>
              <a:t>03/04/2024</a:t>
            </a:r>
          </a:p>
        </p:txBody>
      </p:sp>
    </p:spTree>
    <p:extLst>
      <p:ext uri="{BB962C8B-B14F-4D97-AF65-F5344CB8AC3E}">
        <p14:creationId xmlns:p14="http://schemas.microsoft.com/office/powerpoint/2010/main" val="344833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B9E16E8-CD9F-876A-6B35-452C2DAD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32" y="713894"/>
            <a:ext cx="1083181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1 (File system) 1. Use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comands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ls to explore the filesystem.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Try: • cd(change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•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(print working directory) • ls (list files in current directory)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ls -all (list all properties) • cd . (change to here) • cd .. (change one level down) • cd ~ (change to home directory)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cd (change to home directory) • cd / (change to the root directory - the equivalent to ”C:” in windows)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change to some other user directory, for instance to username with cd ~username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0A9BB80-5580-1FD7-7234-04FE11A8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24" y="3099816"/>
            <a:ext cx="4489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0D37460-3D09-C739-ABB8-285A55C2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6C9B5-AAB5-A269-E567-600A3014493F}"/>
              </a:ext>
            </a:extLst>
          </p:cNvPr>
          <p:cNvSpPr txBox="1"/>
          <p:nvPr/>
        </p:nvSpPr>
        <p:spPr>
          <a:xfrm>
            <a:off x="1067561" y="531593"/>
            <a:ext cx="397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9A8A0-0271-D11A-013D-B592BC0F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00" y="1407726"/>
            <a:ext cx="6975567" cy="43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FD2D5-98DC-16FC-02D7-B89B3469DFB9}"/>
              </a:ext>
            </a:extLst>
          </p:cNvPr>
          <p:cNvSpPr txBox="1"/>
          <p:nvPr/>
        </p:nvSpPr>
        <p:spPr>
          <a:xfrm>
            <a:off x="667819" y="1577458"/>
            <a:ext cx="114248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pPr algn="l"/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On user log-in, the system runs a shell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A shell is the environment within which you will interface with the kernel via commands kernel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It determines the syntax for complex command-line operations and shell scripting</a:t>
            </a:r>
          </a:p>
          <a:p>
            <a:pPr algn="l"/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The shell you're using is called "bash," the successor to the venerable "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Shell" called "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49D9B-7F60-D4D7-B117-0EDE83CA84F4}"/>
              </a:ext>
            </a:extLst>
          </p:cNvPr>
          <p:cNvSpPr txBox="1"/>
          <p:nvPr/>
        </p:nvSpPr>
        <p:spPr>
          <a:xfrm>
            <a:off x="948266" y="1731645"/>
            <a:ext cx="101684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 and Processes</a:t>
            </a:r>
            <a:b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 Linux, everything is either a file or a process. Meaning everything can be interfaced via the file system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Files: text, data, documents, traditional files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Directories: directories are special text files that contain a bunch of other files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Devices: all disks, video hardware, audio hardware, processors, memory, USB ports - all hardware can be interfaced via files 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Processes: all running processes can be "seen" via the file system (in /proc) each has a unique identifier (PID)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B0BA6-5178-4CA1-6EA9-80795BD1A7A2}"/>
              </a:ext>
            </a:extLst>
          </p:cNvPr>
          <p:cNvSpPr txBox="1"/>
          <p:nvPr/>
        </p:nvSpPr>
        <p:spPr>
          <a:xfrm>
            <a:off x="1244600" y="846667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 DIRECTORY, CREATING FILES, COPYING FILES FROM ONE DRECTORY TO OTHER: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BD0D-72D7-B661-8D2D-F420B3CA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917176"/>
            <a:ext cx="4165600" cy="437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D27AD-B939-EBBA-9F60-D0327528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24" y="1917176"/>
            <a:ext cx="4412976" cy="44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1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E4D99-D8AF-8B7F-78BA-3391D29C8C62}"/>
              </a:ext>
            </a:extLst>
          </p:cNvPr>
          <p:cNvSpPr txBox="1"/>
          <p:nvPr/>
        </p:nvSpPr>
        <p:spPr>
          <a:xfrm>
            <a:off x="504444" y="1344918"/>
            <a:ext cx="111831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b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A directory is a special type of file that can hold other files - often referred to as a folder in Windows or MacOS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▸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"working directory" is the directory with which your shell is currently associated...where you currently are! When you first login, you will normally be in your home directory, /home/username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Use the '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command to print working directory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Special directory notations: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 . refers to the current working directory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▸.. refers to the parent directory (one level back - the parent directory of /home/username would be /home)</a:t>
            </a:r>
          </a:p>
        </p:txBody>
      </p:sp>
    </p:spTree>
    <p:extLst>
      <p:ext uri="{BB962C8B-B14F-4D97-AF65-F5344CB8AC3E}">
        <p14:creationId xmlns:p14="http://schemas.microsoft.com/office/powerpoint/2010/main" val="90840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3CAAAB-8DF8-67B3-6DC6-B513D69F2823}"/>
              </a:ext>
            </a:extLst>
          </p:cNvPr>
          <p:cNvSpPr txBox="1"/>
          <p:nvPr/>
        </p:nvSpPr>
        <p:spPr>
          <a:xfrm>
            <a:off x="742950" y="1152019"/>
            <a:ext cx="104767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 and ls commands</a:t>
            </a:r>
            <a:b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The "cd" command is used to change directory location. Without an argument, "cd" takes you to your home directory</a:t>
            </a:r>
          </a:p>
          <a:p>
            <a:pPr algn="l"/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The "Is" command is used to list the files in a directory. Like many Linux commands, it can take a number of "flags" as options to change the behavior of the command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to create new directory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Several ways to get to your home directory: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~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$HOME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/home/username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/home/$USER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9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FD629-61A1-7752-4FFA-93FED4AEE1C1}"/>
              </a:ext>
            </a:extLst>
          </p:cNvPr>
          <p:cNvSpPr txBox="1"/>
          <p:nvPr/>
        </p:nvSpPr>
        <p:spPr>
          <a:xfrm>
            <a:off x="1179576" y="967335"/>
            <a:ext cx="79712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ABSOLUTE AND RELATIVE PATH: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/home/username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Absolute path: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/home/username/data</a:t>
            </a:r>
          </a:p>
          <a:p>
            <a:pPr algn="l"/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Relative path: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Using ~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do the same: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~/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cd /home/username/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5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B4499-9426-3185-BB4E-25C6F00CB75C}"/>
              </a:ext>
            </a:extLst>
          </p:cNvPr>
          <p:cNvSpPr txBox="1"/>
          <p:nvPr/>
        </p:nvSpPr>
        <p:spPr>
          <a:xfrm>
            <a:off x="1517904" y="841248"/>
            <a:ext cx="706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HELP: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 -help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8C9BC-479D-620C-800F-B43849DDEDF8}"/>
              </a:ext>
            </a:extLst>
          </p:cNvPr>
          <p:cNvSpPr txBox="1"/>
          <p:nvPr/>
        </p:nvSpPr>
        <p:spPr>
          <a:xfrm>
            <a:off x="853440" y="2516792"/>
            <a:ext cx="111282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Ownership &amp; Permissions</a:t>
            </a:r>
            <a:b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Files and directories have three types of access permissions: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permission (r)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permission (w)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permission (x)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▸ Every file and directory has permissions for three levels or entities of permissions: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user or owner (denoted by u)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group (one or more users denoted by g)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others or world (denoted by o)</a:t>
            </a:r>
          </a:p>
        </p:txBody>
      </p:sp>
    </p:spTree>
    <p:extLst>
      <p:ext uri="{BB962C8B-B14F-4D97-AF65-F5344CB8AC3E}">
        <p14:creationId xmlns:p14="http://schemas.microsoft.com/office/powerpoint/2010/main" val="1641305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682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31</cp:revision>
  <dcterms:created xsi:type="dcterms:W3CDTF">2024-04-03T02:55:38Z</dcterms:created>
  <dcterms:modified xsi:type="dcterms:W3CDTF">2024-04-03T12:24:19Z</dcterms:modified>
</cp:coreProperties>
</file>