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2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85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56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81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38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79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0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7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9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4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60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55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3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03BD-57A0-4EEC-A0A8-D49509FB8DE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261DED-F09C-4764-A3EC-D8505A15C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234229-28AB-1C3A-4FFA-DF2E91F7DD22}"/>
              </a:ext>
            </a:extLst>
          </p:cNvPr>
          <p:cNvSpPr txBox="1"/>
          <p:nvPr/>
        </p:nvSpPr>
        <p:spPr>
          <a:xfrm>
            <a:off x="8825501" y="4880225"/>
            <a:ext cx="2958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DAY 5</a:t>
            </a:r>
          </a:p>
          <a:p>
            <a:r>
              <a:rPr lang="en-IN" dirty="0"/>
              <a:t>05/04/2024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1133A-4403-94B4-3957-77A68FF19947}"/>
              </a:ext>
            </a:extLst>
          </p:cNvPr>
          <p:cNvSpPr txBox="1"/>
          <p:nvPr/>
        </p:nvSpPr>
        <p:spPr>
          <a:xfrm>
            <a:off x="2075380" y="2445250"/>
            <a:ext cx="591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181830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B2797-4A8D-9F3E-3064-12E72CAB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2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E37BE-6CED-28A4-54C5-9AAFCAD66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28" y="1602769"/>
            <a:ext cx="7185133" cy="4799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B7643-67A2-E302-A9DC-D335AE9A0CD7}"/>
              </a:ext>
            </a:extLst>
          </p:cNvPr>
          <p:cNvSpPr txBox="1"/>
          <p:nvPr/>
        </p:nvSpPr>
        <p:spPr>
          <a:xfrm>
            <a:off x="1530849" y="482885"/>
            <a:ext cx="718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</a:t>
            </a:r>
            <a:r>
              <a:rPr lang="en-IN" sz="2000" b="1" dirty="0"/>
              <a:t>NG OTHER’S SYSTEM: USING ssh</a:t>
            </a:r>
          </a:p>
        </p:txBody>
      </p:sp>
    </p:spTree>
    <p:extLst>
      <p:ext uri="{BB962C8B-B14F-4D97-AF65-F5344CB8AC3E}">
        <p14:creationId xmlns:p14="http://schemas.microsoft.com/office/powerpoint/2010/main" val="100756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65CAE-471C-46D3-28A9-EB6B184797D2}"/>
              </a:ext>
            </a:extLst>
          </p:cNvPr>
          <p:cNvSpPr txBox="1"/>
          <p:nvPr/>
        </p:nvSpPr>
        <p:spPr>
          <a:xfrm>
            <a:off x="1407560" y="852755"/>
            <a:ext cx="7294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APPEARING IN ANOTHER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PERSON’S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F065D-ED6C-619D-CA1E-526900B3C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53" y="1469204"/>
            <a:ext cx="8578921" cy="48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A70B79-2D9F-D344-9D56-04D6B333C5AA}"/>
              </a:ext>
            </a:extLst>
          </p:cNvPr>
          <p:cNvSpPr txBox="1"/>
          <p:nvPr/>
        </p:nvSpPr>
        <p:spPr>
          <a:xfrm>
            <a:off x="1397285" y="904126"/>
            <a:ext cx="896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FILES TO OTHER PERSON’S SYSTEM: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7EEEB-DBCC-AFC6-D2AE-4E925EFCC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11" y="2128444"/>
            <a:ext cx="12192000" cy="27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5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C61AD-DACB-62BF-1CE2-44EA029FB695}"/>
              </a:ext>
            </a:extLst>
          </p:cNvPr>
          <p:cNvSpPr txBox="1"/>
          <p:nvPr/>
        </p:nvSpPr>
        <p:spPr>
          <a:xfrm>
            <a:off x="698643" y="575935"/>
            <a:ext cx="8106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 FILE PRESENT IN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PERSON’S SYSTEM: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D9B41-A561-73EF-19D0-53A3F8A97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84270"/>
            <a:ext cx="8363164" cy="47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8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53AB3-42E8-A272-6A84-A37CCD90F462}"/>
              </a:ext>
            </a:extLst>
          </p:cNvPr>
          <p:cNvSpPr txBox="1"/>
          <p:nvPr/>
        </p:nvSpPr>
        <p:spPr>
          <a:xfrm>
            <a:off x="3873357" y="1387011"/>
            <a:ext cx="323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D30AB-2FA7-E970-E5FE-1411AA521E9B}"/>
              </a:ext>
            </a:extLst>
          </p:cNvPr>
          <p:cNvSpPr txBox="1"/>
          <p:nvPr/>
        </p:nvSpPr>
        <p:spPr>
          <a:xfrm>
            <a:off x="801384" y="2711616"/>
            <a:ext cx="10972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Git?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version control system (VCS) whose primary user interface is the Unix command line. It basically keeps a "non-human-readable" database of the files you put under version control ("track") and provides commands to access and update that database.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interfaces, integration in Integrated Design Environments, and web platforms GitHub/GitLab/... have formed around the Git core software. The aim here is not to tell you every single Git command in existence or even to teach you all the functionality.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aim is to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familiarise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 with the principles of version control, some good practices, and get you started on the practical matters.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46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BA55A-AC2A-BE1A-C00B-A5E2E04796FD}"/>
              </a:ext>
            </a:extLst>
          </p:cNvPr>
          <p:cNvSpPr txBox="1"/>
          <p:nvPr/>
        </p:nvSpPr>
        <p:spPr>
          <a:xfrm>
            <a:off x="1229474" y="1582340"/>
            <a:ext cx="97809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SCRIPTING: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C-like syntax (uses { }’s)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Inadequate for scripting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control over file descriptors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Can't mix flow control and commands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 quoting "I say \"hello\"" doesn't work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only trap SIGINT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Survives mostly because of interactive features.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--Job control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 history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editing, with arrow keys (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tcsh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5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198414-0D31-8723-BF67-6BE1F65D6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1828576"/>
            <a:ext cx="7440063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0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B1863-FE33-BBD4-52AD-37F89E3F24DA}"/>
              </a:ext>
            </a:extLst>
          </p:cNvPr>
          <p:cNvSpPr txBox="1"/>
          <p:nvPr/>
        </p:nvSpPr>
        <p:spPr>
          <a:xfrm>
            <a:off x="1469204" y="595901"/>
            <a:ext cx="430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CALCULATOR: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5E7D6-9851-DA75-3730-B7FB3C288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8" y="3020603"/>
            <a:ext cx="5066303" cy="2849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26C6E-852C-CDAC-FBF7-B87F5D7C0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61" y="3020603"/>
            <a:ext cx="5066304" cy="2849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0E39F-2CAA-3AA6-C2A2-F323CC1E7C95}"/>
              </a:ext>
            </a:extLst>
          </p:cNvPr>
          <p:cNvSpPr txBox="1"/>
          <p:nvPr/>
        </p:nvSpPr>
        <p:spPr>
          <a:xfrm>
            <a:off x="6667928" y="2195290"/>
            <a:ext cx="363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./cal.sh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62AB0-E9DF-EAC4-B0C2-EC9C4D19B917}"/>
              </a:ext>
            </a:extLst>
          </p:cNvPr>
          <p:cNvSpPr txBox="1"/>
          <p:nvPr/>
        </p:nvSpPr>
        <p:spPr>
          <a:xfrm>
            <a:off x="1488040" y="2155861"/>
            <a:ext cx="363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vim cal.sh</a:t>
            </a:r>
          </a:p>
        </p:txBody>
      </p:sp>
    </p:spTree>
    <p:extLst>
      <p:ext uri="{BB962C8B-B14F-4D97-AF65-F5344CB8AC3E}">
        <p14:creationId xmlns:p14="http://schemas.microsoft.com/office/powerpoint/2010/main" val="14634755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536</TotalTime>
  <Words>238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29</cp:revision>
  <dcterms:created xsi:type="dcterms:W3CDTF">2024-04-05T02:59:22Z</dcterms:created>
  <dcterms:modified xsi:type="dcterms:W3CDTF">2024-04-05T11:56:01Z</dcterms:modified>
</cp:coreProperties>
</file>