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928-092D-4E02-9160-8FD931AF0DD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6966-A3D0-456D-BEAE-9D4AD174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16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928-092D-4E02-9160-8FD931AF0DD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6966-A3D0-456D-BEAE-9D4AD174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65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928-092D-4E02-9160-8FD931AF0DD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6966-A3D0-456D-BEAE-9D4AD174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35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928-092D-4E02-9160-8FD931AF0DD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6966-A3D0-456D-BEAE-9D4AD174FAE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40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928-092D-4E02-9160-8FD931AF0DD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6966-A3D0-456D-BEAE-9D4AD174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904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928-092D-4E02-9160-8FD931AF0DD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6966-A3D0-456D-BEAE-9D4AD174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065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928-092D-4E02-9160-8FD931AF0DD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6966-A3D0-456D-BEAE-9D4AD174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846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928-092D-4E02-9160-8FD931AF0DD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6966-A3D0-456D-BEAE-9D4AD174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87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928-092D-4E02-9160-8FD931AF0DD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6966-A3D0-456D-BEAE-9D4AD174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53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928-092D-4E02-9160-8FD931AF0DD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6966-A3D0-456D-BEAE-9D4AD174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84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928-092D-4E02-9160-8FD931AF0DD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6966-A3D0-456D-BEAE-9D4AD174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90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928-092D-4E02-9160-8FD931AF0DD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6966-A3D0-456D-BEAE-9D4AD174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45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928-092D-4E02-9160-8FD931AF0DD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6966-A3D0-456D-BEAE-9D4AD174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80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928-092D-4E02-9160-8FD931AF0DD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6966-A3D0-456D-BEAE-9D4AD174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3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928-092D-4E02-9160-8FD931AF0DD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6966-A3D0-456D-BEAE-9D4AD174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928-092D-4E02-9160-8FD931AF0DD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6966-A3D0-456D-BEAE-9D4AD174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47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928-092D-4E02-9160-8FD931AF0DD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6966-A3D0-456D-BEAE-9D4AD174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72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CA928-092D-4E02-9160-8FD931AF0DD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66966-A3D0-456D-BEAE-9D4AD174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70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AFE3A-649F-A841-363F-9195C6FAD419}"/>
              </a:ext>
            </a:extLst>
          </p:cNvPr>
          <p:cNvSpPr txBox="1"/>
          <p:nvPr/>
        </p:nvSpPr>
        <p:spPr>
          <a:xfrm>
            <a:off x="2383604" y="1715784"/>
            <a:ext cx="7428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D039F-A499-1F4F-4C8B-E71F691E082A}"/>
              </a:ext>
            </a:extLst>
          </p:cNvPr>
          <p:cNvSpPr txBox="1"/>
          <p:nvPr/>
        </p:nvSpPr>
        <p:spPr>
          <a:xfrm>
            <a:off x="8794679" y="4448710"/>
            <a:ext cx="2887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BHAVANA</a:t>
            </a:r>
          </a:p>
          <a:p>
            <a:endParaRPr lang="en-US" dirty="0"/>
          </a:p>
          <a:p>
            <a:r>
              <a:rPr lang="en-US" dirty="0"/>
              <a:t>DAY 8</a:t>
            </a:r>
          </a:p>
          <a:p>
            <a:r>
              <a:rPr lang="en-US" dirty="0"/>
              <a:t>12/04/2024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02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3E95BF-BBEC-B2E1-8FC3-A801F25E5314}"/>
              </a:ext>
            </a:extLst>
          </p:cNvPr>
          <p:cNvSpPr txBox="1"/>
          <p:nvPr/>
        </p:nvSpPr>
        <p:spPr>
          <a:xfrm>
            <a:off x="901558" y="1846295"/>
            <a:ext cx="91431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recursive sorting procedure that uses at most O(n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(n)) comparisons.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sort an array of n elements, we perform the following steps in sequence: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 &lt; 2 then the array is already sorted.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n &gt; 1, and we perform the following three steps in sequence: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left half of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right half of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the sorted left and right halves. </a:t>
            </a:r>
          </a:p>
        </p:txBody>
      </p:sp>
    </p:spTree>
    <p:extLst>
      <p:ext uri="{BB962C8B-B14F-4D97-AF65-F5344CB8AC3E}">
        <p14:creationId xmlns:p14="http://schemas.microsoft.com/office/powerpoint/2010/main" val="186116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erge Sort (With Code in Python/C++/Java/C)">
            <a:extLst>
              <a:ext uri="{FF2B5EF4-FFF2-40B4-BE49-F238E27FC236}">
                <a16:creationId xmlns:a16="http://schemas.microsoft.com/office/drawing/2014/main" id="{70540780-4CF0-5D67-8141-9238F05F0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63" y="0"/>
            <a:ext cx="6746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03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4E06F3-1268-67C5-2653-EAD54DEBDBAA}"/>
              </a:ext>
            </a:extLst>
          </p:cNvPr>
          <p:cNvSpPr txBox="1"/>
          <p:nvPr/>
        </p:nvSpPr>
        <p:spPr>
          <a:xfrm>
            <a:off x="595901" y="922696"/>
            <a:ext cx="1015086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 :</a:t>
            </a:r>
          </a:p>
          <a:p>
            <a:pPr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 array of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(e.g., integers):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array only contains one element, return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one element to use as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pivot.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elements into two sub-arrays:</a:t>
            </a: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less than or equal to pivot</a:t>
            </a: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greater than pivot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two sub-arrays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results</a:t>
            </a:r>
          </a:p>
        </p:txBody>
      </p:sp>
    </p:spTree>
    <p:extLst>
      <p:ext uri="{BB962C8B-B14F-4D97-AF65-F5344CB8AC3E}">
        <p14:creationId xmlns:p14="http://schemas.microsoft.com/office/powerpoint/2010/main" val="31514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Quick Sort in C - GeeksforGeeks">
            <a:extLst>
              <a:ext uri="{FF2B5EF4-FFF2-40B4-BE49-F238E27FC236}">
                <a16:creationId xmlns:a16="http://schemas.microsoft.com/office/drawing/2014/main" id="{67DB2FB2-6BC2-367B-AE77-58B4C6DE7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08" y="513708"/>
            <a:ext cx="11239928" cy="563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886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28F7F6-3FE5-5938-EDAD-F44C38425866}"/>
              </a:ext>
            </a:extLst>
          </p:cNvPr>
          <p:cNvSpPr txBox="1"/>
          <p:nvPr/>
        </p:nvSpPr>
        <p:spPr>
          <a:xfrm>
            <a:off x="2134456" y="829373"/>
            <a:ext cx="6097712" cy="6555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 SORT: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Initial Array: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Original Array: { 12, 11, 13, 5, 6, 7 }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Heapifying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Array: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- We start by calling ‘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heapify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6, 0)’ to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heapify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entire array.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Here, ‘n = 6’ (size of the array) and ‘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0’ (index of the root node).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2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EC57B7-0416-0896-D55A-15DD2365EA25}"/>
              </a:ext>
            </a:extLst>
          </p:cNvPr>
          <p:cNvSpPr txBox="1"/>
          <p:nvPr/>
        </p:nvSpPr>
        <p:spPr>
          <a:xfrm>
            <a:off x="595900" y="102604"/>
            <a:ext cx="10222787" cy="7150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- Iteration 1 :(for the root node with value 12):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- ‘largest = 0’, ‘left = 2 * 0 + 1 = 1’, ‘right = 2 * 0 + 2 = 2’.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- Compare ‘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[1]’ (value 11) and ‘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[0]’ (value 12).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Since ‘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[1]’ is smaller, update ‘largest = 1’.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- Swap ‘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[0]’ (value 12) and ‘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[1]’ (value 11).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- Recursively call ‘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heapify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6, 1)’ to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heapify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subtree rooted at index 1.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- Iteration 2: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(for the subtree rooted at index 1 with value 11):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- ‘largest = 1’, ‘left = 2 * 1 + 1 = 3’, ‘right = 2 * 1 + 2 = 4’.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- Compare ‘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[3]’ (value 5) and ‘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[1]’ (value 11).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Since ‘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[3]’ is smaller, update ‘largest = 3’.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- Swap ‘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[1]’ (value 11) and ‘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[3]’ (value 5).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- Recursively call ‘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heapify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6, 3)’ to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heapify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subtree rooted at index 3.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17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60BE08-DFB4-4B28-2B6E-03C04CCFA3FF}"/>
              </a:ext>
            </a:extLst>
          </p:cNvPr>
          <p:cNvSpPr txBox="1"/>
          <p:nvPr/>
        </p:nvSpPr>
        <p:spPr>
          <a:xfrm>
            <a:off x="3048856" y="1303742"/>
            <a:ext cx="6097712" cy="425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- Iteration 3: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(for the subtree rooted at index 3 with value 5):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- Since index 3 is a leaf node, no further recursion is performed.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Heapified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Max Heap: { 13, 11, 12, 5, 6, 7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740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eap Sort Algorithm in C | Board Infinity">
            <a:extLst>
              <a:ext uri="{FF2B5EF4-FFF2-40B4-BE49-F238E27FC236}">
                <a16:creationId xmlns:a16="http://schemas.microsoft.com/office/drawing/2014/main" id="{4CECA709-D5CA-0EDA-FB5A-E115EDE58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19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66FAD6-CC05-E5BD-0882-83B80B5229A1}"/>
              </a:ext>
            </a:extLst>
          </p:cNvPr>
          <p:cNvSpPr txBox="1"/>
          <p:nvPr/>
        </p:nvSpPr>
        <p:spPr>
          <a:xfrm>
            <a:off x="2578814" y="2091665"/>
            <a:ext cx="75746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Algorithm: Heapsort(A) </a:t>
            </a:r>
          </a:p>
          <a:p>
            <a:r>
              <a:rPr lang="en-US" sz="2400" b="0" i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BUILD-MAX-HEAP(A) </a:t>
            </a:r>
          </a:p>
          <a:p>
            <a:r>
              <a:rPr lang="en-US" sz="2400" b="0" i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b="0" i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0" i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sz="2400" b="0" i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downto</a:t>
            </a:r>
            <a:r>
              <a:rPr lang="en-US" sz="2400" b="0" i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</a:p>
          <a:p>
            <a:r>
              <a:rPr lang="en-US" sz="2400" b="0" i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exchange A[1] with A[</a:t>
            </a:r>
            <a:r>
              <a:rPr lang="en-US" sz="2400" b="0" i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r>
              <a:rPr lang="en-US" sz="2400" b="0" i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A.heap</a:t>
            </a:r>
            <a:r>
              <a:rPr lang="en-US" sz="2400" b="0" i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-size = </a:t>
            </a:r>
            <a:r>
              <a:rPr lang="en-US" sz="2400" b="0" i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A.heap</a:t>
            </a:r>
            <a:r>
              <a:rPr lang="en-US" sz="2400" b="0" i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-size - 1 MAX-HEAPIFY(A, 1)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12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76B4A-1AF8-7763-1AF4-B705B8F37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7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41FACC-7DE9-55D2-7714-931206BA932B}"/>
              </a:ext>
            </a:extLst>
          </p:cNvPr>
          <p:cNvSpPr txBox="1"/>
          <p:nvPr/>
        </p:nvSpPr>
        <p:spPr>
          <a:xfrm>
            <a:off x="472611" y="732601"/>
            <a:ext cx="10407721" cy="2776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SORT:</a:t>
            </a:r>
          </a:p>
          <a:p>
            <a:pPr>
              <a:lnSpc>
                <a:spcPct val="11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Idea: like sorting a hand of playing cards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an empty left hand and the cards facing down on the table.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one card at a time from the table, and insert it into the correct position in the left hand</a:t>
            </a:r>
          </a:p>
          <a:p>
            <a:pPr lvl="2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it with each of the cards already in the hand, from right to left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cards held in the left hand are sorted</a:t>
            </a:r>
          </a:p>
          <a:p>
            <a:pPr lvl="2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cards were originally the top cards of the pile on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35DDF-2D51-630B-0409-0D2B41684A91}"/>
              </a:ext>
            </a:extLst>
          </p:cNvPr>
          <p:cNvSpPr txBox="1"/>
          <p:nvPr/>
        </p:nvSpPr>
        <p:spPr>
          <a:xfrm>
            <a:off x="562510" y="4182657"/>
            <a:ext cx="89616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running time for “almost sorted” arrays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(n)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Disadvantages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(n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running time in worst and average case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 n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/2 comparisons and exchanges</a:t>
            </a:r>
            <a:endParaRPr lang="en-US" alt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53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3B4112-7CF8-73CA-F618-482D345071E6}"/>
              </a:ext>
            </a:extLst>
          </p:cNvPr>
          <p:cNvSpPr txBox="1"/>
          <p:nvPr/>
        </p:nvSpPr>
        <p:spPr>
          <a:xfrm>
            <a:off x="1071937" y="1255329"/>
            <a:ext cx="100481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algn="l"/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 If it is the first element, it is already sorted. return 1;</a:t>
            </a:r>
          </a:p>
          <a:p>
            <a:pPr algn="l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 Pick next element</a:t>
            </a:r>
          </a:p>
          <a:p>
            <a:pPr algn="l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 Compare with all elements in the sorted sub-list</a:t>
            </a:r>
          </a:p>
          <a:p>
            <a:pPr algn="l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 Shift all the elements in the sorted sub-list that is greater than the value to be sorted</a:t>
            </a:r>
          </a:p>
          <a:p>
            <a:pPr algn="l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 Insert the value</a:t>
            </a:r>
          </a:p>
          <a:p>
            <a:pPr algn="l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6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 Repeat until list is sorted</a:t>
            </a:r>
          </a:p>
        </p:txBody>
      </p:sp>
    </p:spTree>
    <p:extLst>
      <p:ext uri="{BB962C8B-B14F-4D97-AF65-F5344CB8AC3E}">
        <p14:creationId xmlns:p14="http://schemas.microsoft.com/office/powerpoint/2010/main" val="391935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ertion Sort in C » PREP INSTA">
            <a:extLst>
              <a:ext uri="{FF2B5EF4-FFF2-40B4-BE49-F238E27FC236}">
                <a16:creationId xmlns:a16="http://schemas.microsoft.com/office/drawing/2014/main" id="{F18E9A56-0D5E-08F5-18B7-0B596CE7C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0"/>
            <a:ext cx="10299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59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077F86-990F-3CDE-A5EA-F9DA591AAD68}"/>
              </a:ext>
            </a:extLst>
          </p:cNvPr>
          <p:cNvSpPr txBox="1"/>
          <p:nvPr/>
        </p:nvSpPr>
        <p:spPr>
          <a:xfrm>
            <a:off x="716622" y="356139"/>
            <a:ext cx="97938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SORT: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Idea: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Repeatedly pass through the array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Swaps adjacent elements that are out of order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implement, but slower than Insertion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860D6-B861-D218-D94F-FC82EF8346EC}"/>
              </a:ext>
            </a:extLst>
          </p:cNvPr>
          <p:cNvSpPr txBox="1"/>
          <p:nvPr/>
        </p:nvSpPr>
        <p:spPr>
          <a:xfrm>
            <a:off x="593332" y="3662577"/>
            <a:ext cx="105541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ALGORITHM: </a:t>
            </a:r>
          </a:p>
          <a:p>
            <a:pPr algn="l"/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 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 Check if the first element in the input array is greater than the next element in the array.</a:t>
            </a:r>
          </a:p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 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 If it is greater, swap the two elements; otherwise move the pointer forward in the array.</a:t>
            </a:r>
          </a:p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 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 Repeat Step 2 until we reach the end of the array.</a:t>
            </a:r>
          </a:p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 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 Check if the elements are sorted; if not, repeat the same process (Step 1 to Step 3) from the last element of the array to the first.</a:t>
            </a:r>
          </a:p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 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 The final output achieved is the sorted array.</a:t>
            </a:r>
          </a:p>
        </p:txBody>
      </p:sp>
    </p:spTree>
    <p:extLst>
      <p:ext uri="{BB962C8B-B14F-4D97-AF65-F5344CB8AC3E}">
        <p14:creationId xmlns:p14="http://schemas.microsoft.com/office/powerpoint/2010/main" val="295279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plement Bubble Sort in C - QnA Plus">
            <a:extLst>
              <a:ext uri="{FF2B5EF4-FFF2-40B4-BE49-F238E27FC236}">
                <a16:creationId xmlns:a16="http://schemas.microsoft.com/office/drawing/2014/main" id="{DE17EDFE-C97A-F5A7-83C4-4FDAAA808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57" y="1047750"/>
            <a:ext cx="9390579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39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210D36-E0DE-6FC1-B350-2882DE5B8056}"/>
              </a:ext>
            </a:extLst>
          </p:cNvPr>
          <p:cNvSpPr txBox="1"/>
          <p:nvPr/>
        </p:nvSpPr>
        <p:spPr>
          <a:xfrm>
            <a:off x="1209782" y="1399168"/>
            <a:ext cx="96191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Idea: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smallest element in the array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it with the element in the first position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second smallest element and exchange it with the element in the second position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until the array is sorted</a:t>
            </a: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depends only slightly on the amount of order in the file</a:t>
            </a:r>
          </a:p>
        </p:txBody>
      </p:sp>
    </p:spTree>
    <p:extLst>
      <p:ext uri="{BB962C8B-B14F-4D97-AF65-F5344CB8AC3E}">
        <p14:creationId xmlns:p14="http://schemas.microsoft.com/office/powerpoint/2010/main" val="287165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36581C-4CC1-6A44-5EAC-E7073A32F675}"/>
              </a:ext>
            </a:extLst>
          </p:cNvPr>
          <p:cNvSpPr txBox="1"/>
          <p:nvPr/>
        </p:nvSpPr>
        <p:spPr>
          <a:xfrm>
            <a:off x="1055669" y="771636"/>
            <a:ext cx="609771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ea typeface="Cascadia Mono SemiBold" panose="020B0609020000020004" pitchFamily="49" charset="0"/>
                <a:cs typeface="Times New Roman" panose="02020603050405020304" pitchFamily="18" charset="0"/>
              </a:rPr>
              <a:t>ALGORITHM:</a:t>
            </a: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ea typeface="Cascadia Mono SemiBold" panose="020B0609020000020004" pitchFamily="49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ea typeface="Cascadia Mono SemiBold" panose="020B0609020000020004" pitchFamily="49" charset="0"/>
                <a:cs typeface="Times New Roman" panose="02020603050405020304" pitchFamily="18" charset="0"/>
              </a:rPr>
              <a:t>Set MIN to location 0. </a:t>
            </a:r>
          </a:p>
          <a:p>
            <a:pPr marL="457200" indent="-457200"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ea typeface="Cascadia Mono SemiBold" panose="020B0609020000020004" pitchFamily="49" charset="0"/>
                <a:cs typeface="Times New Roman" panose="02020603050405020304" pitchFamily="18" charset="0"/>
              </a:rPr>
              <a:t>Search the minimum element in the list. </a:t>
            </a:r>
          </a:p>
          <a:p>
            <a:pPr marL="457200" indent="-457200"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ea typeface="Cascadia Mono SemiBold" panose="020B0609020000020004" pitchFamily="49" charset="0"/>
                <a:cs typeface="Times New Roman" panose="02020603050405020304" pitchFamily="18" charset="0"/>
              </a:rPr>
              <a:t>Swap with value at location MIN. </a:t>
            </a:r>
          </a:p>
          <a:p>
            <a:pPr marL="457200" indent="-457200"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ea typeface="Cascadia Mono SemiBold" panose="020B0609020000020004" pitchFamily="49" charset="0"/>
                <a:cs typeface="Times New Roman" panose="02020603050405020304" pitchFamily="18" charset="0"/>
              </a:rPr>
              <a:t>Increment MIN to point to next element. </a:t>
            </a:r>
          </a:p>
          <a:p>
            <a:pPr marL="457200" indent="-457200"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ea typeface="Cascadia Mono SemiBold" panose="020B0609020000020004" pitchFamily="49" charset="0"/>
                <a:cs typeface="Times New Roman" panose="02020603050405020304" pitchFamily="18" charset="0"/>
              </a:rPr>
              <a:t>Repeat until the list is sorted.</a:t>
            </a:r>
            <a:endParaRPr lang="en-IN" sz="2000" dirty="0">
              <a:latin typeface="Times New Roman" panose="02020603050405020304" pitchFamily="18" charset="0"/>
              <a:ea typeface="Cascadia Mono SemiBold" panose="020B06090200000200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 Program for Selection Sort - GeeksforGeeks">
            <a:extLst>
              <a:ext uri="{FF2B5EF4-FFF2-40B4-BE49-F238E27FC236}">
                <a16:creationId xmlns:a16="http://schemas.microsoft.com/office/drawing/2014/main" id="{7AADBDA3-7DEC-08C9-F9CF-55AE45F05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055" y="193354"/>
            <a:ext cx="3727808" cy="621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9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91D144-ACB2-296C-26E9-742D3EEEA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93195"/>
              </p:ext>
            </p:extLst>
          </p:nvPr>
        </p:nvGraphicFramePr>
        <p:xfrm>
          <a:off x="616449" y="2095500"/>
          <a:ext cx="10325529" cy="3695700"/>
        </p:xfrm>
        <a:graphic>
          <a:graphicData uri="http://schemas.openxmlformats.org/drawingml/2006/table">
            <a:tbl>
              <a:tblPr/>
              <a:tblGrid>
                <a:gridCol w="3441843">
                  <a:extLst>
                    <a:ext uri="{9D8B030D-6E8A-4147-A177-3AD203B41FA5}">
                      <a16:colId xmlns:a16="http://schemas.microsoft.com/office/drawing/2014/main" val="3309011403"/>
                    </a:ext>
                  </a:extLst>
                </a:gridCol>
                <a:gridCol w="3441843">
                  <a:extLst>
                    <a:ext uri="{9D8B030D-6E8A-4147-A177-3AD203B41FA5}">
                      <a16:colId xmlns:a16="http://schemas.microsoft.com/office/drawing/2014/main" val="3886119546"/>
                    </a:ext>
                  </a:extLst>
                </a:gridCol>
                <a:gridCol w="3441843">
                  <a:extLst>
                    <a:ext uri="{9D8B030D-6E8A-4147-A177-3AD203B41FA5}">
                      <a16:colId xmlns:a16="http://schemas.microsoft.com/office/drawing/2014/main" val="20317553"/>
                    </a:ext>
                  </a:extLst>
                </a:gridCol>
              </a:tblGrid>
              <a:tr h="237433">
                <a:tc>
                  <a:txBody>
                    <a:bodyPr/>
                    <a:lstStyle/>
                    <a:p>
                      <a:pPr fontAlgn="t"/>
                      <a:r>
                        <a:rPr lang="en-IN" sz="12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205" marR="17205" marT="25808" marB="25808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Bubble Sort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205" marR="17205" marT="25808" marB="25808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Insertion Sort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205" marR="17205" marT="25808" marB="25808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78703"/>
                  </a:ext>
                </a:extLst>
              </a:tr>
              <a:tr h="1723972">
                <a:tc>
                  <a:txBody>
                    <a:bodyPr/>
                    <a:lstStyle/>
                    <a:p>
                      <a:pPr fontAlgn="t"/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7205" marR="17205" marT="25808" marB="25808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comparison-based sorting algorithm in which we have to compare adjacent elements, and depending on the wrong order, we need to swap the elements.</a:t>
                      </a:r>
                    </a:p>
                  </a:txBody>
                  <a:tcPr marL="17205" marR="17205" marT="25808" marB="25808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easy sorting technique that constructs the final sorted list by moving one element at a time.</a:t>
                      </a:r>
                    </a:p>
                  </a:txBody>
                  <a:tcPr marL="17205" marR="17205" marT="25808" marB="25808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668952"/>
                  </a:ext>
                </a:extLst>
              </a:tr>
              <a:tr h="887794"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7205" marR="17205" marT="25808" marB="25808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the bubble sort algorithm, we check the neighbour element and swap them if required.</a:t>
                      </a:r>
                    </a:p>
                  </a:txBody>
                  <a:tcPr marL="17205" marR="17205" marT="25808" marB="25808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the insertion sort, we transfer an element at one time to construct a sorted array.</a:t>
                      </a:r>
                    </a:p>
                  </a:txBody>
                  <a:tcPr marL="17205" marR="17205" marT="25808" marB="25808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400492"/>
                  </a:ext>
                </a:extLst>
              </a:tr>
              <a:tr h="330342"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7205" marR="17205" marT="25808" marB="25808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includes more swaps.</a:t>
                      </a:r>
                    </a:p>
                  </a:txBody>
                  <a:tcPr marL="17205" marR="17205" marT="25808" marB="25808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includes less number of swaps.</a:t>
                      </a:r>
                    </a:p>
                  </a:txBody>
                  <a:tcPr marL="17205" marR="17205" marT="25808" marB="25808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341253"/>
                  </a:ext>
                </a:extLst>
              </a:tr>
              <a:tr h="516159"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7205" marR="17205" marT="25808" marB="25808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slow as compared to the insertion sort.</a:t>
                      </a:r>
                    </a:p>
                  </a:txBody>
                  <a:tcPr marL="17205" marR="17205" marT="25808" marB="25808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fast as compared to bubble sort.</a:t>
                      </a:r>
                    </a:p>
                  </a:txBody>
                  <a:tcPr marL="17205" marR="17205" marT="25808" marB="25808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0584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75F7C1-72CF-6763-31A5-22653FFDFF12}"/>
              </a:ext>
            </a:extLst>
          </p:cNvPr>
          <p:cNvSpPr txBox="1"/>
          <p:nvPr/>
        </p:nvSpPr>
        <p:spPr>
          <a:xfrm>
            <a:off x="780835" y="523982"/>
            <a:ext cx="814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BETWEEN BUBBLE SORT AND INSERTION SORT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480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579</TotalTime>
  <Words>1148</Words>
  <Application>Microsoft Office PowerPoint</Application>
  <PresentationFormat>Widescreen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Bookman Old Style</vt:lpstr>
      <vt:lpstr>Calibri</vt:lpstr>
      <vt:lpstr>Rockwell</vt:lpstr>
      <vt:lpstr>Times New Roman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Udupa</dc:creator>
  <cp:lastModifiedBy>Bhavana Udupa</cp:lastModifiedBy>
  <cp:revision>49</cp:revision>
  <dcterms:created xsi:type="dcterms:W3CDTF">2024-04-12T02:52:22Z</dcterms:created>
  <dcterms:modified xsi:type="dcterms:W3CDTF">2024-04-12T12:31:40Z</dcterms:modified>
</cp:coreProperties>
</file>