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  <p:sldMasterId id="2147483745" r:id="rId2"/>
  </p:sldMasterIdLst>
  <p:notesMasterIdLst>
    <p:notesMasterId r:id="rId20"/>
  </p:notesMasterIdLst>
  <p:sldIdLst>
    <p:sldId id="348" r:id="rId3"/>
    <p:sldId id="257" r:id="rId4"/>
    <p:sldId id="258" r:id="rId5"/>
    <p:sldId id="283" r:id="rId6"/>
    <p:sldId id="259" r:id="rId7"/>
    <p:sldId id="330" r:id="rId8"/>
    <p:sldId id="331" r:id="rId9"/>
    <p:sldId id="308" r:id="rId10"/>
    <p:sldId id="261" r:id="rId11"/>
    <p:sldId id="288" r:id="rId12"/>
    <p:sldId id="289" r:id="rId13"/>
    <p:sldId id="326" r:id="rId14"/>
    <p:sldId id="346" r:id="rId15"/>
    <p:sldId id="345" r:id="rId16"/>
    <p:sldId id="347" r:id="rId17"/>
    <p:sldId id="329" r:id="rId18"/>
    <p:sldId id="32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6666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804F74-A613-4D93-92D6-5E9564ECFF13}" v="23" dt="2024-05-13T07:31:45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3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avi M" userId="aa0847465628f3dc" providerId="Windows Live" clId="Web-{1F5BAE12-5983-45EC-A2BF-DFC2B1FDAE5F}"/>
    <pc:docChg chg="addSld delSld modSld addMainMaster delMainMaster">
      <pc:chgData name="Ganavi M" userId="aa0847465628f3dc" providerId="Windows Live" clId="Web-{1F5BAE12-5983-45EC-A2BF-DFC2B1FDAE5F}" dt="2024-05-10T12:24:15.412" v="73"/>
      <pc:docMkLst>
        <pc:docMk/>
      </pc:docMkLst>
      <pc:sldChg chg="modSp del mod modClrScheme chgLayout">
        <pc:chgData name="Ganavi M" userId="aa0847465628f3dc" providerId="Windows Live" clId="Web-{1F5BAE12-5983-45EC-A2BF-DFC2B1FDAE5F}" dt="2024-05-10T07:01:31.344" v="8"/>
        <pc:sldMkLst>
          <pc:docMk/>
          <pc:sldMk cId="0" sldId="256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56"/>
            <ac:spMk id="4098" creationId="{4FF7CAAC-E1F8-35C3-2872-C1B4C75606F8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56"/>
            <ac:spMk id="4099" creationId="{E0D88F2B-8803-779D-D68C-384F4D03C4DC}"/>
          </ac:spMkLst>
        </pc:spChg>
      </pc:sldChg>
      <pc:sldChg chg="modSp mod modClrScheme chgLayout">
        <pc:chgData name="Ganavi M" userId="aa0847465628f3dc" providerId="Windows Live" clId="Web-{1F5BAE12-5983-45EC-A2BF-DFC2B1FDAE5F}" dt="2024-05-10T07:00:50.781" v="1"/>
        <pc:sldMkLst>
          <pc:docMk/>
          <pc:sldMk cId="0" sldId="257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57"/>
            <ac:spMk id="6146" creationId="{F03F5932-B034-A1F6-469B-42B253FF7320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57"/>
            <ac:spMk id="6147" creationId="{84C7C9C9-DC80-30DD-349D-41C077E4CDA2}"/>
          </ac:spMkLst>
        </pc:spChg>
      </pc:sldChg>
      <pc:sldChg chg="modSp mod modClrScheme chgLayout">
        <pc:chgData name="Ganavi M" userId="aa0847465628f3dc" providerId="Windows Live" clId="Web-{1F5BAE12-5983-45EC-A2BF-DFC2B1FDAE5F}" dt="2024-05-10T07:00:50.781" v="1"/>
        <pc:sldMkLst>
          <pc:docMk/>
          <pc:sldMk cId="0" sldId="258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58"/>
            <ac:spMk id="11266" creationId="{E50CD431-56CF-C5DC-4428-6F4E0B7B68DA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58"/>
            <ac:spMk id="11267" creationId="{57DD0956-641D-CAC3-603F-322B50091AD8}"/>
          </ac:spMkLst>
        </pc:spChg>
      </pc:sldChg>
      <pc:sldChg chg="modSp mod modClrScheme chgLayout">
        <pc:chgData name="Ganavi M" userId="aa0847465628f3dc" providerId="Windows Live" clId="Web-{1F5BAE12-5983-45EC-A2BF-DFC2B1FDAE5F}" dt="2024-05-10T07:00:50.781" v="1"/>
        <pc:sldMkLst>
          <pc:docMk/>
          <pc:sldMk cId="0" sldId="259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59"/>
            <ac:spMk id="13314" creationId="{9FDE1559-4457-953B-64C5-68E6D0666458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59"/>
            <ac:spMk id="13315" creationId="{6AC73E85-D11F-6ADC-3692-BF0EA262E678}"/>
          </ac:spMkLst>
        </pc:spChg>
      </pc:sldChg>
      <pc:sldChg chg="modSp mod modClrScheme chgLayout">
        <pc:chgData name="Ganavi M" userId="aa0847465628f3dc" providerId="Windows Live" clId="Web-{1F5BAE12-5983-45EC-A2BF-DFC2B1FDAE5F}" dt="2024-05-10T07:00:50.781" v="1"/>
        <pc:sldMkLst>
          <pc:docMk/>
          <pc:sldMk cId="0" sldId="261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61"/>
            <ac:spMk id="18434" creationId="{5DABE61E-2EE5-F9B9-10C0-F320B29722E2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61"/>
            <ac:spMk id="18435" creationId="{6B1B5DCB-40BE-015D-50CB-CF010BF784A3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44.473" v="16"/>
        <pc:sldMkLst>
          <pc:docMk/>
          <pc:sldMk cId="0" sldId="263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63"/>
            <ac:spMk id="22531" creationId="{CF1EA669-C9D1-AC12-39EB-539BB98E66E5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63"/>
            <ac:spMk id="33794" creationId="{53E6C3A4-01D5-B16C-A8AC-6CF7B4253FAC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48.879" v="22"/>
        <pc:sldMkLst>
          <pc:docMk/>
          <pc:sldMk cId="0" sldId="264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64"/>
            <ac:spMk id="39938" creationId="{F954699D-40A2-1246-56A7-AEA6070F6D64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64"/>
            <ac:spMk id="39939" creationId="{0C2AFA61-2246-F332-240B-7C229C9CDBDB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50.707" v="24"/>
        <pc:sldMkLst>
          <pc:docMk/>
          <pc:sldMk cId="0" sldId="265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65"/>
            <ac:spMk id="41986" creationId="{C52722AA-54CC-4E22-F8CA-DE1F24954564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65"/>
            <ac:spMk id="41987" creationId="{B35A7410-3229-ED4A-CC14-96A47C1F0A92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51.801" v="25"/>
        <pc:sldMkLst>
          <pc:docMk/>
          <pc:sldMk cId="0" sldId="266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66"/>
            <ac:spMk id="43010" creationId="{D1FDF46E-B8AD-D9EB-22E6-D5F6CF2B7720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66"/>
            <ac:spMk id="43011" creationId="{BCFEFA48-410E-05BB-3966-D0BB09EDF72F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51.988" v="26"/>
        <pc:sldMkLst>
          <pc:docMk/>
          <pc:sldMk cId="0" sldId="267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67"/>
            <ac:spMk id="44034" creationId="{103DF567-0828-9A28-FC8D-64B45B384226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67"/>
            <ac:spMk id="44035" creationId="{4A49BE1B-98DD-E129-4AC6-D8D7B266C7D6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53.129" v="28"/>
        <pc:sldMkLst>
          <pc:docMk/>
          <pc:sldMk cId="0" sldId="269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69"/>
            <ac:spMk id="46082" creationId="{31756E83-C552-6A74-FD5D-F093D975F75D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69"/>
            <ac:spMk id="46083" creationId="{673F5EE6-12B9-A4A6-EDA2-08F63CF88321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54.066" v="29"/>
        <pc:sldMkLst>
          <pc:docMk/>
          <pc:sldMk cId="0" sldId="270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70"/>
            <ac:spMk id="47106" creationId="{9DD7EA6C-5782-C6AB-8E87-1C7412003840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70"/>
            <ac:spMk id="47107" creationId="{E64048AE-4C0A-1FB2-846B-87D3B8645D2D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55.191" v="31"/>
        <pc:sldMkLst>
          <pc:docMk/>
          <pc:sldMk cId="0" sldId="271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71"/>
            <ac:spMk id="49154" creationId="{A1CD3B1E-DA12-0149-0B39-9EDF0463D66A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71"/>
            <ac:spMk id="49155" creationId="{5B97CD34-59B2-6E85-7CF3-04F05D77CE06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71"/>
            <ac:spMk id="49156" creationId="{C6273998-EF77-7AB3-ECC7-E1347AE696C7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56.473" v="34"/>
        <pc:sldMkLst>
          <pc:docMk/>
          <pc:sldMk cId="0" sldId="272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72"/>
            <ac:spMk id="52226" creationId="{384F8FBC-3EEC-F886-E364-D077F516C82E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72"/>
            <ac:spMk id="52227" creationId="{2892EB29-DF76-E710-2609-31DE6154C743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58.504" v="36"/>
        <pc:sldMkLst>
          <pc:docMk/>
          <pc:sldMk cId="0" sldId="273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73"/>
            <ac:spMk id="54274" creationId="{94DEEEC5-6162-86C9-E4C5-B41A32F46E11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73"/>
            <ac:spMk id="54275" creationId="{7C7F6EE9-AA86-A6AC-17FC-3C6FD766D4F5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59.363" v="37"/>
        <pc:sldMkLst>
          <pc:docMk/>
          <pc:sldMk cId="0" sldId="274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74"/>
            <ac:spMk id="55298" creationId="{39050F48-80F9-1399-1AF3-7641ADB0BB8D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74"/>
            <ac:spMk id="55299" creationId="{E985F636-7DCA-0FFB-4E8E-BBE4718F8A71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7:01.145" v="40"/>
        <pc:sldMkLst>
          <pc:docMk/>
          <pc:sldMk cId="0" sldId="275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75"/>
            <ac:spMk id="58370" creationId="{8F1B6D9A-6AA9-A735-4166-A868BCC3CBCD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75"/>
            <ac:spMk id="58371" creationId="{56DCD379-9DDD-22EE-6DBE-A2C164EE6963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7:03.035" v="42"/>
        <pc:sldMkLst>
          <pc:docMk/>
          <pc:sldMk cId="0" sldId="276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76"/>
            <ac:spMk id="60418" creationId="{43A08DCF-B0D9-C449-E00F-F2C7F709538C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76"/>
            <ac:spMk id="60419" creationId="{9205C577-0686-F39B-845F-E91A99E2E53E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7:07.941" v="44"/>
        <pc:sldMkLst>
          <pc:docMk/>
          <pc:sldMk cId="0" sldId="278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78"/>
            <ac:spMk id="62466" creationId="{9D146AD7-124E-7190-DB79-8C662465E546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78"/>
            <ac:spMk id="62467" creationId="{D93042B7-6E86-4670-409C-8088FA590C7B}"/>
          </ac:spMkLst>
        </pc:spChg>
      </pc:sldChg>
      <pc:sldChg chg="modSp mod modClrScheme chgLayout">
        <pc:chgData name="Ganavi M" userId="aa0847465628f3dc" providerId="Windows Live" clId="Web-{1F5BAE12-5983-45EC-A2BF-DFC2B1FDAE5F}" dt="2024-05-10T07:00:50.781" v="1"/>
        <pc:sldMkLst>
          <pc:docMk/>
          <pc:sldMk cId="0" sldId="280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80"/>
            <ac:spMk id="8194" creationId="{569D0A0D-2738-FE2E-AFC1-78B73F9FB662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80"/>
            <ac:spMk id="8195" creationId="{D04EB777-3767-9316-420F-2B613D478F35}"/>
          </ac:spMkLst>
        </pc:spChg>
      </pc:sldChg>
      <pc:sldChg chg="modSp mod modClrScheme chgLayout">
        <pc:chgData name="Ganavi M" userId="aa0847465628f3dc" providerId="Windows Live" clId="Web-{1F5BAE12-5983-45EC-A2BF-DFC2B1FDAE5F}" dt="2024-05-10T07:00:50.781" v="1"/>
        <pc:sldMkLst>
          <pc:docMk/>
          <pc:sldMk cId="0" sldId="282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82"/>
            <ac:spMk id="9218" creationId="{16364C7D-6FF6-955D-307B-86E1E419F95C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82"/>
            <ac:spMk id="9219" creationId="{DDB2716B-BEBF-2AA4-777E-AD9867A499A4}"/>
          </ac:spMkLst>
        </pc:spChg>
      </pc:sldChg>
      <pc:sldChg chg="modSp mod modClrScheme chgLayout">
        <pc:chgData name="Ganavi M" userId="aa0847465628f3dc" providerId="Windows Live" clId="Web-{1F5BAE12-5983-45EC-A2BF-DFC2B1FDAE5F}" dt="2024-05-10T07:00:50.781" v="1"/>
        <pc:sldMkLst>
          <pc:docMk/>
          <pc:sldMk cId="0" sldId="283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83"/>
            <ac:spMk id="9219" creationId="{9FB1B092-ADD8-87D0-966C-86B192C5E103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83"/>
            <ac:spMk id="12290" creationId="{7D5E3640-234E-7C56-6300-1763B2DABBE7}"/>
          </ac:spMkLst>
        </pc:spChg>
      </pc:sldChg>
      <pc:sldChg chg="modSp mod modClrScheme chgLayout">
        <pc:chgData name="Ganavi M" userId="aa0847465628f3dc" providerId="Windows Live" clId="Web-{1F5BAE12-5983-45EC-A2BF-DFC2B1FDAE5F}" dt="2024-05-10T07:00:50.781" v="1"/>
        <pc:sldMkLst>
          <pc:docMk/>
          <pc:sldMk cId="0" sldId="288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88"/>
            <ac:spMk id="19458" creationId="{A626BE1F-F454-E300-6C15-94477D876B99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88"/>
            <ac:spMk id="19459" creationId="{F156E8DA-3C14-BD44-1C41-68D590F23377}"/>
          </ac:spMkLst>
        </pc:spChg>
      </pc:sldChg>
      <pc:sldChg chg="modSp mod modClrScheme chgLayout">
        <pc:chgData name="Ganavi M" userId="aa0847465628f3dc" providerId="Windows Live" clId="Web-{1F5BAE12-5983-45EC-A2BF-DFC2B1FDAE5F}" dt="2024-05-10T07:00:50.781" v="1"/>
        <pc:sldMkLst>
          <pc:docMk/>
          <pc:sldMk cId="0" sldId="289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89"/>
            <ac:spMk id="20482" creationId="{7F56C913-A451-9897-A7AC-2FB8B0FD6F84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89"/>
            <ac:spMk id="20483" creationId="{5085CE60-BDB6-0AD9-A548-8BB7BC2C8596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45.145" v="17"/>
        <pc:sldMkLst>
          <pc:docMk/>
          <pc:sldMk cId="0" sldId="291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91"/>
            <ac:spMk id="34818" creationId="{0AD2317F-571C-BEBE-665B-19CF767B8FD6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91"/>
            <ac:spMk id="34819" creationId="{4E5BBFB0-CB32-64F1-F294-6C13902B322E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45.676" v="18"/>
        <pc:sldMkLst>
          <pc:docMk/>
          <pc:sldMk cId="0" sldId="292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92"/>
            <ac:spMk id="35842" creationId="{F996B8C9-23D9-015F-F862-33DF7EC6C14F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92"/>
            <ac:spMk id="35843" creationId="{8E1CEF08-ACEA-1CB4-A0A6-B4E98B729D3D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46.176" v="19"/>
        <pc:sldMkLst>
          <pc:docMk/>
          <pc:sldMk cId="0" sldId="293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93"/>
            <ac:spMk id="36866" creationId="{7B380F23-0556-50EB-BF12-930AB4E3AF9C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93"/>
            <ac:spMk id="36867" creationId="{DA657BC7-06E8-FF18-0CE8-1A23839FE529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46.816" v="20"/>
        <pc:sldMkLst>
          <pc:docMk/>
          <pc:sldMk cId="0" sldId="294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94"/>
            <ac:spMk id="37890" creationId="{C467B02D-8895-72BF-7E0A-7300A3026689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94"/>
            <ac:spMk id="37891" creationId="{B3A712D7-A73E-2E94-A6C4-4E3EDD375A9D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50.004" v="23"/>
        <pc:sldMkLst>
          <pc:docMk/>
          <pc:sldMk cId="0" sldId="295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95"/>
            <ac:spMk id="40962" creationId="{8099E5B3-E1A0-A206-932D-4A06AAA10AA6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95"/>
            <ac:spMk id="40963" creationId="{DB190C6F-6E6F-B286-46EA-55018CDFE20D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52.520" v="27"/>
        <pc:sldMkLst>
          <pc:docMk/>
          <pc:sldMk cId="0" sldId="296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96"/>
            <ac:spMk id="45058" creationId="{D0C31FE0-9C62-DD3A-1393-51D5EF8A5FFC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296"/>
            <ac:spMk id="45059" creationId="{AA8B7482-D68E-5958-9143-C28B83F82030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54.691" v="30"/>
        <pc:sldMkLst>
          <pc:docMk/>
          <pc:sldMk cId="0" sldId="300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00"/>
            <ac:spMk id="48130" creationId="{F35CA456-5BD3-0986-CDEA-EAE998B53FC2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00"/>
            <ac:spMk id="48131" creationId="{4893F2E4-2EAE-6522-4B12-83404FE8C459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55.660" v="32"/>
        <pc:sldMkLst>
          <pc:docMk/>
          <pc:sldMk cId="0" sldId="301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01"/>
            <ac:spMk id="50178" creationId="{3E65470E-3585-BC3C-6DC1-A1B339B16AB7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01"/>
            <ac:spMk id="50179" creationId="{B47B26BE-07FE-91E4-900D-3E7872A0763B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01"/>
            <ac:spMk id="50180" creationId="{82B98473-A77E-B1EF-78AF-E53242B379A3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56.082" v="33"/>
        <pc:sldMkLst>
          <pc:docMk/>
          <pc:sldMk cId="0" sldId="302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02"/>
            <ac:spMk id="51202" creationId="{C75F32CC-B642-3E8D-4339-BAFB2691C56F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02"/>
            <ac:spMk id="51203" creationId="{4936071A-1E3D-FDA4-0739-545D694B17C4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59.895" v="38"/>
        <pc:sldMkLst>
          <pc:docMk/>
          <pc:sldMk cId="0" sldId="303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03"/>
            <ac:spMk id="56322" creationId="{1A352689-85C5-457C-0A6E-AF258AA242AB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03"/>
            <ac:spMk id="56323" creationId="{0A445102-7A09-A620-3555-67A3725AA659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7:01.754" v="41"/>
        <pc:sldMkLst>
          <pc:docMk/>
          <pc:sldMk cId="0" sldId="304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04"/>
            <ac:spMk id="59394" creationId="{32A5AC40-B564-6612-7EDE-3E4B3248388E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04"/>
            <ac:spMk id="59395" creationId="{43B13717-E68B-9A46-C45C-2027B5964557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7:09.613" v="45"/>
        <pc:sldMkLst>
          <pc:docMk/>
          <pc:sldMk cId="0" sldId="305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05"/>
            <ac:spMk id="63490" creationId="{2A0114C8-5B7C-0B7C-D018-60639BD247A1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05"/>
            <ac:spMk id="63491" creationId="{E1AEC8E6-063A-7A63-6FF0-144547620F9E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56.863" v="35"/>
        <pc:sldMkLst>
          <pc:docMk/>
          <pc:sldMk cId="0" sldId="307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07"/>
            <ac:spMk id="53250" creationId="{0F5A05B5-CE59-32A0-5D6B-AD5BAFED5F6D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07"/>
            <ac:spMk id="53251" creationId="{8578F2A7-1D8F-7647-C2BC-0342F42CF2B7}"/>
          </ac:spMkLst>
        </pc:spChg>
      </pc:sldChg>
      <pc:sldChg chg="modSp mod modClrScheme chgLayout">
        <pc:chgData name="Ganavi M" userId="aa0847465628f3dc" providerId="Windows Live" clId="Web-{1F5BAE12-5983-45EC-A2BF-DFC2B1FDAE5F}" dt="2024-05-10T07:00:50.781" v="1"/>
        <pc:sldMkLst>
          <pc:docMk/>
          <pc:sldMk cId="0" sldId="308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08"/>
            <ac:spMk id="17410" creationId="{0D374B4B-CB38-A7E5-C3DE-6B9922998A6E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08"/>
            <ac:spMk id="17411" creationId="{F39CCAC0-AB8F-D9F4-F247-2F1727BECD7D}"/>
          </ac:spMkLst>
        </pc:spChg>
      </pc:sldChg>
      <pc:sldChg chg="modSp mod modClrScheme chgLayout">
        <pc:chgData name="Ganavi M" userId="aa0847465628f3dc" providerId="Windows Live" clId="Web-{1F5BAE12-5983-45EC-A2BF-DFC2B1FDAE5F}" dt="2024-05-10T07:00:50.781" v="1"/>
        <pc:sldMkLst>
          <pc:docMk/>
          <pc:sldMk cId="0" sldId="309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09"/>
            <ac:spMk id="7170" creationId="{B432FD46-8FA5-BE84-054F-86858A1D4253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09"/>
            <ac:spMk id="7171" creationId="{2C946949-C4EC-D81E-8D38-09A58480DB71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48.160" v="21"/>
        <pc:sldMkLst>
          <pc:docMk/>
          <pc:sldMk cId="0" sldId="315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15"/>
            <ac:spMk id="4" creationId="{F20575E2-9D7F-3F07-B5AA-D1671535C67C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15"/>
            <ac:spMk id="38915" creationId="{A455063E-2540-6AE3-E4B7-C2ECAA88F4E6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7:00.410" v="39"/>
        <pc:sldMkLst>
          <pc:docMk/>
          <pc:sldMk cId="0" sldId="316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16"/>
            <ac:spMk id="4" creationId="{2A3C7974-C098-C13E-03F4-8993E2CCC499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16"/>
            <ac:spMk id="57347" creationId="{813F4D32-7955-1A39-41C5-999CA68225A6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7:04.254" v="43"/>
        <pc:sldMkLst>
          <pc:docMk/>
          <pc:sldMk cId="0" sldId="317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17"/>
            <ac:spMk id="4" creationId="{C7359FCB-A73E-715F-2777-496BAA4D6F80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17"/>
            <ac:spMk id="61443" creationId="{9D566602-C4F7-A176-11CB-2B8858ACD82C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07:01:34.406" v="9"/>
        <pc:sldMkLst>
          <pc:docMk/>
          <pc:sldMk cId="0" sldId="318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18"/>
            <ac:spMk id="4" creationId="{E76945D9-B305-58A6-236B-942E751514BC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18"/>
            <ac:spMk id="5123" creationId="{29D9F486-23F4-C754-5274-BEEBC7444AC2}"/>
          </ac:spMkLst>
        </pc:spChg>
      </pc:sldChg>
      <pc:sldChg chg="modSp mod modClrScheme chgLayout">
        <pc:chgData name="Ganavi M" userId="aa0847465628f3dc" providerId="Windows Live" clId="Web-{1F5BAE12-5983-45EC-A2BF-DFC2B1FDAE5F}" dt="2024-05-10T07:00:50.781" v="1"/>
        <pc:sldMkLst>
          <pc:docMk/>
          <pc:sldMk cId="0" sldId="319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19"/>
            <ac:spMk id="4" creationId="{DF7D955A-90F5-BF0D-46D5-9734295C0B08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19"/>
            <ac:spMk id="10243" creationId="{B2554B6B-1711-4402-41A4-EDE407B06B61}"/>
          </ac:spMkLst>
        </pc:spChg>
      </pc:sldChg>
      <pc:sldChg chg="modSp mod modClrScheme chgLayout">
        <pc:chgData name="Ganavi M" userId="aa0847465628f3dc" providerId="Windows Live" clId="Web-{1F5BAE12-5983-45EC-A2BF-DFC2B1FDAE5F}" dt="2024-05-10T07:00:50.781" v="1"/>
        <pc:sldMkLst>
          <pc:docMk/>
          <pc:sldMk cId="0" sldId="321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21"/>
            <ac:spMk id="4" creationId="{75A55878-4C56-827D-34B5-5D5816FC2872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21"/>
            <ac:spMk id="16387" creationId="{FEB2290D-7C09-5EF5-1618-2E9E6872DD8C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7:15.285" v="50"/>
        <pc:sldMkLst>
          <pc:docMk/>
          <pc:sldMk cId="0" sldId="324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24"/>
            <ac:spMk id="68610" creationId="{F7E282BD-616C-0D12-340A-215FEF9DD034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24"/>
            <ac:spMk id="68611" creationId="{571DF4A5-2C77-103B-A4E1-D8585D84E5A3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7:14.551" v="49"/>
        <pc:sldMkLst>
          <pc:docMk/>
          <pc:sldMk cId="0" sldId="325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25"/>
            <ac:spMk id="67586" creationId="{AF8541B0-C8D7-779F-4043-EDE4B37DEC12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25"/>
            <ac:spMk id="67587" creationId="{312EDE60-DD76-0256-0415-C5D18D7F60B6}"/>
          </ac:spMkLst>
        </pc:spChg>
      </pc:sldChg>
      <pc:sldChg chg="modSp mod modClrScheme chgLayout">
        <pc:chgData name="Ganavi M" userId="aa0847465628f3dc" providerId="Windows Live" clId="Web-{1F5BAE12-5983-45EC-A2BF-DFC2B1FDAE5F}" dt="2024-05-10T07:00:50.781" v="1"/>
        <pc:sldMkLst>
          <pc:docMk/>
          <pc:sldMk cId="0" sldId="326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26"/>
            <ac:spMk id="21506" creationId="{DF48F045-49C1-3E82-C93B-585666A56272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26"/>
            <ac:spMk id="21507" creationId="{9E9AA2B3-A79C-1AF9-FCD1-5064753527BF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43.770" v="15"/>
        <pc:sldMkLst>
          <pc:docMk/>
          <pc:sldMk cId="0" sldId="327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27"/>
            <ac:spMk id="4" creationId="{7A3E1CE2-391C-CC20-BDBD-A5A0E7DB40B7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27"/>
            <ac:spMk id="32771" creationId="{E810BAEB-CA23-A6F0-DC9D-41E69015F14B}"/>
          </ac:spMkLst>
        </pc:spChg>
      </pc:sldChg>
      <pc:sldChg chg="modSp mod modClrScheme chgLayout">
        <pc:chgData name="Ganavi M" userId="aa0847465628f3dc" providerId="Windows Live" clId="Web-{1F5BAE12-5983-45EC-A2BF-DFC2B1FDAE5F}" dt="2024-05-10T07:00:50.781" v="1"/>
        <pc:sldMkLst>
          <pc:docMk/>
          <pc:sldMk cId="0" sldId="328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28"/>
            <ac:spMk id="3" creationId="{D112E367-86DF-BD28-4E74-40EAFD508938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28"/>
            <ac:spMk id="26626" creationId="{F8960904-FC2A-D0B0-3863-0CDC8C2E26E8}"/>
          </ac:spMkLst>
        </pc:spChg>
      </pc:sldChg>
      <pc:sldChg chg="modSp mod modClrScheme chgLayout">
        <pc:chgData name="Ganavi M" userId="aa0847465628f3dc" providerId="Windows Live" clId="Web-{1F5BAE12-5983-45EC-A2BF-DFC2B1FDAE5F}" dt="2024-05-10T07:00:50.781" v="1"/>
        <pc:sldMkLst>
          <pc:docMk/>
          <pc:sldMk cId="0" sldId="329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29"/>
            <ac:spMk id="22530" creationId="{4E6363D8-633C-2DCD-16A2-15DB34C81FFD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29"/>
            <ac:spMk id="25603" creationId="{236F1445-4EDB-5B14-BE10-773D37B1FB15}"/>
          </ac:spMkLst>
        </pc:spChg>
      </pc:sldChg>
      <pc:sldChg chg="modSp mod modClrScheme chgLayout">
        <pc:chgData name="Ganavi M" userId="aa0847465628f3dc" providerId="Windows Live" clId="Web-{1F5BAE12-5983-45EC-A2BF-DFC2B1FDAE5F}" dt="2024-05-10T07:00:50.781" v="1"/>
        <pc:sldMkLst>
          <pc:docMk/>
          <pc:sldMk cId="0" sldId="330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30"/>
            <ac:spMk id="3" creationId="{53DE0E7B-A474-26A6-BA7B-374BBAD2CD71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30"/>
            <ac:spMk id="14338" creationId="{FDE10007-212B-21CE-BC39-B883333704FE}"/>
          </ac:spMkLst>
        </pc:spChg>
      </pc:sldChg>
      <pc:sldChg chg="modSp mod modClrScheme chgLayout">
        <pc:chgData name="Ganavi M" userId="aa0847465628f3dc" providerId="Windows Live" clId="Web-{1F5BAE12-5983-45EC-A2BF-DFC2B1FDAE5F}" dt="2024-05-10T07:00:50.781" v="1"/>
        <pc:sldMkLst>
          <pc:docMk/>
          <pc:sldMk cId="0" sldId="331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31"/>
            <ac:spMk id="15362" creationId="{8BA49C7F-86F0-FDF5-B36E-36B8F66A854E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31"/>
            <ac:spMk id="15363" creationId="{0B3A87ED-5BBE-6D5B-0A02-FF740F307906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39.816" v="10"/>
        <pc:sldMkLst>
          <pc:docMk/>
          <pc:sldMk cId="0" sldId="332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32"/>
            <ac:spMk id="4" creationId="{F2B524E8-2F57-716A-F341-89BA31602C3F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32"/>
            <ac:spMk id="27651" creationId="{A9239BFC-C5F2-C45D-6132-2F72FB488B19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40.816" v="11"/>
        <pc:sldMkLst>
          <pc:docMk/>
          <pc:sldMk cId="0" sldId="333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33"/>
            <ac:spMk id="25603" creationId="{DD585755-68FF-6660-6101-1ABF729A496C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33"/>
            <ac:spMk id="28674" creationId="{C11E5EAA-64B0-88A6-B914-891D6F9B4A86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6:41.613" v="12"/>
        <pc:sldMkLst>
          <pc:docMk/>
          <pc:sldMk cId="0" sldId="334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34"/>
            <ac:spMk id="29698" creationId="{00E6B5B7-436E-76A2-D13F-954B64018C39}"/>
          </ac:spMkLst>
        </pc:spChg>
      </pc:sldChg>
      <pc:sldChg chg="del mod modClrScheme chgLayout">
        <pc:chgData name="Ganavi M" userId="aa0847465628f3dc" providerId="Windows Live" clId="Web-{1F5BAE12-5983-45EC-A2BF-DFC2B1FDAE5F}" dt="2024-05-10T11:56:42.395" v="13"/>
        <pc:sldMkLst>
          <pc:docMk/>
          <pc:sldMk cId="0" sldId="335"/>
        </pc:sldMkLst>
      </pc:sldChg>
      <pc:sldChg chg="modSp del mod modClrScheme chgLayout">
        <pc:chgData name="Ganavi M" userId="aa0847465628f3dc" providerId="Windows Live" clId="Web-{1F5BAE12-5983-45EC-A2BF-DFC2B1FDAE5F}" dt="2024-05-10T11:56:43.098" v="14"/>
        <pc:sldMkLst>
          <pc:docMk/>
          <pc:sldMk cId="0" sldId="336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36"/>
            <ac:spMk id="31746" creationId="{AAC6EAF2-BD8D-3DE1-C0C1-45DDF2A81816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36"/>
            <ac:spMk id="31747" creationId="{6C0CD1DB-F4EE-92E9-C21D-583C883CF920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7:16.363" v="52"/>
        <pc:sldMkLst>
          <pc:docMk/>
          <pc:sldMk cId="0" sldId="337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37"/>
            <ac:spMk id="70658" creationId="{02E1F2F8-3D9D-65DD-BF6D-B5E3A6D74D8C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37"/>
            <ac:spMk id="70659" creationId="{C3119C2C-7D20-F1FC-0E72-8ED282F6F86E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7:34.863" v="56"/>
        <pc:sldMkLst>
          <pc:docMk/>
          <pc:sldMk cId="0" sldId="338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38"/>
            <ac:spMk id="71682" creationId="{8B1FCA15-D8C4-5AFB-163E-D3DC914E111A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38"/>
            <ac:spMk id="71683" creationId="{C88ED379-586A-BAE9-50C6-109717DB5CDC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7:36.191" v="57"/>
        <pc:sldMkLst>
          <pc:docMk/>
          <pc:sldMk cId="0" sldId="339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39"/>
            <ac:spMk id="72706" creationId="{1A7EE56B-8F63-FD69-6D89-AAD028F0C773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39"/>
            <ac:spMk id="72707" creationId="{77D8E609-B249-CA90-AB81-7BD9F7B7F78C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7:37.145" v="58"/>
        <pc:sldMkLst>
          <pc:docMk/>
          <pc:sldMk cId="0" sldId="340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40"/>
            <ac:spMk id="73730" creationId="{502BA12B-C855-BA45-C29C-0197A2956D31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40"/>
            <ac:spMk id="73731" creationId="{CABEDDC6-0A9C-9FC4-3624-592868E8CD81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7:15.785" v="51"/>
        <pc:sldMkLst>
          <pc:docMk/>
          <pc:sldMk cId="0" sldId="341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41"/>
            <ac:spMk id="69634" creationId="{D7BA00DF-8CB1-52AD-2BE9-027E40391979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41"/>
            <ac:spMk id="69635" creationId="{98358995-95F9-8060-4E5B-D360C4C968B0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7:12.879" v="47"/>
        <pc:sldMkLst>
          <pc:docMk/>
          <pc:sldMk cId="0" sldId="342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42"/>
            <ac:spMk id="52227" creationId="{CC1438B3-8CBC-583C-A9A0-5460C14ECFD4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42"/>
            <ac:spMk id="65538" creationId="{178E2701-38C1-4C26-0407-A522F98CE182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7:13.738" v="48"/>
        <pc:sldMkLst>
          <pc:docMk/>
          <pc:sldMk cId="0" sldId="343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43"/>
            <ac:spMk id="66562" creationId="{31F36637-8F90-65A0-2100-1C9A28E6DA26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43"/>
            <ac:spMk id="66563" creationId="{7E998387-BD25-52F9-197A-182B7DA82724}"/>
          </ac:spMkLst>
        </pc:spChg>
      </pc:sldChg>
      <pc:sldChg chg="modSp del mod modClrScheme chgLayout">
        <pc:chgData name="Ganavi M" userId="aa0847465628f3dc" providerId="Windows Live" clId="Web-{1F5BAE12-5983-45EC-A2BF-DFC2B1FDAE5F}" dt="2024-05-10T11:57:11.520" v="46"/>
        <pc:sldMkLst>
          <pc:docMk/>
          <pc:sldMk cId="0" sldId="344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44"/>
            <ac:spMk id="4" creationId="{3A5DCF89-310B-3934-F8AA-DED0D736AFA4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44"/>
            <ac:spMk id="64515" creationId="{14B743CD-E841-FC1B-2AE6-ACF6BBCDF446}"/>
          </ac:spMkLst>
        </pc:spChg>
      </pc:sldChg>
      <pc:sldChg chg="modSp mod modClrScheme chgLayout">
        <pc:chgData name="Ganavi M" userId="aa0847465628f3dc" providerId="Windows Live" clId="Web-{1F5BAE12-5983-45EC-A2BF-DFC2B1FDAE5F}" dt="2024-05-10T07:00:50.781" v="1"/>
        <pc:sldMkLst>
          <pc:docMk/>
          <pc:sldMk cId="0" sldId="345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45"/>
            <ac:spMk id="3" creationId="{E9D0B32B-4C47-1D8F-5C6C-7A842EB06C2A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45"/>
            <ac:spMk id="23554" creationId="{934CDFB3-DA34-0042-7816-6B4FA7C40631}"/>
          </ac:spMkLst>
        </pc:spChg>
      </pc:sldChg>
      <pc:sldChg chg="modSp mod modClrScheme chgLayout">
        <pc:chgData name="Ganavi M" userId="aa0847465628f3dc" providerId="Windows Live" clId="Web-{1F5BAE12-5983-45EC-A2BF-DFC2B1FDAE5F}" dt="2024-05-10T07:00:50.781" v="1"/>
        <pc:sldMkLst>
          <pc:docMk/>
          <pc:sldMk cId="0" sldId="346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46"/>
            <ac:spMk id="2" creationId="{7B0625EA-F6FD-29B3-12C0-C234659EE6D1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46"/>
            <ac:spMk id="22531" creationId="{84A4C139-47EB-DAAC-41F1-F4B4A2B9D715}"/>
          </ac:spMkLst>
        </pc:spChg>
      </pc:sldChg>
      <pc:sldChg chg="modSp mod modClrScheme chgLayout">
        <pc:chgData name="Ganavi M" userId="aa0847465628f3dc" providerId="Windows Live" clId="Web-{1F5BAE12-5983-45EC-A2BF-DFC2B1FDAE5F}" dt="2024-05-10T07:00:50.781" v="1"/>
        <pc:sldMkLst>
          <pc:docMk/>
          <pc:sldMk cId="0" sldId="347"/>
        </pc:sldMkLst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47"/>
            <ac:spMk id="24578" creationId="{36EC37BF-2E3A-A4FE-41E7-E41912EC5375}"/>
          </ac:spMkLst>
        </pc:spChg>
        <pc:spChg chg="mod ord">
          <ac:chgData name="Ganavi M" userId="aa0847465628f3dc" providerId="Windows Live" clId="Web-{1F5BAE12-5983-45EC-A2BF-DFC2B1FDAE5F}" dt="2024-05-10T07:00:50.781" v="1"/>
          <ac:spMkLst>
            <pc:docMk/>
            <pc:sldMk cId="0" sldId="347"/>
            <ac:spMk id="24579" creationId="{1201941B-4AC2-8206-39B9-30FA2757670B}"/>
          </ac:spMkLst>
        </pc:spChg>
      </pc:sldChg>
      <pc:sldChg chg="modSp add mod modClrScheme chgLayout">
        <pc:chgData name="Ganavi M" userId="aa0847465628f3dc" providerId="Windows Live" clId="Web-{1F5BAE12-5983-45EC-A2BF-DFC2B1FDAE5F}" dt="2024-05-10T07:01:25.391" v="7" actId="14100"/>
        <pc:sldMkLst>
          <pc:docMk/>
          <pc:sldMk cId="4259797247" sldId="348"/>
        </pc:sldMkLst>
        <pc:spChg chg="mod ord">
          <ac:chgData name="Ganavi M" userId="aa0847465628f3dc" providerId="Windows Live" clId="Web-{1F5BAE12-5983-45EC-A2BF-DFC2B1FDAE5F}" dt="2024-05-10T07:01:25.391" v="7" actId="14100"/>
          <ac:spMkLst>
            <pc:docMk/>
            <pc:sldMk cId="4259797247" sldId="348"/>
            <ac:spMk id="3" creationId="{01B7E321-1C0E-F3F0-1CD0-3DFE7B03BA76}"/>
          </ac:spMkLst>
        </pc:spChg>
        <pc:spChg chg="mod">
          <ac:chgData name="Ganavi M" userId="aa0847465628f3dc" providerId="Windows Live" clId="Web-{1F5BAE12-5983-45EC-A2BF-DFC2B1FDAE5F}" dt="2024-05-10T07:00:56.656" v="3" actId="20577"/>
          <ac:spMkLst>
            <pc:docMk/>
            <pc:sldMk cId="4259797247" sldId="348"/>
            <ac:spMk id="4" creationId="{103B4B10-953E-CBD1-9601-51A457AE9A56}"/>
          </ac:spMkLst>
        </pc:spChg>
      </pc:sldChg>
      <pc:sldChg chg="addSp delSp modSp new del">
        <pc:chgData name="Ganavi M" userId="aa0847465628f3dc" providerId="Windows Live" clId="Web-{1F5BAE12-5983-45EC-A2BF-DFC2B1FDAE5F}" dt="2024-05-10T12:24:15.412" v="73"/>
        <pc:sldMkLst>
          <pc:docMk/>
          <pc:sldMk cId="181663068" sldId="349"/>
        </pc:sldMkLst>
        <pc:spChg chg="del">
          <ac:chgData name="Ganavi M" userId="aa0847465628f3dc" providerId="Windows Live" clId="Web-{1F5BAE12-5983-45EC-A2BF-DFC2B1FDAE5F}" dt="2024-05-10T12:17:37.068" v="61"/>
          <ac:spMkLst>
            <pc:docMk/>
            <pc:sldMk cId="181663068" sldId="349"/>
            <ac:spMk id="2" creationId="{8A262AD7-E5CD-ECF9-2020-8B052D80612B}"/>
          </ac:spMkLst>
        </pc:spChg>
        <pc:spChg chg="del">
          <ac:chgData name="Ganavi M" userId="aa0847465628f3dc" providerId="Windows Live" clId="Web-{1F5BAE12-5983-45EC-A2BF-DFC2B1FDAE5F}" dt="2024-05-10T12:17:37.068" v="60"/>
          <ac:spMkLst>
            <pc:docMk/>
            <pc:sldMk cId="181663068" sldId="349"/>
            <ac:spMk id="3" creationId="{039E67A9-EE5F-748C-A0EB-D65E86E0C2AD}"/>
          </ac:spMkLst>
        </pc:spChg>
        <pc:graphicFrameChg chg="add del mod modGraphic">
          <ac:chgData name="Ganavi M" userId="aa0847465628f3dc" providerId="Windows Live" clId="Web-{1F5BAE12-5983-45EC-A2BF-DFC2B1FDAE5F}" dt="2024-05-10T12:17:59.693" v="65"/>
          <ac:graphicFrameMkLst>
            <pc:docMk/>
            <pc:sldMk cId="181663068" sldId="349"/>
            <ac:graphicFrameMk id="5" creationId="{F426C2A4-670B-493B-5EC7-8A4C9946562F}"/>
          </ac:graphicFrameMkLst>
        </pc:graphicFrameChg>
        <pc:graphicFrameChg chg="add del mod modGraphic">
          <ac:chgData name="Ganavi M" userId="aa0847465628f3dc" providerId="Windows Live" clId="Web-{1F5BAE12-5983-45EC-A2BF-DFC2B1FDAE5F}" dt="2024-05-10T12:18:34.052" v="70"/>
          <ac:graphicFrameMkLst>
            <pc:docMk/>
            <pc:sldMk cId="181663068" sldId="349"/>
            <ac:graphicFrameMk id="7" creationId="{F5334964-E311-CE7F-F112-44F32B6D6999}"/>
          </ac:graphicFrameMkLst>
        </pc:graphicFrameChg>
        <pc:graphicFrameChg chg="add del mod">
          <ac:chgData name="Ganavi M" userId="aa0847465628f3dc" providerId="Windows Live" clId="Web-{1F5BAE12-5983-45EC-A2BF-DFC2B1FDAE5F}" dt="2024-05-10T12:18:51.490" v="72"/>
          <ac:graphicFrameMkLst>
            <pc:docMk/>
            <pc:sldMk cId="181663068" sldId="349"/>
            <ac:graphicFrameMk id="9" creationId="{8855977F-5F2B-0447-4C12-C429D0F3D1B8}"/>
          </ac:graphicFrameMkLst>
        </pc:graphicFrameChg>
      </pc:sldChg>
      <pc:sldMasterChg chg="del delSldLayout">
        <pc:chgData name="Ganavi M" userId="aa0847465628f3dc" providerId="Windows Live" clId="Web-{1F5BAE12-5983-45EC-A2BF-DFC2B1FDAE5F}" dt="2024-05-10T07:00:50.781" v="1"/>
        <pc:sldMasterMkLst>
          <pc:docMk/>
          <pc:sldMasterMk cId="0" sldId="2147483649"/>
        </pc:sldMasterMkLst>
        <pc:sldLayoutChg chg="del">
          <pc:chgData name="Ganavi M" userId="aa0847465628f3dc" providerId="Windows Live" clId="Web-{1F5BAE12-5983-45EC-A2BF-DFC2B1FDAE5F}" dt="2024-05-10T07:00:50.781" v="1"/>
          <pc:sldLayoutMkLst>
            <pc:docMk/>
            <pc:sldMasterMk cId="0" sldId="2147483649"/>
            <pc:sldLayoutMk cId="1170830274" sldId="2147483845"/>
          </pc:sldLayoutMkLst>
        </pc:sldLayoutChg>
        <pc:sldLayoutChg chg="del">
          <pc:chgData name="Ganavi M" userId="aa0847465628f3dc" providerId="Windows Live" clId="Web-{1F5BAE12-5983-45EC-A2BF-DFC2B1FDAE5F}" dt="2024-05-10T07:00:50.781" v="1"/>
          <pc:sldLayoutMkLst>
            <pc:docMk/>
            <pc:sldMasterMk cId="0" sldId="2147483649"/>
            <pc:sldLayoutMk cId="2020669128" sldId="2147483846"/>
          </pc:sldLayoutMkLst>
        </pc:sldLayoutChg>
        <pc:sldLayoutChg chg="del">
          <pc:chgData name="Ganavi M" userId="aa0847465628f3dc" providerId="Windows Live" clId="Web-{1F5BAE12-5983-45EC-A2BF-DFC2B1FDAE5F}" dt="2024-05-10T07:00:50.781" v="1"/>
          <pc:sldLayoutMkLst>
            <pc:docMk/>
            <pc:sldMasterMk cId="0" sldId="2147483649"/>
            <pc:sldLayoutMk cId="2784669961" sldId="2147483847"/>
          </pc:sldLayoutMkLst>
        </pc:sldLayoutChg>
        <pc:sldLayoutChg chg="del">
          <pc:chgData name="Ganavi M" userId="aa0847465628f3dc" providerId="Windows Live" clId="Web-{1F5BAE12-5983-45EC-A2BF-DFC2B1FDAE5F}" dt="2024-05-10T07:00:50.781" v="1"/>
          <pc:sldLayoutMkLst>
            <pc:docMk/>
            <pc:sldMasterMk cId="0" sldId="2147483649"/>
            <pc:sldLayoutMk cId="1321757168" sldId="2147483848"/>
          </pc:sldLayoutMkLst>
        </pc:sldLayoutChg>
        <pc:sldLayoutChg chg="del">
          <pc:chgData name="Ganavi M" userId="aa0847465628f3dc" providerId="Windows Live" clId="Web-{1F5BAE12-5983-45EC-A2BF-DFC2B1FDAE5F}" dt="2024-05-10T07:00:50.781" v="1"/>
          <pc:sldLayoutMkLst>
            <pc:docMk/>
            <pc:sldMasterMk cId="0" sldId="2147483649"/>
            <pc:sldLayoutMk cId="107416837" sldId="2147483849"/>
          </pc:sldLayoutMkLst>
        </pc:sldLayoutChg>
        <pc:sldLayoutChg chg="del">
          <pc:chgData name="Ganavi M" userId="aa0847465628f3dc" providerId="Windows Live" clId="Web-{1F5BAE12-5983-45EC-A2BF-DFC2B1FDAE5F}" dt="2024-05-10T07:00:50.781" v="1"/>
          <pc:sldLayoutMkLst>
            <pc:docMk/>
            <pc:sldMasterMk cId="0" sldId="2147483649"/>
            <pc:sldLayoutMk cId="3370616056" sldId="2147483850"/>
          </pc:sldLayoutMkLst>
        </pc:sldLayoutChg>
        <pc:sldLayoutChg chg="del">
          <pc:chgData name="Ganavi M" userId="aa0847465628f3dc" providerId="Windows Live" clId="Web-{1F5BAE12-5983-45EC-A2BF-DFC2B1FDAE5F}" dt="2024-05-10T07:00:50.781" v="1"/>
          <pc:sldLayoutMkLst>
            <pc:docMk/>
            <pc:sldMasterMk cId="0" sldId="2147483649"/>
            <pc:sldLayoutMk cId="601831127" sldId="2147483851"/>
          </pc:sldLayoutMkLst>
        </pc:sldLayoutChg>
        <pc:sldLayoutChg chg="del">
          <pc:chgData name="Ganavi M" userId="aa0847465628f3dc" providerId="Windows Live" clId="Web-{1F5BAE12-5983-45EC-A2BF-DFC2B1FDAE5F}" dt="2024-05-10T07:00:50.781" v="1"/>
          <pc:sldLayoutMkLst>
            <pc:docMk/>
            <pc:sldMasterMk cId="0" sldId="2147483649"/>
            <pc:sldLayoutMk cId="3179176809" sldId="2147483852"/>
          </pc:sldLayoutMkLst>
        </pc:sldLayoutChg>
        <pc:sldLayoutChg chg="del">
          <pc:chgData name="Ganavi M" userId="aa0847465628f3dc" providerId="Windows Live" clId="Web-{1F5BAE12-5983-45EC-A2BF-DFC2B1FDAE5F}" dt="2024-05-10T07:00:50.781" v="1"/>
          <pc:sldLayoutMkLst>
            <pc:docMk/>
            <pc:sldMasterMk cId="0" sldId="2147483649"/>
            <pc:sldLayoutMk cId="1904258027" sldId="2147483853"/>
          </pc:sldLayoutMkLst>
        </pc:sldLayoutChg>
        <pc:sldLayoutChg chg="del">
          <pc:chgData name="Ganavi M" userId="aa0847465628f3dc" providerId="Windows Live" clId="Web-{1F5BAE12-5983-45EC-A2BF-DFC2B1FDAE5F}" dt="2024-05-10T07:00:50.781" v="1"/>
          <pc:sldLayoutMkLst>
            <pc:docMk/>
            <pc:sldMasterMk cId="0" sldId="2147483649"/>
            <pc:sldLayoutMk cId="3737266824" sldId="2147483854"/>
          </pc:sldLayoutMkLst>
        </pc:sldLayoutChg>
        <pc:sldLayoutChg chg="del">
          <pc:chgData name="Ganavi M" userId="aa0847465628f3dc" providerId="Windows Live" clId="Web-{1F5BAE12-5983-45EC-A2BF-DFC2B1FDAE5F}" dt="2024-05-10T07:00:50.781" v="1"/>
          <pc:sldLayoutMkLst>
            <pc:docMk/>
            <pc:sldMasterMk cId="0" sldId="2147483649"/>
            <pc:sldLayoutMk cId="4197340301" sldId="2147483856"/>
          </pc:sldLayoutMkLst>
        </pc:sldLayoutChg>
      </pc:sldMasterChg>
      <pc:sldMasterChg chg="add addSldLayout modSldLayout">
        <pc:chgData name="Ganavi M" userId="aa0847465628f3dc" providerId="Windows Live" clId="Web-{1F5BAE12-5983-45EC-A2BF-DFC2B1FDAE5F}" dt="2024-05-10T07:00:50.781" v="1"/>
        <pc:sldMasterMkLst>
          <pc:docMk/>
          <pc:sldMasterMk cId="4229224091" sldId="2147483857"/>
        </pc:sldMasterMkLst>
        <pc:sldLayoutChg chg="add mod replId">
          <pc:chgData name="Ganavi M" userId="aa0847465628f3dc" providerId="Windows Live" clId="Web-{1F5BAE12-5983-45EC-A2BF-DFC2B1FDAE5F}" dt="2024-05-10T07:00:50.781" v="1"/>
          <pc:sldLayoutMkLst>
            <pc:docMk/>
            <pc:sldMasterMk cId="4229224091" sldId="2147483857"/>
            <pc:sldLayoutMk cId="1232675792" sldId="2147483858"/>
          </pc:sldLayoutMkLst>
        </pc:sldLayoutChg>
        <pc:sldLayoutChg chg="add mod replId">
          <pc:chgData name="Ganavi M" userId="aa0847465628f3dc" providerId="Windows Live" clId="Web-{1F5BAE12-5983-45EC-A2BF-DFC2B1FDAE5F}" dt="2024-05-10T07:00:50.781" v="1"/>
          <pc:sldLayoutMkLst>
            <pc:docMk/>
            <pc:sldMasterMk cId="4229224091" sldId="2147483857"/>
            <pc:sldLayoutMk cId="1398538398" sldId="2147483859"/>
          </pc:sldLayoutMkLst>
        </pc:sldLayoutChg>
        <pc:sldLayoutChg chg="add mod replId">
          <pc:chgData name="Ganavi M" userId="aa0847465628f3dc" providerId="Windows Live" clId="Web-{1F5BAE12-5983-45EC-A2BF-DFC2B1FDAE5F}" dt="2024-05-10T07:00:50.781" v="1"/>
          <pc:sldLayoutMkLst>
            <pc:docMk/>
            <pc:sldMasterMk cId="4229224091" sldId="2147483857"/>
            <pc:sldLayoutMk cId="3233150950" sldId="2147483860"/>
          </pc:sldLayoutMkLst>
        </pc:sldLayoutChg>
        <pc:sldLayoutChg chg="add mod replId">
          <pc:chgData name="Ganavi M" userId="aa0847465628f3dc" providerId="Windows Live" clId="Web-{1F5BAE12-5983-45EC-A2BF-DFC2B1FDAE5F}" dt="2024-05-10T07:00:50.781" v="1"/>
          <pc:sldLayoutMkLst>
            <pc:docMk/>
            <pc:sldMasterMk cId="4229224091" sldId="2147483857"/>
            <pc:sldLayoutMk cId="595733567" sldId="2147483861"/>
          </pc:sldLayoutMkLst>
        </pc:sldLayoutChg>
        <pc:sldLayoutChg chg="add mod replId">
          <pc:chgData name="Ganavi M" userId="aa0847465628f3dc" providerId="Windows Live" clId="Web-{1F5BAE12-5983-45EC-A2BF-DFC2B1FDAE5F}" dt="2024-05-10T07:00:50.781" v="1"/>
          <pc:sldLayoutMkLst>
            <pc:docMk/>
            <pc:sldMasterMk cId="4229224091" sldId="2147483857"/>
            <pc:sldLayoutMk cId="744855650" sldId="2147483862"/>
          </pc:sldLayoutMkLst>
        </pc:sldLayoutChg>
        <pc:sldLayoutChg chg="add mod replId">
          <pc:chgData name="Ganavi M" userId="aa0847465628f3dc" providerId="Windows Live" clId="Web-{1F5BAE12-5983-45EC-A2BF-DFC2B1FDAE5F}" dt="2024-05-10T07:00:50.781" v="1"/>
          <pc:sldLayoutMkLst>
            <pc:docMk/>
            <pc:sldMasterMk cId="4229224091" sldId="2147483857"/>
            <pc:sldLayoutMk cId="1580545799" sldId="2147483863"/>
          </pc:sldLayoutMkLst>
        </pc:sldLayoutChg>
        <pc:sldLayoutChg chg="add mod replId">
          <pc:chgData name="Ganavi M" userId="aa0847465628f3dc" providerId="Windows Live" clId="Web-{1F5BAE12-5983-45EC-A2BF-DFC2B1FDAE5F}" dt="2024-05-10T07:00:50.781" v="1"/>
          <pc:sldLayoutMkLst>
            <pc:docMk/>
            <pc:sldMasterMk cId="4229224091" sldId="2147483857"/>
            <pc:sldLayoutMk cId="1371877881" sldId="2147483864"/>
          </pc:sldLayoutMkLst>
        </pc:sldLayoutChg>
        <pc:sldLayoutChg chg="add mod replId">
          <pc:chgData name="Ganavi M" userId="aa0847465628f3dc" providerId="Windows Live" clId="Web-{1F5BAE12-5983-45EC-A2BF-DFC2B1FDAE5F}" dt="2024-05-10T07:00:50.781" v="1"/>
          <pc:sldLayoutMkLst>
            <pc:docMk/>
            <pc:sldMasterMk cId="4229224091" sldId="2147483857"/>
            <pc:sldLayoutMk cId="2902750085" sldId="2147483865"/>
          </pc:sldLayoutMkLst>
        </pc:sldLayoutChg>
        <pc:sldLayoutChg chg="add mod replId">
          <pc:chgData name="Ganavi M" userId="aa0847465628f3dc" providerId="Windows Live" clId="Web-{1F5BAE12-5983-45EC-A2BF-DFC2B1FDAE5F}" dt="2024-05-10T07:00:50.781" v="1"/>
          <pc:sldLayoutMkLst>
            <pc:docMk/>
            <pc:sldMasterMk cId="4229224091" sldId="2147483857"/>
            <pc:sldLayoutMk cId="4256405866" sldId="2147483866"/>
          </pc:sldLayoutMkLst>
        </pc:sldLayoutChg>
        <pc:sldLayoutChg chg="add mod replId">
          <pc:chgData name="Ganavi M" userId="aa0847465628f3dc" providerId="Windows Live" clId="Web-{1F5BAE12-5983-45EC-A2BF-DFC2B1FDAE5F}" dt="2024-05-10T07:00:50.781" v="1"/>
          <pc:sldLayoutMkLst>
            <pc:docMk/>
            <pc:sldMasterMk cId="4229224091" sldId="2147483857"/>
            <pc:sldLayoutMk cId="3022408145" sldId="2147483867"/>
          </pc:sldLayoutMkLst>
        </pc:sldLayoutChg>
        <pc:sldLayoutChg chg="add mod replId">
          <pc:chgData name="Ganavi M" userId="aa0847465628f3dc" providerId="Windows Live" clId="Web-{1F5BAE12-5983-45EC-A2BF-DFC2B1FDAE5F}" dt="2024-05-10T07:00:50.781" v="1"/>
          <pc:sldLayoutMkLst>
            <pc:docMk/>
            <pc:sldMasterMk cId="4229224091" sldId="2147483857"/>
            <pc:sldLayoutMk cId="152849425" sldId="2147483868"/>
          </pc:sldLayoutMkLst>
        </pc:sldLayoutChg>
        <pc:sldLayoutChg chg="add mod replId">
          <pc:chgData name="Ganavi M" userId="aa0847465628f3dc" providerId="Windows Live" clId="Web-{1F5BAE12-5983-45EC-A2BF-DFC2B1FDAE5F}" dt="2024-05-10T07:00:50.781" v="1"/>
          <pc:sldLayoutMkLst>
            <pc:docMk/>
            <pc:sldMasterMk cId="4229224091" sldId="2147483857"/>
            <pc:sldLayoutMk cId="2235872528" sldId="2147483869"/>
          </pc:sldLayoutMkLst>
        </pc:sldLayoutChg>
        <pc:sldLayoutChg chg="add mod replId">
          <pc:chgData name="Ganavi M" userId="aa0847465628f3dc" providerId="Windows Live" clId="Web-{1F5BAE12-5983-45EC-A2BF-DFC2B1FDAE5F}" dt="2024-05-10T07:00:50.781" v="1"/>
          <pc:sldLayoutMkLst>
            <pc:docMk/>
            <pc:sldMasterMk cId="4229224091" sldId="2147483857"/>
            <pc:sldLayoutMk cId="3043109097" sldId="2147483870"/>
          </pc:sldLayoutMkLst>
        </pc:sldLayoutChg>
        <pc:sldLayoutChg chg="add mod replId">
          <pc:chgData name="Ganavi M" userId="aa0847465628f3dc" providerId="Windows Live" clId="Web-{1F5BAE12-5983-45EC-A2BF-DFC2B1FDAE5F}" dt="2024-05-10T07:00:50.781" v="1"/>
          <pc:sldLayoutMkLst>
            <pc:docMk/>
            <pc:sldMasterMk cId="4229224091" sldId="2147483857"/>
            <pc:sldLayoutMk cId="2557438399" sldId="2147483871"/>
          </pc:sldLayoutMkLst>
        </pc:sldLayoutChg>
        <pc:sldLayoutChg chg="add mod replId">
          <pc:chgData name="Ganavi M" userId="aa0847465628f3dc" providerId="Windows Live" clId="Web-{1F5BAE12-5983-45EC-A2BF-DFC2B1FDAE5F}" dt="2024-05-10T07:00:50.781" v="1"/>
          <pc:sldLayoutMkLst>
            <pc:docMk/>
            <pc:sldMasterMk cId="4229224091" sldId="2147483857"/>
            <pc:sldLayoutMk cId="4140213787" sldId="2147483872"/>
          </pc:sldLayoutMkLst>
        </pc:sldLayoutChg>
        <pc:sldLayoutChg chg="add mod replId">
          <pc:chgData name="Ganavi M" userId="aa0847465628f3dc" providerId="Windows Live" clId="Web-{1F5BAE12-5983-45EC-A2BF-DFC2B1FDAE5F}" dt="2024-05-10T07:00:50.781" v="1"/>
          <pc:sldLayoutMkLst>
            <pc:docMk/>
            <pc:sldMasterMk cId="4229224091" sldId="2147483857"/>
            <pc:sldLayoutMk cId="914350435" sldId="2147483873"/>
          </pc:sldLayoutMkLst>
        </pc:sldLayoutChg>
        <pc:sldLayoutChg chg="add mod replId">
          <pc:chgData name="Ganavi M" userId="aa0847465628f3dc" providerId="Windows Live" clId="Web-{1F5BAE12-5983-45EC-A2BF-DFC2B1FDAE5F}" dt="2024-05-10T07:00:50.781" v="1"/>
          <pc:sldLayoutMkLst>
            <pc:docMk/>
            <pc:sldMasterMk cId="4229224091" sldId="2147483857"/>
            <pc:sldLayoutMk cId="1525298041" sldId="2147483874"/>
          </pc:sldLayoutMkLst>
        </pc:sldLayoutChg>
      </pc:sldMasterChg>
    </pc:docChg>
  </pc:docChgLst>
  <pc:docChgLst>
    <pc:chgData name="Ganavi M" userId="aa0847465628f3dc" providerId="Windows Live" clId="Web-{C6804F74-A613-4D93-92D6-5E9564ECFF13}"/>
    <pc:docChg chg="delSld modSld">
      <pc:chgData name="Ganavi M" userId="aa0847465628f3dc" providerId="Windows Live" clId="Web-{C6804F74-A613-4D93-92D6-5E9564ECFF13}" dt="2024-05-13T07:31:45.246" v="24" actId="14100"/>
      <pc:docMkLst>
        <pc:docMk/>
      </pc:docMkLst>
      <pc:sldChg chg="modSp">
        <pc:chgData name="Ganavi M" userId="aa0847465628f3dc" providerId="Windows Live" clId="Web-{C6804F74-A613-4D93-92D6-5E9564ECFF13}" dt="2024-05-13T07:30:51.900" v="17" actId="14100"/>
        <pc:sldMkLst>
          <pc:docMk/>
          <pc:sldMk cId="0" sldId="261"/>
        </pc:sldMkLst>
        <pc:spChg chg="mod">
          <ac:chgData name="Ganavi M" userId="aa0847465628f3dc" providerId="Windows Live" clId="Web-{C6804F74-A613-4D93-92D6-5E9564ECFF13}" dt="2024-05-13T07:30:51.900" v="17" actId="14100"/>
          <ac:spMkLst>
            <pc:docMk/>
            <pc:sldMk cId="0" sldId="261"/>
            <ac:spMk id="18435" creationId="{6B1B5DCB-40BE-015D-50CB-CF010BF784A3}"/>
          </ac:spMkLst>
        </pc:spChg>
      </pc:sldChg>
      <pc:sldChg chg="del">
        <pc:chgData name="Ganavi M" userId="aa0847465628f3dc" providerId="Windows Live" clId="Web-{C6804F74-A613-4D93-92D6-5E9564ECFF13}" dt="2024-05-13T07:30:18.446" v="14"/>
        <pc:sldMkLst>
          <pc:docMk/>
          <pc:sldMk cId="0" sldId="280"/>
        </pc:sldMkLst>
      </pc:sldChg>
      <pc:sldChg chg="del">
        <pc:chgData name="Ganavi M" userId="aa0847465628f3dc" providerId="Windows Live" clId="Web-{C6804F74-A613-4D93-92D6-5E9564ECFF13}" dt="2024-05-13T07:30:36.900" v="15"/>
        <pc:sldMkLst>
          <pc:docMk/>
          <pc:sldMk cId="0" sldId="282"/>
        </pc:sldMkLst>
      </pc:sldChg>
      <pc:sldChg chg="modSp">
        <pc:chgData name="Ganavi M" userId="aa0847465628f3dc" providerId="Windows Live" clId="Web-{C6804F74-A613-4D93-92D6-5E9564ECFF13}" dt="2024-05-13T07:29:30.679" v="9" actId="20577"/>
        <pc:sldMkLst>
          <pc:docMk/>
          <pc:sldMk cId="0" sldId="289"/>
        </pc:sldMkLst>
        <pc:spChg chg="mod">
          <ac:chgData name="Ganavi M" userId="aa0847465628f3dc" providerId="Windows Live" clId="Web-{C6804F74-A613-4D93-92D6-5E9564ECFF13}" dt="2024-05-13T07:29:30.679" v="9" actId="20577"/>
          <ac:spMkLst>
            <pc:docMk/>
            <pc:sldMk cId="0" sldId="289"/>
            <ac:spMk id="20483" creationId="{5085CE60-BDB6-0AD9-A548-8BB7BC2C8596}"/>
          </ac:spMkLst>
        </pc:spChg>
      </pc:sldChg>
      <pc:sldChg chg="modSp">
        <pc:chgData name="Ganavi M" userId="aa0847465628f3dc" providerId="Windows Live" clId="Web-{C6804F74-A613-4D93-92D6-5E9564ECFF13}" dt="2024-05-13T07:29:42.320" v="11" actId="14100"/>
        <pc:sldMkLst>
          <pc:docMk/>
          <pc:sldMk cId="0" sldId="308"/>
        </pc:sldMkLst>
        <pc:spChg chg="mod">
          <ac:chgData name="Ganavi M" userId="aa0847465628f3dc" providerId="Windows Live" clId="Web-{C6804F74-A613-4D93-92D6-5E9564ECFF13}" dt="2024-05-13T07:29:42.320" v="11" actId="14100"/>
          <ac:spMkLst>
            <pc:docMk/>
            <pc:sldMk cId="0" sldId="308"/>
            <ac:spMk id="17411" creationId="{F39CCAC0-AB8F-D9F4-F247-2F1727BECD7D}"/>
          </ac:spMkLst>
        </pc:spChg>
      </pc:sldChg>
      <pc:sldChg chg="del">
        <pc:chgData name="Ganavi M" userId="aa0847465628f3dc" providerId="Windows Live" clId="Web-{C6804F74-A613-4D93-92D6-5E9564ECFF13}" dt="2024-05-13T07:30:16.212" v="13"/>
        <pc:sldMkLst>
          <pc:docMk/>
          <pc:sldMk cId="0" sldId="309"/>
        </pc:sldMkLst>
      </pc:sldChg>
      <pc:sldChg chg="del">
        <pc:chgData name="Ganavi M" userId="aa0847465628f3dc" providerId="Windows Live" clId="Web-{C6804F74-A613-4D93-92D6-5E9564ECFF13}" dt="2024-05-13T07:29:55.226" v="12"/>
        <pc:sldMkLst>
          <pc:docMk/>
          <pc:sldMk cId="0" sldId="319"/>
        </pc:sldMkLst>
      </pc:sldChg>
      <pc:sldChg chg="del">
        <pc:chgData name="Ganavi M" userId="aa0847465628f3dc" providerId="Windows Live" clId="Web-{C6804F74-A613-4D93-92D6-5E9564ECFF13}" dt="2024-05-13T07:29:37.695" v="10"/>
        <pc:sldMkLst>
          <pc:docMk/>
          <pc:sldMk cId="0" sldId="321"/>
        </pc:sldMkLst>
      </pc:sldChg>
      <pc:sldChg chg="modSp">
        <pc:chgData name="Ganavi M" userId="aa0847465628f3dc" providerId="Windows Live" clId="Web-{C6804F74-A613-4D93-92D6-5E9564ECFF13}" dt="2024-05-13T07:29:12.600" v="3" actId="20577"/>
        <pc:sldMkLst>
          <pc:docMk/>
          <pc:sldMk cId="0" sldId="326"/>
        </pc:sldMkLst>
        <pc:spChg chg="mod">
          <ac:chgData name="Ganavi M" userId="aa0847465628f3dc" providerId="Windows Live" clId="Web-{C6804F74-A613-4D93-92D6-5E9564ECFF13}" dt="2024-05-13T07:29:12.600" v="3" actId="20577"/>
          <ac:spMkLst>
            <pc:docMk/>
            <pc:sldMk cId="0" sldId="326"/>
            <ac:spMk id="21507" creationId="{9E9AA2B3-A79C-1AF9-FCD1-5064753527BF}"/>
          </ac:spMkLst>
        </pc:spChg>
      </pc:sldChg>
      <pc:sldChg chg="modSp">
        <pc:chgData name="Ganavi M" userId="aa0847465628f3dc" providerId="Windows Live" clId="Web-{C6804F74-A613-4D93-92D6-5E9564ECFF13}" dt="2024-05-13T07:31:45.246" v="24" actId="14100"/>
        <pc:sldMkLst>
          <pc:docMk/>
          <pc:sldMk cId="0" sldId="328"/>
        </pc:sldMkLst>
        <pc:spChg chg="mod">
          <ac:chgData name="Ganavi M" userId="aa0847465628f3dc" providerId="Windows Live" clId="Web-{C6804F74-A613-4D93-92D6-5E9564ECFF13}" dt="2024-05-13T07:31:45.246" v="24" actId="14100"/>
          <ac:spMkLst>
            <pc:docMk/>
            <pc:sldMk cId="0" sldId="328"/>
            <ac:spMk id="26626" creationId="{F8960904-FC2A-D0B0-3863-0CDC8C2E26E8}"/>
          </ac:spMkLst>
        </pc:spChg>
      </pc:sldChg>
      <pc:sldChg chg="modSp">
        <pc:chgData name="Ganavi M" userId="aa0847465628f3dc" providerId="Windows Live" clId="Web-{C6804F74-A613-4D93-92D6-5E9564ECFF13}" dt="2024-05-13T07:31:36.511" v="23" actId="20577"/>
        <pc:sldMkLst>
          <pc:docMk/>
          <pc:sldMk cId="0" sldId="329"/>
        </pc:sldMkLst>
        <pc:spChg chg="mod">
          <ac:chgData name="Ganavi M" userId="aa0847465628f3dc" providerId="Windows Live" clId="Web-{C6804F74-A613-4D93-92D6-5E9564ECFF13}" dt="2024-05-13T07:31:36.511" v="23" actId="20577"/>
          <ac:spMkLst>
            <pc:docMk/>
            <pc:sldMk cId="0" sldId="329"/>
            <ac:spMk id="22530" creationId="{4E6363D8-633C-2DCD-16A2-15DB34C81FFD}"/>
          </ac:spMkLst>
        </pc:spChg>
      </pc:sldChg>
      <pc:sldChg chg="modSp">
        <pc:chgData name="Ganavi M" userId="aa0847465628f3dc" providerId="Windows Live" clId="Web-{C6804F74-A613-4D93-92D6-5E9564ECFF13}" dt="2024-05-13T07:28:58.553" v="0" actId="14100"/>
        <pc:sldMkLst>
          <pc:docMk/>
          <pc:sldMk cId="0" sldId="345"/>
        </pc:sldMkLst>
        <pc:spChg chg="mod">
          <ac:chgData name="Ganavi M" userId="aa0847465628f3dc" providerId="Windows Live" clId="Web-{C6804F74-A613-4D93-92D6-5E9564ECFF13}" dt="2024-05-13T07:28:58.553" v="0" actId="14100"/>
          <ac:spMkLst>
            <pc:docMk/>
            <pc:sldMk cId="0" sldId="345"/>
            <ac:spMk id="3" creationId="{E9D0B32B-4C47-1D8F-5C6C-7A842EB06C2A}"/>
          </ac:spMkLst>
        </pc:spChg>
      </pc:sldChg>
      <pc:sldChg chg="modSp">
        <pc:chgData name="Ganavi M" userId="aa0847465628f3dc" providerId="Windows Live" clId="Web-{C6804F74-A613-4D93-92D6-5E9564ECFF13}" dt="2024-05-13T07:31:08.588" v="20" actId="20577"/>
        <pc:sldMkLst>
          <pc:docMk/>
          <pc:sldMk cId="0" sldId="346"/>
        </pc:sldMkLst>
        <pc:spChg chg="mod">
          <ac:chgData name="Ganavi M" userId="aa0847465628f3dc" providerId="Windows Live" clId="Web-{C6804F74-A613-4D93-92D6-5E9564ECFF13}" dt="2024-05-13T07:31:08.588" v="20" actId="20577"/>
          <ac:spMkLst>
            <pc:docMk/>
            <pc:sldMk cId="0" sldId="346"/>
            <ac:spMk id="22531" creationId="{84A4C139-47EB-DAAC-41F1-F4B4A2B9D715}"/>
          </ac:spMkLst>
        </pc:spChg>
      </pc:sldChg>
      <pc:sldChg chg="modSp">
        <pc:chgData name="Ganavi M" userId="aa0847465628f3dc" providerId="Windows Live" clId="Web-{C6804F74-A613-4D93-92D6-5E9564ECFF13}" dt="2024-05-13T07:31:21.886" v="21" actId="20577"/>
        <pc:sldMkLst>
          <pc:docMk/>
          <pc:sldMk cId="0" sldId="347"/>
        </pc:sldMkLst>
        <pc:spChg chg="mod">
          <ac:chgData name="Ganavi M" userId="aa0847465628f3dc" providerId="Windows Live" clId="Web-{C6804F74-A613-4D93-92D6-5E9564ECFF13}" dt="2024-05-13T07:31:21.886" v="21" actId="20577"/>
          <ac:spMkLst>
            <pc:docMk/>
            <pc:sldMk cId="0" sldId="347"/>
            <ac:spMk id="24579" creationId="{1201941B-4AC2-8206-39B9-30FA275767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7325CAD-55B2-2042-6B8E-111BE7AB33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EDC0CB0-CA7B-CF2D-08D3-D619629A24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CD20947C-8C01-B2D5-57DA-9D05AF3DA93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82C6FEB-6450-C2D7-7FC0-3D07784039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8FD60A46-640B-470C-5B23-F17DFC362B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B883031A-ED2F-5CCC-C448-142F062766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90E141-E6DE-4578-8B22-4CF415D0D4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ED63E0AA-4BA2-824D-E6AA-4FA77EDD0B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5A3F4F-062B-45DB-99B3-AF0E5DFB82D1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26831FF-72A6-4EB1-C1D7-3E4503E8CA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F4A3B21F-A1F7-F1AE-EBFD-D6F8C24FF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2E06F473-8FA3-3911-6E28-DDE1FB4D72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7B64B1-3858-4879-B87D-631B1C52BB84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07986083-A902-A335-B326-20335090C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82A988BC-ADAD-42BF-919E-A8E1D8394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DB753C9B-453F-4F7F-2BFF-B695B98874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7E23CC5-CBE8-4940-A4C3-40664E44EA10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C04300C5-5725-B933-060F-44832618D5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B6B57D73-BF1B-733E-F547-3B51F28DDA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1E21F258-AD88-6675-5E7F-EC86849904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B6C7EE-2CFE-44CA-A425-0544A549509D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4CC35BD-360A-76F4-3ACC-D9DC89F519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CCC92E50-06AE-3B79-1F4B-C848FD84D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F107415D-B1EF-2058-7F90-8A8B94190D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A69BA70-B305-46AA-B3D9-01663F1CE88E}" type="slidenum">
              <a:rPr lang="en-US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D77C28D0-C324-8DFB-9E5E-EAA5A2BC11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A5EA8BDC-AC3A-7146-671D-2AD15C84C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7C2899BD-C233-DB54-18E9-180E8FA352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79A36CD-B288-4A11-8B67-26C4ACA04FD0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B23D396B-B7D8-49E1-7937-44534E5BC6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DDA8A17-24A8-8964-F4D1-CFF6D91EF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827A6773-87D1-B5FF-4825-605F60A515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F455CEC-3805-4EC8-9231-0F0C287E4E78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850F4519-2052-14D6-B2F5-0B99ABB0D4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E4EF0C1E-0F82-4D29-D9EE-2045206B6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AEB21195-8CE3-156D-8B9D-A9A5E727F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5981E2-3F51-4DE8-8ED7-06171EB82E8A}" type="slidenum">
              <a:rPr lang="en-US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77FA4C36-5A41-E8B1-5C4D-2B83D36E26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DA1C95A-AF39-7B35-D3BD-26542D0EA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F8DD645-B9B4-46EE-B031-35C24A448A04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E700-EF95-463F-B75A-2CDEC15C5A37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0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CC6-9B37-4318-8876-62F2332BE330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7781-F104-4BD5-BC26-3DB2DD69598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72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9AD0-4BAD-48BB-B06C-62CAB66B1652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09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7D66-9247-4313-B245-9F882A4407CD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38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22A5-2C49-4E61-8AF1-56B5ABF57608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13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F1580A0-ED6C-4884-9FFE-87471827F59A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50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D98-3273-47CE-B312-A00AAFA2779F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98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B97ACBC-AFED-127B-8E09-A9A8A68E59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C5B3BACB-0E95-5A9B-8394-80DD76FF72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5305435-DDD3-0953-0BD8-1190C97C60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E57E8-782E-438C-88F7-31272C7266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83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93E9-CEF0-47B7-AEA6-AFACC79966BA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3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F47-3A99-4701-A7D9-FE6C4D9DA92E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5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588-EC5C-453B-A942-AA1C7EFEEF33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3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575-BDA5-4AAF-81DC-5D38C213A391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5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C5B0-21BA-48EA-B067-5E37072B4F18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4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59AD-49F4-478E-A013-BE606CDD1B41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7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E8D2-BCEE-4D3D-AE6D-93BD204BAD0C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5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110E-D48F-4A61-BE6D-11D38A61FE05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0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0FE61780-2E25-4081-A2D9-4C0805256F67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2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extLst>
              <a:ext uri="{FF2B5EF4-FFF2-40B4-BE49-F238E27FC236}">
                <a16:creationId xmlns:a16="http://schemas.microsoft.com/office/drawing/2014/main" id="{A845338E-DE2D-5D84-9D58-CC8E7244B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8">
            <a:extLst>
              <a:ext uri="{FF2B5EF4-FFF2-40B4-BE49-F238E27FC236}">
                <a16:creationId xmlns:a16="http://schemas.microsoft.com/office/drawing/2014/main" id="{CF48E83A-396B-BF57-3D6B-197E4EF30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0A241DF-4425-2565-6B78-38DA25494DD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242B8B1A-12D4-B3F5-1616-C6A1886E402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8352C42F-A80C-3B72-C481-BD29E66FAA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4171FAF-B509-42A0-989C-BA214AE601E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avigowda51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B4B10-953E-CBD1-9601-51A457AE9A56}"/>
              </a:ext>
            </a:extLst>
          </p:cNvPr>
          <p:cNvSpPr txBox="1"/>
          <p:nvPr/>
        </p:nvSpPr>
        <p:spPr>
          <a:xfrm>
            <a:off x="922685" y="933511"/>
            <a:ext cx="7076521" cy="2375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50" b="1" dirty="0">
                <a:solidFill>
                  <a:schemeClr val="bg1"/>
                </a:solidFill>
                <a:latin typeface="Bookman Old Style"/>
                <a:cs typeface="Calibri"/>
              </a:rPr>
              <a:t>            </a:t>
            </a:r>
            <a:r>
              <a:rPr lang="en-US" sz="2900" dirty="0">
                <a:solidFill>
                  <a:schemeClr val="bg1"/>
                </a:solidFill>
                <a:latin typeface="Century Gothic"/>
                <a:cs typeface="Calibri"/>
              </a:rPr>
              <a:t>        Day 27</a:t>
            </a:r>
          </a:p>
          <a:p>
            <a:endParaRPr lang="en-US" sz="2700" b="1" dirty="0">
              <a:solidFill>
                <a:schemeClr val="bg1"/>
              </a:solidFill>
              <a:latin typeface="Bookman Old Style"/>
              <a:cs typeface="Calibri"/>
            </a:endParaRPr>
          </a:p>
          <a:p>
            <a:r>
              <a:rPr lang="en-US" sz="3500" dirty="0">
                <a:solidFill>
                  <a:schemeClr val="bg1"/>
                </a:solidFill>
                <a:latin typeface="Century Gothic"/>
                <a:cs typeface="Calibri"/>
              </a:rPr>
              <a:t>       Linux Device Driver Training</a:t>
            </a:r>
          </a:p>
          <a:p>
            <a:endParaRPr lang="en-US" sz="1950" b="1" dirty="0">
              <a:solidFill>
                <a:schemeClr val="bg1"/>
              </a:solidFill>
              <a:latin typeface="Bookman Old Style"/>
              <a:cs typeface="Calibri"/>
            </a:endParaRPr>
          </a:p>
          <a:p>
            <a:r>
              <a:rPr lang="en-US" sz="1950" b="1" dirty="0">
                <a:solidFill>
                  <a:schemeClr val="bg1"/>
                </a:solidFill>
                <a:latin typeface="Arial"/>
                <a:cs typeface="Arial"/>
              </a:rPr>
              <a:t>                   </a:t>
            </a:r>
          </a:p>
          <a:p>
            <a:endParaRPr lang="en-US" sz="2100" b="1" dirty="0">
              <a:solidFill>
                <a:schemeClr val="bg1"/>
              </a:solidFill>
              <a:latin typeface="Bookman Old Style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D15A3-DE62-52A5-CD5A-10BB62B31704}"/>
              </a:ext>
            </a:extLst>
          </p:cNvPr>
          <p:cNvSpPr txBox="1"/>
          <p:nvPr/>
        </p:nvSpPr>
        <p:spPr>
          <a:xfrm>
            <a:off x="5962180" y="5526973"/>
            <a:ext cx="2618787" cy="7906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Bookman Old Style"/>
                <a:cs typeface="Calibri"/>
              </a:rPr>
              <a:t>Presented by,</a:t>
            </a:r>
          </a:p>
          <a:p>
            <a:r>
              <a:rPr lang="en-US" sz="1200" dirty="0">
                <a:solidFill>
                  <a:srgbClr val="FFFFFF"/>
                </a:solidFill>
                <a:latin typeface="Bookman Old Style"/>
                <a:cs typeface="Calibri"/>
              </a:rPr>
              <a:t>Ganavi M </a:t>
            </a:r>
            <a:endParaRPr lang="en-US" sz="1200">
              <a:solidFill>
                <a:srgbClr val="FFFFFF"/>
              </a:solidFill>
              <a:latin typeface="Bookman Old Style"/>
            </a:endParaRPr>
          </a:p>
          <a:p>
            <a:r>
              <a:rPr lang="en-US" sz="1200" dirty="0">
                <a:solidFill>
                  <a:srgbClr val="FFFFFF"/>
                </a:solidFill>
                <a:latin typeface="Bookman Old Style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Ganavigowda512@gmail.com</a:t>
            </a:r>
            <a:endParaRPr lang="en-US" sz="1200" dirty="0">
              <a:solidFill>
                <a:srgbClr val="FFFFFF"/>
              </a:solidFill>
              <a:latin typeface="Bookman Old Style"/>
              <a:cs typeface="Calibri"/>
            </a:endParaRPr>
          </a:p>
          <a:p>
            <a:endParaRPr lang="en-US" sz="1200" dirty="0">
              <a:solidFill>
                <a:srgbClr val="FFFFFF"/>
              </a:solidFill>
              <a:latin typeface="Bookman Old Style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B7E321-1C0E-F3F0-1CD0-3DFE7B03BA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06046" y="2866109"/>
            <a:ext cx="6486218" cy="1555934"/>
          </a:xfrm>
        </p:spPr>
        <p:txBody>
          <a:bodyPr/>
          <a:lstStyle/>
          <a:p>
            <a:r>
              <a:rPr lang="en-US" dirty="0"/>
              <a:t>Concurrency and Race Conditions</a:t>
            </a:r>
          </a:p>
        </p:txBody>
      </p:sp>
    </p:spTree>
    <p:extLst>
      <p:ext uri="{BB962C8B-B14F-4D97-AF65-F5344CB8AC3E}">
        <p14:creationId xmlns:p14="http://schemas.microsoft.com/office/powerpoint/2010/main" val="425979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626BE1F-F454-E300-6C15-94477D876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mutexes in </a:t>
            </a:r>
            <a:r>
              <a:rPr lang="en-US" altLang="en-US" b="1">
                <a:latin typeface="Courier New" panose="02070309020205020404" pitchFamily="49" charset="0"/>
              </a:rPr>
              <a:t>scull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156E8DA-3C14-BD44-1C41-68D590F233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b="1">
                <a:latin typeface="Courier New" panose="02070309020205020404" pitchFamily="49" charset="0"/>
              </a:rPr>
              <a:t>scull_dev</a:t>
            </a:r>
            <a:r>
              <a:rPr lang="en-US" altLang="en-US" sz="3200" b="1"/>
              <a:t> </a:t>
            </a:r>
            <a:r>
              <a:rPr lang="en-US" altLang="en-US" sz="3200"/>
              <a:t>initialization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for (i = 0; i &lt; scull_nr_devs; i++)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scull_devices[i].quantum = scull_quantum;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scull_devices[i].qset = scull_qset;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mutex_init(&amp;scull_devices[i].mutex); /* before cdev_add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scull_setup_cdev(&amp;scull_devices[i], i);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F56C913-A451-9897-A7AC-2FB8B0FD6F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mutexes in </a:t>
            </a:r>
            <a:r>
              <a:rPr lang="en-US" altLang="en-US" b="1">
                <a:latin typeface="Courier New" panose="02070309020205020404" pitchFamily="49" charset="0"/>
              </a:rPr>
              <a:t>scull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085CE60-BDB6-0AD9-A548-8BB7BC2C85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1864" y="2489200"/>
            <a:ext cx="8998440" cy="3530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b="1" err="1">
                <a:latin typeface="Courier New"/>
                <a:cs typeface="Courier New"/>
              </a:rPr>
              <a:t>scull_write</a:t>
            </a:r>
            <a:r>
              <a:rPr lang="en-US" altLang="en-US" b="1" dirty="0">
                <a:latin typeface="Courier New"/>
                <a:cs typeface="Courier New"/>
              </a:rPr>
              <a:t>()</a:t>
            </a:r>
            <a:endParaRPr lang="en-US" altLang="en-US">
              <a:latin typeface="Courier New"/>
              <a:cs typeface="Courier New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/>
                <a:cs typeface="Courier New"/>
              </a:rPr>
              <a:t>	if (</a:t>
            </a:r>
            <a:r>
              <a:rPr lang="en-US" altLang="en-US" b="1" err="1">
                <a:latin typeface="Courier New"/>
                <a:cs typeface="Courier New"/>
              </a:rPr>
              <a:t>mutex_lock_interruptible</a:t>
            </a:r>
            <a:r>
              <a:rPr lang="en-US" altLang="en-US" b="1" dirty="0">
                <a:latin typeface="Courier New"/>
                <a:cs typeface="Courier New"/>
              </a:rPr>
              <a:t>(&amp;dev-&gt;mutex))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/>
                <a:cs typeface="Courier New"/>
              </a:rPr>
              <a:t>		return -ERESTARTSYS;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  <a:cs typeface="Courier New"/>
            </a:endParaRPr>
          </a:p>
          <a:p>
            <a:pPr eaLnBrk="1" hangingPunct="1"/>
            <a:r>
              <a:rPr lang="en-US" altLang="en-US" b="1" err="1">
                <a:latin typeface="Courier New"/>
                <a:cs typeface="Courier New"/>
              </a:rPr>
              <a:t>scull_write</a:t>
            </a:r>
            <a:r>
              <a:rPr lang="en-US" altLang="en-US" b="1" dirty="0">
                <a:latin typeface="Courier New"/>
                <a:cs typeface="Courier New"/>
              </a:rPr>
              <a:t> </a:t>
            </a:r>
            <a:r>
              <a:rPr lang="en-US" altLang="en-US" dirty="0"/>
              <a:t>ends with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/>
                <a:cs typeface="Courier New"/>
              </a:rPr>
              <a:t>out:</a:t>
            </a:r>
          </a:p>
          <a:p>
            <a:pPr>
              <a:buNone/>
            </a:pPr>
            <a:r>
              <a:rPr lang="en-US" altLang="en-US" b="1" dirty="0">
                <a:latin typeface="Courier New"/>
                <a:cs typeface="Courier New"/>
              </a:rPr>
              <a:t>  </a:t>
            </a:r>
            <a:r>
              <a:rPr lang="en-US" altLang="en-US" b="1" err="1">
                <a:latin typeface="Courier New"/>
                <a:cs typeface="Courier New"/>
              </a:rPr>
              <a:t>mutex_unlock</a:t>
            </a:r>
            <a:r>
              <a:rPr lang="en-US" altLang="en-US" b="1" dirty="0">
                <a:latin typeface="Courier New"/>
                <a:cs typeface="Courier New"/>
              </a:rPr>
              <a:t>(&amp;dev-&gt;mutex);</a:t>
            </a:r>
          </a:p>
          <a:p>
            <a:pPr>
              <a:buNone/>
            </a:pPr>
            <a:r>
              <a:rPr lang="en-US" altLang="en-US" b="1" dirty="0">
                <a:latin typeface="Courier New"/>
                <a:cs typeface="Courier New"/>
              </a:rPr>
              <a:t>  return </a:t>
            </a:r>
            <a:r>
              <a:rPr lang="en-US" altLang="en-US" b="1" err="1">
                <a:latin typeface="Courier New"/>
                <a:cs typeface="Courier New"/>
              </a:rPr>
              <a:t>retval</a:t>
            </a:r>
            <a:r>
              <a:rPr lang="en-US" altLang="en-US" b="1" dirty="0">
                <a:latin typeface="Courier New"/>
                <a:cs typeface="Courier New"/>
              </a:rPr>
              <a:t>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F48F045-49C1-3E82-C93B-585666A56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3600" b="1">
                <a:latin typeface="Courier New" panose="02070309020205020404" pitchFamily="49" charset="0"/>
              </a:rPr>
              <a:t>mutex_lock_interruptible()</a:t>
            </a:r>
            <a:r>
              <a:rPr lang="en-US" altLang="en-US" sz="3600"/>
              <a:t> returns nonzero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E9AA2B3-A79C-1AF9-FCD1-5064753527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1377" y="2489200"/>
            <a:ext cx="8666793" cy="3530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500" dirty="0"/>
              <a:t>If can be resubmitted</a:t>
            </a:r>
          </a:p>
          <a:p>
            <a:pPr lvl="1" indent="-283210" eaLnBrk="1" hangingPunct="1">
              <a:lnSpc>
                <a:spcPct val="120000"/>
              </a:lnSpc>
            </a:pPr>
            <a:r>
              <a:rPr lang="en-US" altLang="en-US" sz="2500" dirty="0"/>
              <a:t>Undo visible changes if any and restart</a:t>
            </a:r>
            <a:endParaRPr lang="en-US" altLang="en-US" sz="25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500" dirty="0"/>
              <a:t>Otherwise return </a:t>
            </a:r>
            <a:r>
              <a:rPr lang="en-US" altLang="en-US" sz="2500" b="1" dirty="0">
                <a:solidFill>
                  <a:schemeClr val="accent2"/>
                </a:solidFill>
              </a:rPr>
              <a:t>‑</a:t>
            </a:r>
            <a:r>
              <a:rPr lang="en-US" altLang="en-US" sz="2500" b="1" dirty="0">
                <a:solidFill>
                  <a:schemeClr val="accent2"/>
                </a:solidFill>
                <a:latin typeface="Courier New"/>
                <a:cs typeface="Courier New"/>
              </a:rPr>
              <a:t>EINTR</a:t>
            </a:r>
          </a:p>
          <a:p>
            <a:pPr lvl="1" indent="-283210" eaLnBrk="1" hangingPunct="1">
              <a:lnSpc>
                <a:spcPct val="120000"/>
              </a:lnSpc>
            </a:pPr>
            <a:r>
              <a:rPr lang="en-US" altLang="en-US" sz="2500" dirty="0"/>
              <a:t>E.g., could not undo changes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25EA-F6FD-29B3-12C0-C234659E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b="1" dirty="0" err="1">
                <a:latin typeface="Courier New" pitchFamily="49" charset="0"/>
              </a:rPr>
              <a:t>mutex_lock_interruptible</a:t>
            </a:r>
            <a:r>
              <a:rPr lang="en-US" altLang="en-US" sz="3200" b="1" dirty="0">
                <a:latin typeface="Courier New" pitchFamily="49" charset="0"/>
              </a:rPr>
              <a:t>()</a:t>
            </a:r>
            <a:br>
              <a:rPr lang="en-US" altLang="en-US" sz="3200" b="1" dirty="0">
                <a:latin typeface="Courier New" pitchFamily="49" charset="0"/>
              </a:rPr>
            </a:br>
            <a:r>
              <a:rPr lang="en-US" altLang="en-US" sz="3200" b="1" dirty="0">
                <a:latin typeface="Courier New" pitchFamily="49" charset="0"/>
              </a:rPr>
              <a:t>	</a:t>
            </a:r>
            <a:r>
              <a:rPr lang="en-US" altLang="en-US" sz="3200" b="1" dirty="0">
                <a:latin typeface="+mn-lt"/>
              </a:rPr>
              <a:t>(returns non-zero)</a:t>
            </a:r>
            <a:endParaRPr lang="en-US" sz="3200" dirty="0">
              <a:latin typeface="+mn-lt"/>
            </a:endParaRP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84A4C139-47EB-DAAC-41F1-F4B4A2B9D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53" y="2489200"/>
            <a:ext cx="8808928" cy="3530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100" dirty="0"/>
              <a:t>If can be resubmitted</a:t>
            </a:r>
          </a:p>
          <a:p>
            <a:pPr lvl="1" indent="-283210" eaLnBrk="1" hangingPunct="1">
              <a:lnSpc>
                <a:spcPct val="120000"/>
              </a:lnSpc>
            </a:pPr>
            <a:r>
              <a:rPr lang="en-US" altLang="en-US" sz="2100" dirty="0"/>
              <a:t>Undo visible changes if any and restart</a:t>
            </a:r>
            <a:endParaRPr lang="en-US" altLang="en-US" sz="2100" b="1" dirty="0">
              <a:solidFill>
                <a:schemeClr val="accent2"/>
              </a:solidFill>
              <a:latin typeface="Courier New" panose="02070309020205020404" pitchFamily="49" charset="0"/>
              <a:cs typeface="Courier New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100" dirty="0"/>
              <a:t>Otherwise return </a:t>
            </a:r>
            <a:r>
              <a:rPr lang="en-US" altLang="en-US" sz="2100" b="1" dirty="0">
                <a:solidFill>
                  <a:schemeClr val="accent2"/>
                </a:solidFill>
              </a:rPr>
              <a:t>‑</a:t>
            </a:r>
            <a:r>
              <a:rPr lang="en-US" altLang="en-US" sz="2100" b="1" dirty="0">
                <a:solidFill>
                  <a:schemeClr val="accent2"/>
                </a:solidFill>
                <a:latin typeface="Courier New"/>
                <a:cs typeface="Courier New"/>
              </a:rPr>
              <a:t>EINTR</a:t>
            </a:r>
          </a:p>
          <a:p>
            <a:pPr lvl="1" indent="-283210" eaLnBrk="1" hangingPunct="1">
              <a:lnSpc>
                <a:spcPct val="120000"/>
              </a:lnSpc>
            </a:pPr>
            <a:r>
              <a:rPr lang="en-US" altLang="en-US" sz="2100" dirty="0"/>
              <a:t>E.g., could not undo changes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34CDFB3-DA34-0042-7816-6B4FA7C4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/>
              <a:t>Restartable system call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B32B-4C47-1D8F-5C6C-7A842EB06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979809" cy="3530600"/>
          </a:xfrm>
        </p:spPr>
        <p:txBody>
          <a:bodyPr>
            <a:normAutofit fontScale="40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en-US" sz="3700" dirty="0"/>
              <a:t>Automatic restarting of certain interrupted system calls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3200" dirty="0"/>
              <a:t>Retry with </a:t>
            </a:r>
            <a:r>
              <a:rPr lang="en-US" altLang="en-US" sz="3200" b="1" dirty="0"/>
              <a:t>same arguments </a:t>
            </a:r>
            <a:r>
              <a:rPr lang="en-US" altLang="en-US" sz="3200" dirty="0"/>
              <a:t>(values)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3400" dirty="0"/>
              <a:t>Simplifies user-space programming for dealing with "interrupted system call“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3400" dirty="0"/>
              <a:t>POSIX permits an implementation to restart system calls, but it is not required.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3400" dirty="0"/>
              <a:t>SUS defines the </a:t>
            </a:r>
            <a:r>
              <a:rPr lang="en-US" altLang="en-US" sz="3400" dirty="0">
                <a:solidFill>
                  <a:schemeClr val="accent6"/>
                </a:solidFill>
              </a:rPr>
              <a:t>SA_RESTART</a:t>
            </a:r>
            <a:r>
              <a:rPr lang="en-US" altLang="en-US" sz="3400" dirty="0"/>
              <a:t> flag to provide a means by which an application can request that an interrupted system calls be restarted.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3400" dirty="0"/>
              <a:t>http://pubs.opengroup.org/onlinepubs/009604499/functions/sigaction.html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3200" dirty="0"/>
              <a:t>return </a:t>
            </a:r>
            <a:r>
              <a:rPr lang="en-US" sz="3100" b="1" dirty="0">
                <a:solidFill>
                  <a:schemeClr val="accent2"/>
                </a:solidFill>
              </a:rPr>
              <a:t>‑</a:t>
            </a:r>
            <a:r>
              <a:rPr lang="en-US" altLang="en-US" sz="3100" b="1" dirty="0">
                <a:solidFill>
                  <a:schemeClr val="accent2"/>
                </a:solidFill>
                <a:latin typeface="Courier New" pitchFamily="49" charset="0"/>
              </a:rPr>
              <a:t>ERESTARTSYS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6EC37BF-2E3A-A4FE-41E7-E41912EC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/>
              <a:t>Restartable system call</a:t>
            </a:r>
            <a:endParaRPr lang="en-US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201941B-4AC2-8206-39B9-30FA2757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100" dirty="0"/>
              <a:t>Arguments may need to be modified</a:t>
            </a:r>
          </a:p>
          <a:p>
            <a:pPr lvl="1" indent="-283210" eaLnBrk="1" hangingPunct="1">
              <a:lnSpc>
                <a:spcPct val="120000"/>
              </a:lnSpc>
            </a:pPr>
            <a:r>
              <a:rPr lang="en-US" altLang="en-US" sz="2100" dirty="0"/>
              <a:t>return </a:t>
            </a:r>
            <a:r>
              <a:rPr lang="en-US" altLang="en-US" sz="2100" b="1" dirty="0">
                <a:solidFill>
                  <a:schemeClr val="accent2"/>
                </a:solidFill>
              </a:rPr>
              <a:t>‑</a:t>
            </a:r>
            <a:r>
              <a:rPr lang="en-US" altLang="en-US" sz="2100" b="1" dirty="0">
                <a:solidFill>
                  <a:schemeClr val="accent2"/>
                </a:solidFill>
                <a:latin typeface="Courier New"/>
                <a:cs typeface="Courier New"/>
              </a:rPr>
              <a:t>ERESTARTSYS_RESTARTBLOCK</a:t>
            </a:r>
          </a:p>
          <a:p>
            <a:pPr lvl="1" indent="-283210" eaLnBrk="1" hangingPunct="1">
              <a:lnSpc>
                <a:spcPct val="120000"/>
              </a:lnSpc>
            </a:pPr>
            <a:r>
              <a:rPr lang="en-US" altLang="en-US" sz="2100" dirty="0"/>
              <a:t>Specify callback function to modify arguments</a:t>
            </a:r>
            <a:endParaRPr lang="en-US" altLang="en-US" sz="21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283210" eaLnBrk="1" hangingPunct="1">
              <a:lnSpc>
                <a:spcPct val="120000"/>
              </a:lnSpc>
            </a:pPr>
            <a:r>
              <a:rPr lang="en-US" altLang="en-US" sz="2100" b="1" dirty="0">
                <a:latin typeface="Courier New"/>
                <a:cs typeface="Courier New"/>
              </a:rPr>
              <a:t>http://lwn.net/Articles/17744/</a:t>
            </a:r>
            <a:endParaRPr lang="en-US" altLang="en-US" sz="21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4E6363D8-633C-2DCD-16A2-15DB34C81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7693951" cy="780932"/>
          </a:xfrm>
        </p:spPr>
        <p:txBody>
          <a:bodyPr/>
          <a:lstStyle/>
          <a:p>
            <a:pPr>
              <a:defRPr/>
            </a:pPr>
            <a:r>
              <a:rPr lang="en-US" altLang="en-US" sz="3100" dirty="0" err="1">
                <a:latin typeface="+mn-lt"/>
                <a:cs typeface="Courier New"/>
              </a:rPr>
              <a:t>Userspace</a:t>
            </a:r>
            <a:r>
              <a:rPr lang="en-US" altLang="en-US" sz="3100" b="1" dirty="0">
                <a:latin typeface="Courier New"/>
                <a:cs typeface="Courier New"/>
              </a:rPr>
              <a:t> write()</a:t>
            </a:r>
            <a:r>
              <a:rPr lang="en-US" altLang="en-US" sz="3100" b="1" dirty="0"/>
              <a:t> </a:t>
            </a:r>
            <a:r>
              <a:rPr lang="en-US" altLang="en-US" sz="3100" dirty="0"/>
              <a:t>and </a:t>
            </a:r>
            <a:r>
              <a:rPr lang="en-US" altLang="en-US" sz="3100" dirty="0" err="1">
                <a:latin typeface="+mn-lt"/>
              </a:rPr>
              <a:t>kernelspace</a:t>
            </a:r>
            <a:r>
              <a:rPr lang="en-US" altLang="en-US" sz="3100" dirty="0"/>
              <a:t> </a:t>
            </a:r>
            <a:r>
              <a:rPr lang="en-US" altLang="en-US" sz="3100" b="1" dirty="0">
                <a:latin typeface="Courier New"/>
                <a:cs typeface="Courier New"/>
              </a:rPr>
              <a:t>*_interruptible()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236F1445-4EDB-5B14-BE10-773D37B1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From POSIX man page </a:t>
            </a:r>
          </a:p>
          <a:p>
            <a:pPr lvl="1"/>
            <a:r>
              <a:rPr lang="en-US" altLang="en-US"/>
              <a:t>If  write() is interrupted by a signal </a:t>
            </a:r>
            <a:r>
              <a:rPr lang="en-US" altLang="en-US" b="1"/>
              <a:t>before</a:t>
            </a:r>
            <a:r>
              <a:rPr lang="en-US" altLang="en-US"/>
              <a:t> it writes any data, it shall return -1 with errno set to [EINTR].</a:t>
            </a:r>
          </a:p>
          <a:p>
            <a:pPr lvl="1"/>
            <a:r>
              <a:rPr lang="en-US" altLang="en-US"/>
              <a:t>If write() is interrupted by a signal </a:t>
            </a:r>
            <a:r>
              <a:rPr lang="en-US" altLang="en-US" b="1"/>
              <a:t>after</a:t>
            </a:r>
            <a:r>
              <a:rPr lang="en-US" altLang="en-US"/>
              <a:t> it successfully writes some data, it shall return the number of bytes written.</a:t>
            </a:r>
          </a:p>
          <a:p>
            <a:pPr lvl="1"/>
            <a:r>
              <a:rPr lang="en-US" altLang="en-US"/>
              <a:t>http://pubs.opengroup.org/onlinepubs/009604499/functions/sigaction.html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F8960904-FC2A-D0B0-3863-0CDC8C2E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8902096" cy="780932"/>
          </a:xfrm>
        </p:spPr>
        <p:txBody>
          <a:bodyPr/>
          <a:lstStyle/>
          <a:p>
            <a:r>
              <a:rPr lang="en-US" altLang="en-US" sz="4400" b="1">
                <a:latin typeface="Courier New" panose="02070309020205020404" pitchFamily="49" charset="0"/>
              </a:rPr>
              <a:t>mutex_lock_killable()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E367-86DF-BD28-4E74-40EAFD508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mutex_lock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>
              <a:defRPr/>
            </a:pPr>
            <a:r>
              <a:rPr lang="en-US" dirty="0"/>
              <a:t>Process </a:t>
            </a:r>
            <a:r>
              <a:rPr lang="en-US" b="1" dirty="0"/>
              <a:t>assumes</a:t>
            </a:r>
            <a:r>
              <a:rPr lang="en-US" dirty="0"/>
              <a:t> that it cannot be interrupted by a signal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Breaking assumption breaks user-kernel space interface</a:t>
            </a:r>
          </a:p>
          <a:p>
            <a:pPr lvl="1">
              <a:defRPr/>
            </a:pPr>
            <a:r>
              <a:rPr lang="en-US" dirty="0"/>
              <a:t>If process receives fatal signal and </a:t>
            </a:r>
            <a:r>
              <a:rPr lang="en-US" dirty="0" err="1"/>
              <a:t>mutex_lock</a:t>
            </a:r>
            <a:r>
              <a:rPr lang="en-US" dirty="0"/>
              <a:t>() never returns</a:t>
            </a:r>
          </a:p>
          <a:p>
            <a:pPr lvl="2">
              <a:defRPr/>
            </a:pPr>
            <a:r>
              <a:rPr lang="en-US" dirty="0"/>
              <a:t>Results in an </a:t>
            </a:r>
            <a:r>
              <a:rPr lang="en-US" b="1" dirty="0"/>
              <a:t>immortal </a:t>
            </a:r>
            <a:r>
              <a:rPr lang="en-US" dirty="0"/>
              <a:t>process</a:t>
            </a:r>
            <a:endParaRPr lang="en-US" b="1" dirty="0"/>
          </a:p>
          <a:p>
            <a:pPr>
              <a:defRPr/>
            </a:pPr>
            <a:r>
              <a:rPr lang="en-US" dirty="0"/>
              <a:t>Assumptions/expectations do not apply if process receives fatal signal</a:t>
            </a:r>
          </a:p>
          <a:p>
            <a:pPr lvl="1">
              <a:defRPr/>
            </a:pPr>
            <a:r>
              <a:rPr lang="en-US" dirty="0"/>
              <a:t>Process that called system call will never return</a:t>
            </a:r>
          </a:p>
          <a:p>
            <a:pPr lvl="1">
              <a:defRPr/>
            </a:pPr>
            <a:r>
              <a:rPr lang="en-US" dirty="0"/>
              <a:t>Does not break assumption since process does not continue</a:t>
            </a:r>
          </a:p>
          <a:p>
            <a:pPr>
              <a:defRPr/>
            </a:pPr>
            <a:r>
              <a:rPr lang="en-US" dirty="0"/>
              <a:t>http://lwn.net/Articles/288056/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03F5932-B034-A1F6-469B-42B253FF73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Pitfalls in </a:t>
            </a:r>
            <a:r>
              <a:rPr lang="en-US" altLang="en-US" b="1">
                <a:latin typeface="Courier New" panose="02070309020205020404" pitchFamily="49" charset="0"/>
              </a:rPr>
              <a:t>scull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4C7C9C9-DC80-30DD-349D-41C077E4CD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solidFill>
                  <a:srgbClr val="6666FF"/>
                </a:solidFill>
              </a:rPr>
              <a:t>Race condition</a:t>
            </a:r>
            <a:r>
              <a:rPr lang="en-US" altLang="en-US"/>
              <a:t>:  result of uncontrolled access to shared data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if (!dptr-&gt;data[s_pos])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dptr-&gt;data[s_pos] = kzalloc(quantum, GFP_KERNEL);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if (!dptr-&gt;data[s_pos])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goto out;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ED8EC33-AAB9-B29F-ACD8-740DEBC2F1BD}"/>
              </a:ext>
            </a:extLst>
          </p:cNvPr>
          <p:cNvSpPr/>
          <p:nvPr/>
        </p:nvSpPr>
        <p:spPr>
          <a:xfrm>
            <a:off x="354013" y="3073400"/>
            <a:ext cx="609600" cy="228600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50CD431-56CF-C5DC-4428-6F4E0B7B6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Concurrency and Its Management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7DD0956-641D-CAC3-603F-322B50091A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Sources of concurrency</a:t>
            </a:r>
          </a:p>
          <a:p>
            <a:pPr lvl="1" eaLnBrk="1" hangingPunct="1"/>
            <a:r>
              <a:rPr lang="en-US" altLang="en-US"/>
              <a:t>Multiple user-space processes</a:t>
            </a:r>
          </a:p>
          <a:p>
            <a:pPr lvl="1" eaLnBrk="1" hangingPunct="1"/>
            <a:r>
              <a:rPr lang="en-US" altLang="en-US"/>
              <a:t>Multiple CPUs</a:t>
            </a:r>
          </a:p>
          <a:p>
            <a:pPr lvl="1" eaLnBrk="1" hangingPunct="1"/>
            <a:r>
              <a:rPr lang="en-US" altLang="en-US"/>
              <a:t>Device interrupts</a:t>
            </a:r>
          </a:p>
          <a:p>
            <a:pPr lvl="1" eaLnBrk="1" hangingPunct="1"/>
            <a:r>
              <a:rPr lang="en-US" altLang="en-US"/>
              <a:t>Timers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D5E3640-234E-7C56-6300-1763B2DAB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guiding principles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FB1B092-ADD8-87D0-966C-86B192C5E1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en-US" dirty="0"/>
              <a:t>Try to </a:t>
            </a:r>
            <a:r>
              <a:rPr lang="en-US" altLang="en-US" b="1" dirty="0"/>
              <a:t>avoid</a:t>
            </a:r>
            <a:r>
              <a:rPr lang="en-US" altLang="en-US" dirty="0"/>
              <a:t> concurrent access entirely</a:t>
            </a:r>
          </a:p>
          <a:p>
            <a:pPr lvl="1" eaLnBrk="1" hangingPunct="1">
              <a:defRPr/>
            </a:pPr>
            <a:r>
              <a:rPr lang="en-US" altLang="en-US" dirty="0"/>
              <a:t>Global variables</a:t>
            </a:r>
          </a:p>
          <a:p>
            <a:pPr eaLnBrk="1" hangingPunct="1">
              <a:defRPr/>
            </a:pPr>
            <a:r>
              <a:rPr lang="en-US" altLang="en-US" dirty="0"/>
              <a:t>Apply </a:t>
            </a:r>
            <a:r>
              <a:rPr lang="en-US" altLang="en-US" b="1" i="1" dirty="0">
                <a:solidFill>
                  <a:srgbClr val="6666FF"/>
                </a:solidFill>
              </a:rPr>
              <a:t>locking</a:t>
            </a:r>
            <a:r>
              <a:rPr lang="en-US" altLang="en-US" dirty="0"/>
              <a:t> and </a:t>
            </a:r>
            <a:r>
              <a:rPr lang="en-US" altLang="en-US" b="1" i="1" dirty="0">
                <a:solidFill>
                  <a:srgbClr val="6666FF"/>
                </a:solidFill>
              </a:rPr>
              <a:t>mutual exclusion</a:t>
            </a:r>
            <a:r>
              <a:rPr lang="en-US" altLang="en-US" b="1" dirty="0"/>
              <a:t> </a:t>
            </a:r>
            <a:r>
              <a:rPr lang="en-US" altLang="en-US" dirty="0"/>
              <a:t>principles</a:t>
            </a:r>
          </a:p>
          <a:p>
            <a:pPr lvl="1" eaLnBrk="1" hangingPunct="1">
              <a:defRPr/>
            </a:pPr>
            <a:r>
              <a:rPr lang="en-US" altLang="en-US" dirty="0"/>
              <a:t>Implications to device drivers</a:t>
            </a:r>
          </a:p>
          <a:p>
            <a:pPr lvl="2" eaLnBrk="1" hangingPunct="1">
              <a:defRPr/>
            </a:pPr>
            <a:r>
              <a:rPr lang="en-US" altLang="en-US" dirty="0"/>
              <a:t>Use </a:t>
            </a:r>
            <a:r>
              <a:rPr lang="en-US" altLang="en-US" b="1" i="1" dirty="0"/>
              <a:t>sufficient</a:t>
            </a:r>
            <a:r>
              <a:rPr lang="en-US" altLang="en-US" dirty="0"/>
              <a:t> concurrency mechanisms (depending on context)</a:t>
            </a:r>
          </a:p>
          <a:p>
            <a:pPr lvl="2" eaLnBrk="1" hangingPunct="1">
              <a:defRPr/>
            </a:pPr>
            <a:r>
              <a:rPr lang="en-US" altLang="en-US" dirty="0"/>
              <a:t>No object can be made available to the kernel until it can function properly</a:t>
            </a:r>
          </a:p>
          <a:p>
            <a:pPr lvl="2" eaLnBrk="1" hangingPunct="1">
              <a:defRPr/>
            </a:pPr>
            <a:r>
              <a:rPr lang="en-US" altLang="en-US" dirty="0"/>
              <a:t>References to such objects must be tracked for proper removal</a:t>
            </a:r>
          </a:p>
          <a:p>
            <a:pPr eaLnBrk="1" hangingPunct="1">
              <a:defRPr/>
            </a:pPr>
            <a:r>
              <a:rPr lang="en-US" altLang="en-US" dirty="0"/>
              <a:t>Avoid “roll your own” solutions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FDE1559-4457-953B-64C5-68E6D0666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Managing Concurrency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AC73E85-D11F-6ADC-3692-BF0EA262E6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rgbClr val="6666FF"/>
                </a:solidFill>
              </a:rPr>
              <a:t>Atomic operation:  </a:t>
            </a:r>
            <a:r>
              <a:rPr lang="en-US" altLang="en-US"/>
              <a:t>all or nothing from the perspective of other threads</a:t>
            </a:r>
          </a:p>
          <a:p>
            <a:pPr eaLnBrk="1" hangingPunct="1"/>
            <a:r>
              <a:rPr lang="en-US" altLang="en-US" b="1" i="1">
                <a:solidFill>
                  <a:srgbClr val="6666FF"/>
                </a:solidFill>
              </a:rPr>
              <a:t>Critical section:</a:t>
            </a:r>
            <a:r>
              <a:rPr lang="en-US" altLang="en-US"/>
              <a:t>  code executed by only one thread at a time</a:t>
            </a:r>
          </a:p>
          <a:p>
            <a:pPr lvl="1" eaLnBrk="1" hangingPunct="1"/>
            <a:r>
              <a:rPr lang="en-US" altLang="en-US"/>
              <a:t>Not all critical sections are the same</a:t>
            </a:r>
          </a:p>
          <a:p>
            <a:pPr lvl="2" eaLnBrk="1" hangingPunct="1"/>
            <a:r>
              <a:rPr lang="en-US" altLang="en-US"/>
              <a:t>Access from interrupt handlers</a:t>
            </a:r>
          </a:p>
          <a:p>
            <a:pPr lvl="2" eaLnBrk="1" hangingPunct="1"/>
            <a:r>
              <a:rPr lang="en-US" altLang="en-US"/>
              <a:t>Latency constraints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DE10007-212B-21CE-BC39-B8833337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 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0E7B-A474-26A6-BA7B-374BBAD2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Context</a:t>
            </a:r>
          </a:p>
          <a:p>
            <a:pPr lvl="1">
              <a:defRPr/>
            </a:pPr>
            <a:r>
              <a:rPr lang="en-US" dirty="0"/>
              <a:t>Can another thread be scheduled on the current processor?</a:t>
            </a:r>
          </a:p>
          <a:p>
            <a:pPr lvl="1">
              <a:defRPr/>
            </a:pPr>
            <a:r>
              <a:rPr lang="en-US" dirty="0"/>
              <a:t>Assumptions of kernel operation</a:t>
            </a:r>
          </a:p>
          <a:p>
            <a:pPr lvl="2">
              <a:defRPr/>
            </a:pPr>
            <a:r>
              <a:rPr lang="en-US" dirty="0"/>
              <a:t>Breaking assumptions will break code that relies on them</a:t>
            </a:r>
          </a:p>
          <a:p>
            <a:pPr>
              <a:defRPr/>
            </a:pPr>
            <a:r>
              <a:rPr lang="en-US" dirty="0"/>
              <a:t>Time expected to wait for lock</a:t>
            </a:r>
          </a:p>
          <a:p>
            <a:pPr lvl="1">
              <a:defRPr/>
            </a:pPr>
            <a:r>
              <a:rPr lang="en-US" dirty="0"/>
              <a:t>Considerations</a:t>
            </a:r>
          </a:p>
          <a:p>
            <a:pPr lvl="2">
              <a:defRPr/>
            </a:pPr>
            <a:r>
              <a:rPr lang="en-US" dirty="0"/>
              <a:t>Amount of time lock is expected to be held</a:t>
            </a:r>
          </a:p>
          <a:p>
            <a:pPr lvl="2">
              <a:defRPr/>
            </a:pPr>
            <a:r>
              <a:rPr lang="en-US" dirty="0"/>
              <a:t>Amount of expected contention</a:t>
            </a:r>
          </a:p>
          <a:p>
            <a:pPr lvl="1">
              <a:defRPr/>
            </a:pPr>
            <a:r>
              <a:rPr lang="en-US" dirty="0"/>
              <a:t>Long</a:t>
            </a:r>
          </a:p>
          <a:p>
            <a:pPr lvl="2">
              <a:defRPr/>
            </a:pPr>
            <a:r>
              <a:rPr lang="en-US" dirty="0"/>
              <a:t>Other threads can make better use of the processor</a:t>
            </a:r>
          </a:p>
          <a:p>
            <a:pPr lvl="1">
              <a:defRPr/>
            </a:pPr>
            <a:r>
              <a:rPr lang="en-US" dirty="0"/>
              <a:t>Short</a:t>
            </a:r>
          </a:p>
          <a:p>
            <a:pPr lvl="2">
              <a:defRPr/>
            </a:pPr>
            <a:r>
              <a:rPr lang="en-US" dirty="0"/>
              <a:t>Time to switch to another thread will be longer than just waiting a short amount of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BA49C7F-86F0-FDF5-B36E-36B8F66A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Kernel Locking Implementations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0B3A87ED-5BBE-6D5B-0A02-FF740F307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mutex</a:t>
            </a:r>
          </a:p>
          <a:p>
            <a:pPr lvl="1"/>
            <a:r>
              <a:rPr lang="en-US" altLang="en-US"/>
              <a:t>Sleep if lock cannot be acquired immediately</a:t>
            </a:r>
          </a:p>
          <a:p>
            <a:pPr lvl="1"/>
            <a:r>
              <a:rPr lang="en-US" altLang="en-US"/>
              <a:t>Allow other threads to use the processor</a:t>
            </a:r>
          </a:p>
          <a:p>
            <a:r>
              <a:rPr lang="en-US" altLang="en-US"/>
              <a:t>spinlock</a:t>
            </a:r>
          </a:p>
          <a:p>
            <a:pPr lvl="1"/>
            <a:r>
              <a:rPr lang="en-US" altLang="en-US"/>
              <a:t>Continuously try to grab the lock</a:t>
            </a:r>
          </a:p>
          <a:p>
            <a:pPr lvl="1"/>
            <a:r>
              <a:rPr lang="en-US" altLang="en-US"/>
              <a:t>Generally do not allow sleeping</a:t>
            </a:r>
          </a:p>
          <a:p>
            <a:pPr lvl="2"/>
            <a:r>
              <a:rPr lang="en-US" altLang="en-US"/>
              <a:t>Why?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D374B4B-CB38-A7E5-C3DE-6B992299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Mutex Implementation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F39CCAC0-AB8F-D9F4-F247-2F1727BEC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90296" cy="35306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Architecture-dependent code</a:t>
            </a:r>
          </a:p>
          <a:p>
            <a:pPr lvl="1"/>
            <a:r>
              <a:rPr lang="en-US" altLang="en-US"/>
              <a:t>Optimizations</a:t>
            </a:r>
          </a:p>
          <a:p>
            <a:r>
              <a:rPr lang="en-US" altLang="en-US"/>
              <a:t>Initialization</a:t>
            </a:r>
          </a:p>
          <a:p>
            <a:pPr lvl="1"/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DEFINE_MUTEX(name)</a:t>
            </a:r>
          </a:p>
          <a:p>
            <a:pPr lvl="1"/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void mutex_init(struct mutex *lock);</a:t>
            </a:r>
          </a:p>
          <a:p>
            <a:r>
              <a:rPr lang="en-US" altLang="en-US"/>
              <a:t>Various routines</a:t>
            </a:r>
          </a:p>
          <a:p>
            <a:pPr lvl="1"/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void mutex_lock(struct mutex *lock);</a:t>
            </a:r>
          </a:p>
          <a:p>
            <a:pPr lvl="1"/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 mutex_lock_interruptible(struct mutex *lock);</a:t>
            </a:r>
          </a:p>
          <a:p>
            <a:pPr lvl="1"/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 mutex_lock_killable(struct mutex *lock);</a:t>
            </a:r>
          </a:p>
          <a:p>
            <a:pPr lvl="1"/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void mutex_unlock(struct mutex *lock);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DABE61E-2EE5-F9B9-10C0-F320B2972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mutexes in </a:t>
            </a:r>
            <a:r>
              <a:rPr lang="en-US" altLang="en-US" b="1">
                <a:latin typeface="Courier New" panose="02070309020205020404" pitchFamily="49" charset="0"/>
              </a:rPr>
              <a:t>scull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B1B5DCB-40BE-015D-50CB-CF010BF784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3709" y="2489200"/>
            <a:ext cx="8726015" cy="3530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b="1">
                <a:latin typeface="Courier New" panose="02070309020205020404" pitchFamily="49" charset="0"/>
              </a:rPr>
              <a:t>scull_dev</a:t>
            </a:r>
            <a:r>
              <a:rPr lang="en-US" altLang="en-US" sz="3200" b="1"/>
              <a:t> </a:t>
            </a:r>
            <a:r>
              <a:rPr lang="en-US" altLang="en-US" sz="3200"/>
              <a:t>structure revisited</a:t>
            </a:r>
          </a:p>
          <a:p>
            <a:pPr eaLnBrk="1" hangingPunct="1">
              <a:lnSpc>
                <a:spcPct val="90000"/>
              </a:lnSpc>
            </a:pPr>
            <a:endParaRPr lang="en-US" altLang="en-US" sz="3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struct scull_dev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struct scull_qset *data; /* Pointer to first quantum set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int quantum;                 /* the current quantum size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int qset;                      /* the current array size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unsigned long size;        /* amount of data stored here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unsigned int access_key; /* used by sculluid &amp; scullpriv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struct mutex mutex;     /* mutual exclusion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struct cdev cdev;               /* Char device structure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1174</TotalTime>
  <Words>2770</Words>
  <Application>Microsoft Office PowerPoint</Application>
  <PresentationFormat>On-screen Show (4:3)</PresentationFormat>
  <Paragraphs>583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Ion Boardroom</vt:lpstr>
      <vt:lpstr>1_Layers</vt:lpstr>
      <vt:lpstr>Concurrency and Race Conditions</vt:lpstr>
      <vt:lpstr>Pitfalls in scull</vt:lpstr>
      <vt:lpstr>Concurrency and Its Management</vt:lpstr>
      <vt:lpstr>Some guiding principles</vt:lpstr>
      <vt:lpstr>Managing Concurrency</vt:lpstr>
      <vt:lpstr>Lock Design Considerations</vt:lpstr>
      <vt:lpstr>Kernel Locking Implementations</vt:lpstr>
      <vt:lpstr>Mutex Implementation</vt:lpstr>
      <vt:lpstr>Using mutexes in scull</vt:lpstr>
      <vt:lpstr>Using mutexes in scull</vt:lpstr>
      <vt:lpstr>Using mutexes in scull</vt:lpstr>
      <vt:lpstr>mutex_lock_interruptible() returns nonzero</vt:lpstr>
      <vt:lpstr>mutex_lock_interruptible()  (returns non-zero)</vt:lpstr>
      <vt:lpstr>Restartable system call</vt:lpstr>
      <vt:lpstr>Restartable system call</vt:lpstr>
      <vt:lpstr>Userspace write() and kernelspace *_interruptible()</vt:lpstr>
      <vt:lpstr>mutex_lock_killable()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d610</cp:lastModifiedBy>
  <cp:revision>386</cp:revision>
  <cp:lastPrinted>1601-01-01T00:00:00Z</cp:lastPrinted>
  <dcterms:created xsi:type="dcterms:W3CDTF">1601-01-01T00:00:00Z</dcterms:created>
  <dcterms:modified xsi:type="dcterms:W3CDTF">2024-05-13T07:31:46Z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