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348" r:id="rId2"/>
    <p:sldId id="286" r:id="rId3"/>
    <p:sldId id="320" r:id="rId4"/>
    <p:sldId id="287" r:id="rId5"/>
    <p:sldId id="312" r:id="rId6"/>
    <p:sldId id="288" r:id="rId7"/>
    <p:sldId id="289" r:id="rId8"/>
    <p:sldId id="311" r:id="rId9"/>
    <p:sldId id="313" r:id="rId10"/>
    <p:sldId id="290" r:id="rId11"/>
    <p:sldId id="291" r:id="rId12"/>
    <p:sldId id="292" r:id="rId13"/>
    <p:sldId id="293" r:id="rId14"/>
    <p:sldId id="294" r:id="rId15"/>
    <p:sldId id="295" r:id="rId16"/>
    <p:sldId id="314" r:id="rId17"/>
    <p:sldId id="296" r:id="rId18"/>
    <p:sldId id="297" r:id="rId19"/>
    <p:sldId id="315" r:id="rId20"/>
    <p:sldId id="316" r:id="rId21"/>
    <p:sldId id="317" r:id="rId22"/>
    <p:sldId id="318" r:id="rId23"/>
    <p:sldId id="299" r:id="rId24"/>
    <p:sldId id="301" r:id="rId25"/>
    <p:sldId id="300" r:id="rId26"/>
    <p:sldId id="302" r:id="rId27"/>
    <p:sldId id="319" r:id="rId28"/>
    <p:sldId id="305" r:id="rId29"/>
    <p:sldId id="307" r:id="rId30"/>
    <p:sldId id="308" r:id="rId31"/>
    <p:sldId id="309" r:id="rId32"/>
    <p:sldId id="31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D1464-140A-4E3A-98FE-F0CFA7775646}" v="191" dt="2024-05-13T07:25:18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DE0D1464-140A-4E3A-98FE-F0CFA7775646}"/>
    <pc:docChg chg="addSld delSld modSld addMainMaster delMainMaster">
      <pc:chgData name="Ganavi M" userId="aa0847465628f3dc" providerId="Windows Live" clId="Web-{DE0D1464-140A-4E3A-98FE-F0CFA7775646}" dt="2024-05-13T07:25:18.159" v="168"/>
      <pc:docMkLst>
        <pc:docMk/>
      </pc:docMkLst>
      <pc:sldChg chg="modSp del mod modClrScheme chgLayout">
        <pc:chgData name="Ganavi M" userId="aa0847465628f3dc" providerId="Windows Live" clId="Web-{DE0D1464-140A-4E3A-98FE-F0CFA7775646}" dt="2024-05-13T07:12:26.211" v="6"/>
        <pc:sldMkLst>
          <pc:docMk/>
          <pc:sldMk cId="0" sldId="256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56"/>
            <ac:spMk id="2050" creationId="{6C0A2169-E10D-38AB-D339-24DE56460839}"/>
          </ac:spMkLst>
        </pc:spChg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56"/>
            <ac:spMk id="2051" creationId="{81ECEE86-4A5F-3607-1DC7-C24C05A9436C}"/>
          </ac:spMkLst>
        </pc:spChg>
      </pc:sldChg>
      <pc:sldChg chg="modSp del mod modClrScheme chgLayout">
        <pc:chgData name="Ganavi M" userId="aa0847465628f3dc" providerId="Windows Live" clId="Web-{DE0D1464-140A-4E3A-98FE-F0CFA7775646}" dt="2024-05-13T07:25:18.159" v="168"/>
        <pc:sldMkLst>
          <pc:docMk/>
          <pc:sldMk cId="0" sldId="284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84"/>
            <ac:spMk id="36866" creationId="{967609DD-8196-DCAF-3541-BD0C816A1EDB}"/>
          </ac:spMkLst>
        </pc:spChg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84"/>
            <ac:spMk id="36867" creationId="{1CC37994-9970-EFF3-13EC-66D77294980D}"/>
          </ac:spMkLst>
        </pc:spChg>
      </pc:sldChg>
      <pc:sldChg chg="modSp del mod modClrScheme chgLayout">
        <pc:chgData name="Ganavi M" userId="aa0847465628f3dc" providerId="Windows Live" clId="Web-{DE0D1464-140A-4E3A-98FE-F0CFA7775646}" dt="2024-05-13T07:12:29.414" v="7"/>
        <pc:sldMkLst>
          <pc:docMk/>
          <pc:sldMk cId="0" sldId="285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85"/>
            <ac:spMk id="3074" creationId="{ECDB2D54-DC26-99FF-D602-D682B428A0C5}"/>
          </ac:spMkLst>
        </pc:spChg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85"/>
            <ac:spMk id="3075" creationId="{90424AFA-B83C-1E2F-9818-7BF06051A16E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1:49.164" v="0"/>
        <pc:sldMkLst>
          <pc:docMk/>
          <pc:sldMk cId="0" sldId="286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86"/>
            <ac:spMk id="4098" creationId="{EAB23A62-EE15-9485-0812-72E760568F9D}"/>
          </ac:spMkLst>
        </pc:spChg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86"/>
            <ac:spMk id="4099" creationId="{09C7F51F-6C3F-07F2-305C-75456BABC5D8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3:13.508" v="11" actId="14100"/>
        <pc:sldMkLst>
          <pc:docMk/>
          <pc:sldMk cId="0" sldId="287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87"/>
            <ac:spMk id="6146" creationId="{C3EF6FDD-F8E7-F7DC-4EF7-7D1E496759BB}"/>
          </ac:spMkLst>
        </pc:spChg>
        <pc:spChg chg="mod ord">
          <ac:chgData name="Ganavi M" userId="aa0847465628f3dc" providerId="Windows Live" clId="Web-{DE0D1464-140A-4E3A-98FE-F0CFA7775646}" dt="2024-05-13T07:13:13.508" v="11" actId="14100"/>
          <ac:spMkLst>
            <pc:docMk/>
            <pc:sldMk cId="0" sldId="287"/>
            <ac:spMk id="6147" creationId="{153CFF49-C191-BEB9-E406-A89EBCFD7695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3:49.650" v="19" actId="20577"/>
        <pc:sldMkLst>
          <pc:docMk/>
          <pc:sldMk cId="0" sldId="288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88"/>
            <ac:spMk id="8194" creationId="{DE4CCAB8-49C5-FE08-C397-069183945E53}"/>
          </ac:spMkLst>
        </pc:spChg>
        <pc:spChg chg="mod ord">
          <ac:chgData name="Ganavi M" userId="aa0847465628f3dc" providerId="Windows Live" clId="Web-{DE0D1464-140A-4E3A-98FE-F0CFA7775646}" dt="2024-05-13T07:13:49.650" v="19" actId="20577"/>
          <ac:spMkLst>
            <pc:docMk/>
            <pc:sldMk cId="0" sldId="288"/>
            <ac:spMk id="8195" creationId="{B82AD908-C52B-4F53-14AF-3C773FCBCED9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4:54.900" v="29" actId="1076"/>
        <pc:sldMkLst>
          <pc:docMk/>
          <pc:sldMk cId="0" sldId="289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89"/>
            <ac:spMk id="9218" creationId="{8E20A2F1-DEBE-D329-48BA-2E23AE5004AC}"/>
          </ac:spMkLst>
        </pc:spChg>
        <pc:graphicFrameChg chg="mod modGraphic">
          <ac:chgData name="Ganavi M" userId="aa0847465628f3dc" providerId="Windows Live" clId="Web-{DE0D1464-140A-4E3A-98FE-F0CFA7775646}" dt="2024-05-13T07:14:54.900" v="29" actId="1076"/>
          <ac:graphicFrameMkLst>
            <pc:docMk/>
            <pc:sldMk cId="0" sldId="289"/>
            <ac:graphicFrameMk id="108618" creationId="{7E58694F-0E33-D436-A182-E4776141FC64}"/>
          </ac:graphicFrameMkLst>
        </pc:graphicFrameChg>
      </pc:sldChg>
      <pc:sldChg chg="modSp mod modClrScheme chgLayout">
        <pc:chgData name="Ganavi M" userId="aa0847465628f3dc" providerId="Windows Live" clId="Web-{DE0D1464-140A-4E3A-98FE-F0CFA7775646}" dt="2024-05-13T07:16:15.667" v="79" actId="14100"/>
        <pc:sldMkLst>
          <pc:docMk/>
          <pc:sldMk cId="0" sldId="290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90"/>
            <ac:spMk id="12290" creationId="{D1BDFDE9-567D-8826-D1FE-04D18888908C}"/>
          </ac:spMkLst>
        </pc:spChg>
        <pc:spChg chg="mod ord">
          <ac:chgData name="Ganavi M" userId="aa0847465628f3dc" providerId="Windows Live" clId="Web-{DE0D1464-140A-4E3A-98FE-F0CFA7775646}" dt="2024-05-13T07:16:15.667" v="79" actId="14100"/>
          <ac:spMkLst>
            <pc:docMk/>
            <pc:sldMk cId="0" sldId="290"/>
            <ac:spMk id="12291" creationId="{B415E8C7-3D57-3745-EF65-5631170C52DB}"/>
          </ac:spMkLst>
        </pc:spChg>
      </pc:sldChg>
      <pc:sldChg chg="delSp modSp mod modClrScheme chgLayout">
        <pc:chgData name="Ganavi M" userId="aa0847465628f3dc" providerId="Windows Live" clId="Web-{DE0D1464-140A-4E3A-98FE-F0CFA7775646}" dt="2024-05-13T07:16:56.808" v="93"/>
        <pc:sldMkLst>
          <pc:docMk/>
          <pc:sldMk cId="0" sldId="291"/>
        </pc:sldMkLst>
        <pc:spChg chg="del mod ord">
          <ac:chgData name="Ganavi M" userId="aa0847465628f3dc" providerId="Windows Live" clId="Web-{DE0D1464-140A-4E3A-98FE-F0CFA7775646}" dt="2024-05-13T07:16:27.855" v="80"/>
          <ac:spMkLst>
            <pc:docMk/>
            <pc:sldMk cId="0" sldId="291"/>
            <ac:spMk id="13314" creationId="{F820495B-86AB-D2F6-85F3-0B356FE50899}"/>
          </ac:spMkLst>
        </pc:spChg>
        <pc:spChg chg="mod ord">
          <ac:chgData name="Ganavi M" userId="aa0847465628f3dc" providerId="Windows Live" clId="Web-{DE0D1464-140A-4E3A-98FE-F0CFA7775646}" dt="2024-05-13T07:16:38.027" v="82" actId="1076"/>
          <ac:spMkLst>
            <pc:docMk/>
            <pc:sldMk cId="0" sldId="291"/>
            <ac:spMk id="13315" creationId="{7829770D-0758-47E0-6FC7-9B9D3F33975D}"/>
          </ac:spMkLst>
        </pc:spChg>
        <pc:graphicFrameChg chg="mod modGraphic">
          <ac:chgData name="Ganavi M" userId="aa0847465628f3dc" providerId="Windows Live" clId="Web-{DE0D1464-140A-4E3A-98FE-F0CFA7775646}" dt="2024-05-13T07:16:56.808" v="93"/>
          <ac:graphicFrameMkLst>
            <pc:docMk/>
            <pc:sldMk cId="0" sldId="291"/>
            <ac:graphicFrameMk id="112710" creationId="{5270C3D4-5563-B814-C137-F66313D391B5}"/>
          </ac:graphicFrameMkLst>
        </pc:graphicFrameChg>
      </pc:sldChg>
      <pc:sldChg chg="modSp mod modClrScheme chgLayout">
        <pc:chgData name="Ganavi M" userId="aa0847465628f3dc" providerId="Windows Live" clId="Web-{DE0D1464-140A-4E3A-98FE-F0CFA7775646}" dt="2024-05-13T07:17:07.746" v="94" actId="1076"/>
        <pc:sldMkLst>
          <pc:docMk/>
          <pc:sldMk cId="0" sldId="292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92"/>
            <ac:spMk id="14338" creationId="{69493262-FFD8-FB2E-9350-F9F7F7CB0CFA}"/>
          </ac:spMkLst>
        </pc:spChg>
        <pc:graphicFrameChg chg="mod">
          <ac:chgData name="Ganavi M" userId="aa0847465628f3dc" providerId="Windows Live" clId="Web-{DE0D1464-140A-4E3A-98FE-F0CFA7775646}" dt="2024-05-13T07:17:07.746" v="94" actId="1076"/>
          <ac:graphicFrameMkLst>
            <pc:docMk/>
            <pc:sldMk cId="0" sldId="292"/>
            <ac:graphicFrameMk id="114723" creationId="{7D775202-F1A7-8F62-3720-2517D28157CD}"/>
          </ac:graphicFrameMkLst>
        </pc:graphicFrameChg>
      </pc:sldChg>
      <pc:sldChg chg="modSp mod modClrScheme chgLayout">
        <pc:chgData name="Ganavi M" userId="aa0847465628f3dc" providerId="Windows Live" clId="Web-{DE0D1464-140A-4E3A-98FE-F0CFA7775646}" dt="2024-05-13T07:17:29.778" v="98" actId="20577"/>
        <pc:sldMkLst>
          <pc:docMk/>
          <pc:sldMk cId="0" sldId="293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93"/>
            <ac:spMk id="15362" creationId="{0F05165B-9123-4C3F-8935-2E9489751AFC}"/>
          </ac:spMkLst>
        </pc:spChg>
        <pc:spChg chg="mod ord">
          <ac:chgData name="Ganavi M" userId="aa0847465628f3dc" providerId="Windows Live" clId="Web-{DE0D1464-140A-4E3A-98FE-F0CFA7775646}" dt="2024-05-13T07:17:29.778" v="98" actId="20577"/>
          <ac:spMkLst>
            <pc:docMk/>
            <pc:sldMk cId="0" sldId="293"/>
            <ac:spMk id="15363" creationId="{765387FF-AC00-278F-EA72-5C26D547F9BD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7:48.793" v="110" actId="1076"/>
        <pc:sldMkLst>
          <pc:docMk/>
          <pc:sldMk cId="0" sldId="294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94"/>
            <ac:spMk id="16386" creationId="{E6FBD4BC-5D9F-DBAA-174C-C0A397F5E746}"/>
          </ac:spMkLst>
        </pc:spChg>
        <pc:graphicFrameChg chg="mod modGraphic">
          <ac:chgData name="Ganavi M" userId="aa0847465628f3dc" providerId="Windows Live" clId="Web-{DE0D1464-140A-4E3A-98FE-F0CFA7775646}" dt="2024-05-13T07:17:48.793" v="110" actId="1076"/>
          <ac:graphicFrameMkLst>
            <pc:docMk/>
            <pc:sldMk cId="0" sldId="294"/>
            <ac:graphicFrameMk id="118803" creationId="{FC0E9C10-C396-4A95-30B9-9BCC785EE223}"/>
          </ac:graphicFrameMkLst>
        </pc:graphicFrameChg>
      </pc:sldChg>
      <pc:sldChg chg="modSp mod modClrScheme chgLayout">
        <pc:chgData name="Ganavi M" userId="aa0847465628f3dc" providerId="Windows Live" clId="Web-{DE0D1464-140A-4E3A-98FE-F0CFA7775646}" dt="2024-05-13T07:18:03.950" v="112" actId="20577"/>
        <pc:sldMkLst>
          <pc:docMk/>
          <pc:sldMk cId="0" sldId="295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95"/>
            <ac:spMk id="17410" creationId="{3E85F98D-8EA2-8B33-E77D-1BE3588B724B}"/>
          </ac:spMkLst>
        </pc:spChg>
        <pc:spChg chg="mod ord">
          <ac:chgData name="Ganavi M" userId="aa0847465628f3dc" providerId="Windows Live" clId="Web-{DE0D1464-140A-4E3A-98FE-F0CFA7775646}" dt="2024-05-13T07:18:03.950" v="112" actId="20577"/>
          <ac:spMkLst>
            <pc:docMk/>
            <pc:sldMk cId="0" sldId="295"/>
            <ac:spMk id="17411" creationId="{842F3415-DE38-9179-41F2-8B8E1A3FE967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8:19.450" v="115" actId="1076"/>
        <pc:sldMkLst>
          <pc:docMk/>
          <pc:sldMk cId="0" sldId="296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96"/>
            <ac:spMk id="19458" creationId="{E9D6DC04-2424-3966-AE09-54E77B33BB77}"/>
          </ac:spMkLst>
        </pc:spChg>
        <pc:graphicFrameChg chg="mod">
          <ac:chgData name="Ganavi M" userId="aa0847465628f3dc" providerId="Windows Live" clId="Web-{DE0D1464-140A-4E3A-98FE-F0CFA7775646}" dt="2024-05-13T07:18:19.450" v="115" actId="1076"/>
          <ac:graphicFrameMkLst>
            <pc:docMk/>
            <pc:sldMk cId="0" sldId="296"/>
            <ac:graphicFrameMk id="122908" creationId="{8F56EF22-07D4-8A8D-9CF9-019CC230A9E6}"/>
          </ac:graphicFrameMkLst>
        </pc:graphicFrameChg>
      </pc:sldChg>
      <pc:sldChg chg="modSp mod modClrScheme chgLayout">
        <pc:chgData name="Ganavi M" userId="aa0847465628f3dc" providerId="Windows Live" clId="Web-{DE0D1464-140A-4E3A-98FE-F0CFA7775646}" dt="2024-05-13T07:18:38.278" v="120" actId="20577"/>
        <pc:sldMkLst>
          <pc:docMk/>
          <pc:sldMk cId="0" sldId="297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97"/>
            <ac:spMk id="20482" creationId="{346FD12D-D33A-4B32-74E7-672C4DD33F5C}"/>
          </ac:spMkLst>
        </pc:spChg>
        <pc:spChg chg="mod ord">
          <ac:chgData name="Ganavi M" userId="aa0847465628f3dc" providerId="Windows Live" clId="Web-{DE0D1464-140A-4E3A-98FE-F0CFA7775646}" dt="2024-05-13T07:18:38.278" v="120" actId="20577"/>
          <ac:spMkLst>
            <pc:docMk/>
            <pc:sldMk cId="0" sldId="297"/>
            <ac:spMk id="20483" creationId="{220A9B0F-7DCB-755B-B9AD-1AD14315231F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21:34.562" v="129" actId="20577"/>
        <pc:sldMkLst>
          <pc:docMk/>
          <pc:sldMk cId="0" sldId="299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299"/>
            <ac:spMk id="25602" creationId="{952FDD5B-8BCA-0892-7A3B-174642FDED82}"/>
          </ac:spMkLst>
        </pc:spChg>
        <pc:spChg chg="mod ord">
          <ac:chgData name="Ganavi M" userId="aa0847465628f3dc" providerId="Windows Live" clId="Web-{DE0D1464-140A-4E3A-98FE-F0CFA7775646}" dt="2024-05-13T07:21:34.562" v="129" actId="20577"/>
          <ac:spMkLst>
            <pc:docMk/>
            <pc:sldMk cId="0" sldId="299"/>
            <ac:spMk id="25603" creationId="{40347D69-4AE1-C466-6BBD-FD3654B2AD6C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22:04.453" v="132"/>
        <pc:sldMkLst>
          <pc:docMk/>
          <pc:sldMk cId="0" sldId="300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00"/>
            <ac:spMk id="27650" creationId="{7B4E999B-F11D-9621-D8F7-0F61341C741E}"/>
          </ac:spMkLst>
        </pc:spChg>
        <pc:spChg chg="mod ord">
          <ac:chgData name="Ganavi M" userId="aa0847465628f3dc" providerId="Windows Live" clId="Web-{DE0D1464-140A-4E3A-98FE-F0CFA7775646}" dt="2024-05-13T07:22:04.453" v="132"/>
          <ac:spMkLst>
            <pc:docMk/>
            <pc:sldMk cId="0" sldId="300"/>
            <ac:spMk id="27651" creationId="{25A30452-7DB7-1728-2E68-EC269D928867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21:53.516" v="131"/>
        <pc:sldMkLst>
          <pc:docMk/>
          <pc:sldMk cId="0" sldId="301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01"/>
            <ac:spMk id="26626" creationId="{9639BD77-D5D7-C37C-A7B4-50973DE360C6}"/>
          </ac:spMkLst>
        </pc:spChg>
        <pc:spChg chg="mod ord">
          <ac:chgData name="Ganavi M" userId="aa0847465628f3dc" providerId="Windows Live" clId="Web-{DE0D1464-140A-4E3A-98FE-F0CFA7775646}" dt="2024-05-13T07:21:53.516" v="131"/>
          <ac:spMkLst>
            <pc:docMk/>
            <pc:sldMk cId="0" sldId="301"/>
            <ac:spMk id="26627" creationId="{E84F711E-3517-2F33-0D3D-D5D0C942FF65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22:25.641" v="133"/>
        <pc:sldMkLst>
          <pc:docMk/>
          <pc:sldMk cId="0" sldId="302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02"/>
            <ac:spMk id="28674" creationId="{268CF89A-7998-6AB9-7FD7-D82FE29E9AF3}"/>
          </ac:spMkLst>
        </pc:spChg>
        <pc:spChg chg="mod ord">
          <ac:chgData name="Ganavi M" userId="aa0847465628f3dc" providerId="Windows Live" clId="Web-{DE0D1464-140A-4E3A-98FE-F0CFA7775646}" dt="2024-05-13T07:22:25.641" v="133"/>
          <ac:spMkLst>
            <pc:docMk/>
            <pc:sldMk cId="0" sldId="302"/>
            <ac:spMk id="28675" creationId="{9E3EB10B-1562-4B78-C6C6-BED421A0F847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23:22.314" v="148" actId="14100"/>
        <pc:sldMkLst>
          <pc:docMk/>
          <pc:sldMk cId="0" sldId="305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05"/>
            <ac:spMk id="30722" creationId="{654DAAAC-E718-324F-0F23-71557B3D1B0B}"/>
          </ac:spMkLst>
        </pc:spChg>
        <pc:spChg chg="mod ord">
          <ac:chgData name="Ganavi M" userId="aa0847465628f3dc" providerId="Windows Live" clId="Web-{DE0D1464-140A-4E3A-98FE-F0CFA7775646}" dt="2024-05-13T07:23:22.314" v="148" actId="14100"/>
          <ac:spMkLst>
            <pc:docMk/>
            <pc:sldMk cId="0" sldId="305"/>
            <ac:spMk id="30723" creationId="{A092F53B-B785-DB30-BF72-BF8C498720E3}"/>
          </ac:spMkLst>
        </pc:spChg>
      </pc:sldChg>
      <pc:sldChg chg="modSp del mod modClrScheme chgLayout">
        <pc:chgData name="Ganavi M" userId="aa0847465628f3dc" providerId="Windows Live" clId="Web-{DE0D1464-140A-4E3A-98FE-F0CFA7775646}" dt="2024-05-13T07:23:30.954" v="149"/>
        <pc:sldMkLst>
          <pc:docMk/>
          <pc:sldMk cId="0" sldId="306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06"/>
            <ac:spMk id="31746" creationId="{CCA271E4-634D-1035-5A39-2B4DABD52748}"/>
          </ac:spMkLst>
        </pc:spChg>
        <pc:spChg chg="mod ord">
          <ac:chgData name="Ganavi M" userId="aa0847465628f3dc" providerId="Windows Live" clId="Web-{DE0D1464-140A-4E3A-98FE-F0CFA7775646}" dt="2024-05-13T07:22:53.360" v="136" actId="20577"/>
          <ac:spMkLst>
            <pc:docMk/>
            <pc:sldMk cId="0" sldId="306"/>
            <ac:spMk id="31747" creationId="{FFD7C050-49F4-8FDE-D69F-B88668E25442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23:54.908" v="154" actId="14100"/>
        <pc:sldMkLst>
          <pc:docMk/>
          <pc:sldMk cId="0" sldId="307"/>
        </pc:sldMkLst>
        <pc:spChg chg="mod ord">
          <ac:chgData name="Ganavi M" userId="aa0847465628f3dc" providerId="Windows Live" clId="Web-{DE0D1464-140A-4E3A-98FE-F0CFA7775646}" dt="2024-05-13T07:23:54.908" v="154" actId="14100"/>
          <ac:spMkLst>
            <pc:docMk/>
            <pc:sldMk cId="0" sldId="307"/>
            <ac:spMk id="32770" creationId="{8698A344-4FF0-7ECF-6211-9442EA2E3A45}"/>
          </ac:spMkLst>
        </pc:spChg>
        <pc:graphicFrameChg chg="mod">
          <ac:chgData name="Ganavi M" userId="aa0847465628f3dc" providerId="Windows Live" clId="Web-{DE0D1464-140A-4E3A-98FE-F0CFA7775646}" dt="2024-05-13T07:23:35.548" v="150" actId="1076"/>
          <ac:graphicFrameMkLst>
            <pc:docMk/>
            <pc:sldMk cId="0" sldId="307"/>
            <ac:graphicFrameMk id="145438" creationId="{CC7A6B70-A0ED-1CEF-E207-A87F36ECB239}"/>
          </ac:graphicFrameMkLst>
        </pc:graphicFrameChg>
      </pc:sldChg>
      <pc:sldChg chg="modSp mod modClrScheme chgLayout">
        <pc:chgData name="Ganavi M" userId="aa0847465628f3dc" providerId="Windows Live" clId="Web-{DE0D1464-140A-4E3A-98FE-F0CFA7775646}" dt="2024-05-13T07:24:09.611" v="156" actId="14100"/>
        <pc:sldMkLst>
          <pc:docMk/>
          <pc:sldMk cId="0" sldId="308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08"/>
            <ac:spMk id="33794" creationId="{518BF370-3053-EFF6-7693-713027DBC093}"/>
          </ac:spMkLst>
        </pc:spChg>
        <pc:spChg chg="mod ord">
          <ac:chgData name="Ganavi M" userId="aa0847465628f3dc" providerId="Windows Live" clId="Web-{DE0D1464-140A-4E3A-98FE-F0CFA7775646}" dt="2024-05-13T07:24:09.611" v="156" actId="14100"/>
          <ac:spMkLst>
            <pc:docMk/>
            <pc:sldMk cId="0" sldId="308"/>
            <ac:spMk id="33795" creationId="{595C2FC1-ECCE-C223-9C47-E6C8DF24D545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24:40.315" v="161" actId="20577"/>
        <pc:sldMkLst>
          <pc:docMk/>
          <pc:sldMk cId="0" sldId="309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09"/>
            <ac:spMk id="34818" creationId="{F23C94CC-2257-4153-F6E1-B2A6A4AE3514}"/>
          </ac:spMkLst>
        </pc:spChg>
        <pc:spChg chg="mod ord">
          <ac:chgData name="Ganavi M" userId="aa0847465628f3dc" providerId="Windows Live" clId="Web-{DE0D1464-140A-4E3A-98FE-F0CFA7775646}" dt="2024-05-13T07:24:40.315" v="161" actId="20577"/>
          <ac:spMkLst>
            <pc:docMk/>
            <pc:sldMk cId="0" sldId="309"/>
            <ac:spMk id="34819" creationId="{D2857303-F943-65AF-D44C-5EA9A01F3E01}"/>
          </ac:spMkLst>
        </pc:spChg>
      </pc:sldChg>
      <pc:sldChg chg="delSp modSp mod modClrScheme chgLayout">
        <pc:chgData name="Ganavi M" userId="aa0847465628f3dc" providerId="Windows Live" clId="Web-{DE0D1464-140A-4E3A-98FE-F0CFA7775646}" dt="2024-05-13T07:25:14.206" v="167"/>
        <pc:sldMkLst>
          <pc:docMk/>
          <pc:sldMk cId="0" sldId="310"/>
        </pc:sldMkLst>
        <pc:spChg chg="del mod ord">
          <ac:chgData name="Ganavi M" userId="aa0847465628f3dc" providerId="Windows Live" clId="Web-{DE0D1464-140A-4E3A-98FE-F0CFA7775646}" dt="2024-05-13T07:25:14.206" v="167"/>
          <ac:spMkLst>
            <pc:docMk/>
            <pc:sldMk cId="0" sldId="310"/>
            <ac:spMk id="35842" creationId="{C00D4306-7B21-6B83-FA8F-043C758B27AE}"/>
          </ac:spMkLst>
        </pc:spChg>
        <pc:spChg chg="mod ord">
          <ac:chgData name="Ganavi M" userId="aa0847465628f3dc" providerId="Windows Live" clId="Web-{DE0D1464-140A-4E3A-98FE-F0CFA7775646}" dt="2024-05-13T07:25:03.331" v="166" actId="20577"/>
          <ac:spMkLst>
            <pc:docMk/>
            <pc:sldMk cId="0" sldId="310"/>
            <ac:spMk id="35843" creationId="{D8D8A2A5-6B92-8519-7BEB-6B42C26B0BCE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5:16.291" v="33" actId="14100"/>
        <pc:sldMkLst>
          <pc:docMk/>
          <pc:sldMk cId="0" sldId="311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11"/>
            <ac:spMk id="10242" creationId="{E5E4443B-8A4A-CE68-FF14-B56BFB1E07B9}"/>
          </ac:spMkLst>
        </pc:spChg>
        <pc:spChg chg="mod ord">
          <ac:chgData name="Ganavi M" userId="aa0847465628f3dc" providerId="Windows Live" clId="Web-{DE0D1464-140A-4E3A-98FE-F0CFA7775646}" dt="2024-05-13T07:15:16.291" v="33" actId="14100"/>
          <ac:spMkLst>
            <pc:docMk/>
            <pc:sldMk cId="0" sldId="311"/>
            <ac:spMk id="10243" creationId="{BCC6EBB7-8D30-303E-5B58-C50FA93BFCFD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3:33.774" v="15" actId="20577"/>
        <pc:sldMkLst>
          <pc:docMk/>
          <pc:sldMk cId="0" sldId="312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12"/>
            <ac:spMk id="7170" creationId="{569FC516-4705-D876-8422-D71F021A1304}"/>
          </ac:spMkLst>
        </pc:spChg>
        <pc:spChg chg="mod ord">
          <ac:chgData name="Ganavi M" userId="aa0847465628f3dc" providerId="Windows Live" clId="Web-{DE0D1464-140A-4E3A-98FE-F0CFA7775646}" dt="2024-05-13T07:13:33.774" v="15" actId="20577"/>
          <ac:spMkLst>
            <pc:docMk/>
            <pc:sldMk cId="0" sldId="312"/>
            <ac:spMk id="7171" creationId="{710717E7-0B26-A052-B32A-33EADA0228A5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5:51.120" v="74"/>
        <pc:sldMkLst>
          <pc:docMk/>
          <pc:sldMk cId="0" sldId="313"/>
        </pc:sldMkLst>
        <pc:spChg chg="mod ord">
          <ac:chgData name="Ganavi M" userId="aa0847465628f3dc" providerId="Windows Live" clId="Web-{DE0D1464-140A-4E3A-98FE-F0CFA7775646}" dt="2024-05-13T07:15:26.573" v="34" actId="1076"/>
          <ac:spMkLst>
            <pc:docMk/>
            <pc:sldMk cId="0" sldId="313"/>
            <ac:spMk id="11266" creationId="{2729C247-6C06-5250-F939-81C3E0D61F3A}"/>
          </ac:spMkLst>
        </pc:spChg>
        <pc:graphicFrameChg chg="mod ord modGraphic">
          <ac:chgData name="Ganavi M" userId="aa0847465628f3dc" providerId="Windows Live" clId="Web-{DE0D1464-140A-4E3A-98FE-F0CFA7775646}" dt="2024-05-13T07:15:51.120" v="74"/>
          <ac:graphicFrameMkLst>
            <pc:docMk/>
            <pc:sldMk cId="0" sldId="313"/>
            <ac:graphicFrameMk id="159851" creationId="{4BC642BC-0CBF-AA83-3B97-C6AA3A059C7B}"/>
          </ac:graphicFrameMkLst>
        </pc:graphicFrameChg>
      </pc:sldChg>
      <pc:sldChg chg="modSp mod modClrScheme chgLayout">
        <pc:chgData name="Ganavi M" userId="aa0847465628f3dc" providerId="Windows Live" clId="Web-{DE0D1464-140A-4E3A-98FE-F0CFA7775646}" dt="2024-05-13T07:18:11.669" v="114" actId="14100"/>
        <pc:sldMkLst>
          <pc:docMk/>
          <pc:sldMk cId="0" sldId="314"/>
        </pc:sldMkLst>
        <pc:spChg chg="mod ord">
          <ac:chgData name="Ganavi M" userId="aa0847465628f3dc" providerId="Windows Live" clId="Web-{DE0D1464-140A-4E3A-98FE-F0CFA7775646}" dt="2024-05-13T07:18:11.669" v="114" actId="14100"/>
          <ac:spMkLst>
            <pc:docMk/>
            <pc:sldMk cId="0" sldId="314"/>
            <ac:spMk id="18434" creationId="{052CE800-6F46-16E8-843F-EFF612850537}"/>
          </ac:spMkLst>
        </pc:spChg>
        <pc:picChg chg="mod">
          <ac:chgData name="Ganavi M" userId="aa0847465628f3dc" providerId="Windows Live" clId="Web-{DE0D1464-140A-4E3A-98FE-F0CFA7775646}" dt="2024-05-13T07:18:07.981" v="113" actId="1076"/>
          <ac:picMkLst>
            <pc:docMk/>
            <pc:sldMk cId="0" sldId="314"/>
            <ac:picMk id="18435" creationId="{D5ADCC0F-3F6F-7D65-A206-846A0E70794B}"/>
          </ac:picMkLst>
        </pc:picChg>
      </pc:sldChg>
      <pc:sldChg chg="modSp mod modClrScheme chgLayout">
        <pc:chgData name="Ganavi M" userId="aa0847465628f3dc" providerId="Windows Live" clId="Web-{DE0D1464-140A-4E3A-98FE-F0CFA7775646}" dt="2024-05-13T07:11:49.164" v="0"/>
        <pc:sldMkLst>
          <pc:docMk/>
          <pc:sldMk cId="0" sldId="315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15"/>
            <ac:spMk id="21506" creationId="{4642C16E-0BC4-3900-74AC-5B5E7AE59B3C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1:49.164" v="0"/>
        <pc:sldMkLst>
          <pc:docMk/>
          <pc:sldMk cId="0" sldId="316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16"/>
            <ac:spMk id="22530" creationId="{56D73CC6-7982-EF73-1D84-63A8CF5AC39B}"/>
          </ac:spMkLst>
        </pc:spChg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16"/>
            <ac:spMk id="22531" creationId="{7F43AE21-18AA-8446-01E3-6C2262CE3534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20:38.155" v="123" actId="20577"/>
        <pc:sldMkLst>
          <pc:docMk/>
          <pc:sldMk cId="0" sldId="317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17"/>
            <ac:spMk id="23554" creationId="{AF0B2A10-ECC6-8DC9-DFDE-44EBF383F806}"/>
          </ac:spMkLst>
        </pc:spChg>
        <pc:spChg chg="mod ord">
          <ac:chgData name="Ganavi M" userId="aa0847465628f3dc" providerId="Windows Live" clId="Web-{DE0D1464-140A-4E3A-98FE-F0CFA7775646}" dt="2024-05-13T07:20:38.155" v="123" actId="20577"/>
          <ac:spMkLst>
            <pc:docMk/>
            <pc:sldMk cId="0" sldId="317"/>
            <ac:spMk id="23555" creationId="{3A32BF2F-0989-B365-A1DF-D42A9A8D555D}"/>
          </ac:spMkLst>
        </pc:spChg>
      </pc:sldChg>
      <pc:sldChg chg="delSp modSp mod modClrScheme chgLayout">
        <pc:chgData name="Ganavi M" userId="aa0847465628f3dc" providerId="Windows Live" clId="Web-{DE0D1464-140A-4E3A-98FE-F0CFA7775646}" dt="2024-05-13T07:21:09.968" v="126"/>
        <pc:sldMkLst>
          <pc:docMk/>
          <pc:sldMk cId="0" sldId="318"/>
        </pc:sldMkLst>
        <pc:spChg chg="del mod ord">
          <ac:chgData name="Ganavi M" userId="aa0847465628f3dc" providerId="Windows Live" clId="Web-{DE0D1464-140A-4E3A-98FE-F0CFA7775646}" dt="2024-05-13T07:21:09.968" v="126"/>
          <ac:spMkLst>
            <pc:docMk/>
            <pc:sldMk cId="0" sldId="318"/>
            <ac:spMk id="24578" creationId="{E8904A17-FF9C-5002-16B3-30593EB5174F}"/>
          </ac:spMkLst>
        </pc:spChg>
        <pc:spChg chg="mod ord">
          <ac:chgData name="Ganavi M" userId="aa0847465628f3dc" providerId="Windows Live" clId="Web-{DE0D1464-140A-4E3A-98FE-F0CFA7775646}" dt="2024-05-13T07:20:57.702" v="125" actId="20577"/>
          <ac:spMkLst>
            <pc:docMk/>
            <pc:sldMk cId="0" sldId="318"/>
            <ac:spMk id="24579" creationId="{920C9B74-6C12-84AB-BCEF-824D7C8EF35F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22:37.594" v="134" actId="20577"/>
        <pc:sldMkLst>
          <pc:docMk/>
          <pc:sldMk cId="0" sldId="319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19"/>
            <ac:spMk id="29698" creationId="{C1B0247F-6B2C-7E8F-02D3-CE728B97F1A4}"/>
          </ac:spMkLst>
        </pc:spChg>
        <pc:spChg chg="mod ord">
          <ac:chgData name="Ganavi M" userId="aa0847465628f3dc" providerId="Windows Live" clId="Web-{DE0D1464-140A-4E3A-98FE-F0CFA7775646}" dt="2024-05-13T07:22:37.594" v="134" actId="20577"/>
          <ac:spMkLst>
            <pc:docMk/>
            <pc:sldMk cId="0" sldId="319"/>
            <ac:spMk id="29699" creationId="{BF617BB4-DB03-7671-1CE6-DC39FB993F82}"/>
          </ac:spMkLst>
        </pc:spChg>
      </pc:sldChg>
      <pc:sldChg chg="modSp mod modClrScheme chgLayout">
        <pc:chgData name="Ganavi M" userId="aa0847465628f3dc" providerId="Windows Live" clId="Web-{DE0D1464-140A-4E3A-98FE-F0CFA7775646}" dt="2024-05-13T07:11:49.164" v="0"/>
        <pc:sldMkLst>
          <pc:docMk/>
          <pc:sldMk cId="0" sldId="320"/>
        </pc:sldMkLst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20"/>
            <ac:spMk id="5122" creationId="{C99B3F56-E833-98E6-AC29-61C68D09888B}"/>
          </ac:spMkLst>
        </pc:spChg>
        <pc:spChg chg="mod ord">
          <ac:chgData name="Ganavi M" userId="aa0847465628f3dc" providerId="Windows Live" clId="Web-{DE0D1464-140A-4E3A-98FE-F0CFA7775646}" dt="2024-05-13T07:11:49.164" v="0"/>
          <ac:spMkLst>
            <pc:docMk/>
            <pc:sldMk cId="0" sldId="320"/>
            <ac:spMk id="5123" creationId="{531BFA0E-F594-D101-A410-BA4298698DB0}"/>
          </ac:spMkLst>
        </pc:spChg>
      </pc:sldChg>
      <pc:sldChg chg="modSp add">
        <pc:chgData name="Ganavi M" userId="aa0847465628f3dc" providerId="Windows Live" clId="Web-{DE0D1464-140A-4E3A-98FE-F0CFA7775646}" dt="2024-05-13T07:12:20.289" v="5" actId="20577"/>
        <pc:sldMkLst>
          <pc:docMk/>
          <pc:sldMk cId="4259797247" sldId="348"/>
        </pc:sldMkLst>
        <pc:spChg chg="mod">
          <ac:chgData name="Ganavi M" userId="aa0847465628f3dc" providerId="Windows Live" clId="Web-{DE0D1464-140A-4E3A-98FE-F0CFA7775646}" dt="2024-05-13T07:12:18.867" v="3" actId="20577"/>
          <ac:spMkLst>
            <pc:docMk/>
            <pc:sldMk cId="4259797247" sldId="348"/>
            <ac:spMk id="3" creationId="{01B7E321-1C0E-F3F0-1CD0-3DFE7B03BA76}"/>
          </ac:spMkLst>
        </pc:spChg>
        <pc:spChg chg="mod">
          <ac:chgData name="Ganavi M" userId="aa0847465628f3dc" providerId="Windows Live" clId="Web-{DE0D1464-140A-4E3A-98FE-F0CFA7775646}" dt="2024-05-13T07:12:20.289" v="5" actId="20577"/>
          <ac:spMkLst>
            <pc:docMk/>
            <pc:sldMk cId="4259797247" sldId="348"/>
            <ac:spMk id="4" creationId="{103B4B10-953E-CBD1-9601-51A457AE9A56}"/>
          </ac:spMkLst>
        </pc:spChg>
      </pc:sldChg>
      <pc:sldMasterChg chg="del delSldLayout">
        <pc:chgData name="Ganavi M" userId="aa0847465628f3dc" providerId="Windows Live" clId="Web-{DE0D1464-140A-4E3A-98FE-F0CFA7775646}" dt="2024-05-13T07:11:49.164" v="0"/>
        <pc:sldMasterMkLst>
          <pc:docMk/>
          <pc:sldMasterMk cId="0" sldId="2147483648"/>
        </pc:sldMasterMkLst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1555853446" sldId="2147483649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58070639" sldId="2147483650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2786151640" sldId="2147483651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687853611" sldId="2147483652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3289448669" sldId="2147483653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944308024" sldId="2147483654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2484845440" sldId="2147483655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557493314" sldId="2147483656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2467786229" sldId="2147483657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618727951" sldId="2147483658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3168951322" sldId="2147483659"/>
          </pc:sldLayoutMkLst>
        </pc:sldLayoutChg>
        <pc:sldLayoutChg chg="del">
          <pc:chgData name="Ganavi M" userId="aa0847465628f3dc" providerId="Windows Live" clId="Web-{DE0D1464-140A-4E3A-98FE-F0CFA7775646}" dt="2024-05-13T07:11:49.164" v="0"/>
          <pc:sldLayoutMkLst>
            <pc:docMk/>
            <pc:sldMasterMk cId="0" sldId="2147483648"/>
            <pc:sldLayoutMk cId="80138309" sldId="2147483660"/>
          </pc:sldLayoutMkLst>
        </pc:sldLayoutChg>
      </pc:sldMasterChg>
      <pc:sldMasterChg chg="add addSldLayout modSldLayout">
        <pc:chgData name="Ganavi M" userId="aa0847465628f3dc" providerId="Windows Live" clId="Web-{DE0D1464-140A-4E3A-98FE-F0CFA7775646}" dt="2024-05-13T07:11:49.164" v="0"/>
        <pc:sldMasterMkLst>
          <pc:docMk/>
          <pc:sldMasterMk cId="1993235231" sldId="2147483661"/>
        </pc:sldMasterMkLst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22379358" sldId="2147483662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3552940546" sldId="2147483663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2580168100" sldId="2147483664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4046582122" sldId="2147483665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932710789" sldId="2147483666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1762145450" sldId="2147483667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3487952595" sldId="2147483668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259098142" sldId="2147483669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1999796556" sldId="2147483670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1525003512" sldId="2147483671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2825878986" sldId="2147483672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767399940" sldId="2147483673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343371325" sldId="2147483674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1277490514" sldId="2147483675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1535432242" sldId="2147483676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12057509" sldId="2147483677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2947745273" sldId="2147483678"/>
          </pc:sldLayoutMkLst>
        </pc:sldLayoutChg>
        <pc:sldLayoutChg chg="add mod replId">
          <pc:chgData name="Ganavi M" userId="aa0847465628f3dc" providerId="Windows Live" clId="Web-{DE0D1464-140A-4E3A-98FE-F0CFA7775646}" dt="2024-05-13T07:11:49.164" v="0"/>
          <pc:sldLayoutMkLst>
            <pc:docMk/>
            <pc:sldMasterMk cId="1993235231" sldId="2147483661"/>
            <pc:sldLayoutMk cId="143952088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4ECCC0-67CB-A378-58F4-97323F00B6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09B2F4E-E2D5-8C52-E26F-964322A2CD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A301C930-1AD9-6FD9-7AE1-EE746F994B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1A78E75-5C5A-5EB2-C43A-C7F3D7498C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8264062-BF7C-8C25-6E73-C6948F8ABE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A6032BF-2D3B-969C-EBBD-C8F1FBECB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B0F28-EACE-4A9A-95CE-15272A06CF6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D99E708-00E2-7A03-9612-87B9E9D07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A13CC3-09E2-41C9-A214-478D42E450C4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ECB5190-4BE3-E28F-12ED-ED5FDC3183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B4E5704-F4BF-E214-DDC8-47FEA2C7A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D96E1E3-208A-8FFD-9A76-4461CA263C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A7EB27-249A-458F-8EE1-4BEE7A1628B1}" type="slidenum">
              <a:rPr lang="en-US" altLang="zh-TW"/>
              <a:pPr eaLnBrk="1" hangingPunct="1"/>
              <a:t>13</a:t>
            </a:fld>
            <a:endParaRPr lang="en-US" altLang="zh-TW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C8BA3AE-647F-CAEA-8CAA-31B67A305B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4084526-A85D-4B26-D600-8B1A5065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C830727-01B7-FC20-9299-4D73D2768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7E8D7B-503E-4815-8A72-99E9FA8F680E}" type="slidenum">
              <a:rPr lang="en-US" altLang="zh-TW"/>
              <a:pPr eaLnBrk="1" hangingPunct="1"/>
              <a:t>14</a:t>
            </a:fld>
            <a:endParaRPr lang="en-US" altLang="zh-TW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4678145-DCCE-8616-CB8D-FA4DB8FED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0513A50-CA76-AF8D-31E2-032C6AF03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2A86C18-2723-FF5B-A6B6-726A33B77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AF8051-E886-4A3C-A1F6-CB233563AD74}" type="slidenum">
              <a:rPr lang="en-US" altLang="zh-TW"/>
              <a:pPr eaLnBrk="1" hangingPunct="1"/>
              <a:t>15</a:t>
            </a:fld>
            <a:endParaRPr lang="en-US" altLang="zh-TW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5143421-E73C-0D09-EB6D-5EBE45AADA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B3D0CB1-09F2-C262-D016-1431AC18B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71C2212-571B-3106-0B66-29C9AF395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69577B-AD7F-421E-99CE-40A05ABA238E}" type="slidenum">
              <a:rPr lang="en-US" altLang="zh-TW"/>
              <a:pPr eaLnBrk="1" hangingPunct="1"/>
              <a:t>16</a:t>
            </a:fld>
            <a:endParaRPr lang="en-US" altLang="zh-TW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B197606-5D93-B856-11A1-E62E93051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6490F8C-1C29-0783-642B-67A4A88FD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8D15B5D-F82A-E0F1-2B0C-31FE3A357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04715F-5C59-4C6F-A970-8FE12860DDD8}" type="slidenum">
              <a:rPr lang="en-US" altLang="zh-TW"/>
              <a:pPr eaLnBrk="1" hangingPunct="1"/>
              <a:t>17</a:t>
            </a:fld>
            <a:endParaRPr lang="en-US" altLang="zh-TW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BE074AF-C098-7DE4-0430-811FD606D0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C887CD1-8B6D-B50A-4A0B-897C7D24D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6C6E5C7-9132-C5C7-859E-66D741154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01033F-B033-4259-ADD1-A73A3B3500E9}" type="slidenum">
              <a:rPr lang="en-US" altLang="zh-TW"/>
              <a:pPr eaLnBrk="1" hangingPunct="1"/>
              <a:t>18</a:t>
            </a:fld>
            <a:endParaRPr lang="en-US" altLang="zh-TW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EEB306A-1467-BA2A-4914-30CA15125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C3612A4-4670-A4DA-08AD-4BE1872D0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FB46EBD-D672-1E08-9E11-20CEF11FB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2F8637-FD14-4E42-B0EF-C5094B987C18}" type="slidenum">
              <a:rPr lang="en-US" altLang="zh-TW"/>
              <a:pPr eaLnBrk="1" hangingPunct="1"/>
              <a:t>19</a:t>
            </a:fld>
            <a:endParaRPr lang="en-US" altLang="zh-TW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EFE3290-1648-BF82-C96A-D23F300EE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923B678-7145-F53E-E8AB-C51D2A415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293DC41-CBD9-8CAC-289D-5F673BF53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7F1EA9-90CA-4D58-942E-C39ACDA34365}" type="slidenum">
              <a:rPr lang="en-US" altLang="zh-TW"/>
              <a:pPr eaLnBrk="1" hangingPunct="1"/>
              <a:t>20</a:t>
            </a:fld>
            <a:endParaRPr lang="en-US" altLang="zh-TW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F9A904A-6BB6-ADD9-7F98-3AF2B26FB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A63A28F-5755-AE97-0D9C-3DDF3B69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6CD22CB-6668-44A8-54F6-16667F7C5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7E58FA-F902-40A6-8767-DABCE5213B84}" type="slidenum">
              <a:rPr lang="en-US" altLang="zh-TW"/>
              <a:pPr eaLnBrk="1" hangingPunct="1"/>
              <a:t>21</a:t>
            </a:fld>
            <a:endParaRPr lang="en-US" altLang="zh-TW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6E0D757-900E-3275-560D-BFAD85FCDF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EE485DA-4712-D024-6CE0-894542C64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9357254-9D26-E8D6-74D3-B2AD18B49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C33D11-7BC3-4784-B39B-4A8A30F032CA}" type="slidenum">
              <a:rPr lang="en-US" altLang="zh-TW"/>
              <a:pPr eaLnBrk="1" hangingPunct="1"/>
              <a:t>22</a:t>
            </a:fld>
            <a:endParaRPr lang="en-US" altLang="zh-TW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56763CE-1503-AFBB-DE80-E50822C80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961D6E1-2272-2594-3E34-F870943A6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AF077F3-0F1D-D185-F887-FF06BE010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42E21B-E20A-4566-84BE-17BDB3CF7E33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E21B33D-DB7E-5FD5-93CE-7613C344E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4F91E13-5EBE-AD0E-D1DC-BF2B764DD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5AF70BB-7ADC-EF38-9238-3A93A01A6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90C806-B258-4905-9768-46658E1ACE48}" type="slidenum">
              <a:rPr lang="en-US" altLang="zh-TW"/>
              <a:pPr eaLnBrk="1" hangingPunct="1"/>
              <a:t>23</a:t>
            </a:fld>
            <a:endParaRPr lang="en-US" altLang="zh-TW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F6A87F1-CD3F-5B3B-109D-515569636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7420AAE-BE61-CE57-FD43-2DDEDBC0B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1C49CFC-F7E5-59A6-C281-348824139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1377D1-C3DA-4F53-9C74-215405D51FB3}" type="slidenum">
              <a:rPr lang="en-US" altLang="zh-TW"/>
              <a:pPr eaLnBrk="1" hangingPunct="1"/>
              <a:t>24</a:t>
            </a:fld>
            <a:endParaRPr lang="en-US" altLang="zh-TW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31BF03F-CD7B-DD97-21E0-46C385D9C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9794ADD-7932-8CB7-00B5-66F645506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7421F6A-1DC9-6390-469D-339586941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0BD391-6CF2-40DA-AF28-DE5444B98B89}" type="slidenum">
              <a:rPr lang="en-US" altLang="zh-TW"/>
              <a:pPr eaLnBrk="1" hangingPunct="1"/>
              <a:t>25</a:t>
            </a:fld>
            <a:endParaRPr lang="en-US" altLang="zh-TW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9882F1B-0D91-CF42-CC57-BDCAFC844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102B5F1-FE68-5548-F6F4-B831F6F3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05B7885-9FED-921E-A27F-FE8FC5DA0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92218F-7259-4812-9F98-7C673E8A8DA1}" type="slidenum">
              <a:rPr lang="en-US" altLang="zh-TW"/>
              <a:pPr eaLnBrk="1" hangingPunct="1"/>
              <a:t>26</a:t>
            </a:fld>
            <a:endParaRPr lang="en-US" altLang="zh-TW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06EE382-D869-75AB-8593-34201AE9B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3760FA6-14F0-BDCF-196E-9BC5F2B4E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6737F8A-47EC-6282-AD9A-0A909E629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024640-1261-49E4-A0BA-15C7C61D85B7}" type="slidenum">
              <a:rPr lang="en-US" altLang="zh-TW"/>
              <a:pPr eaLnBrk="1" hangingPunct="1"/>
              <a:t>27</a:t>
            </a:fld>
            <a:endParaRPr lang="en-US" altLang="zh-TW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35E58F6-1F7B-BA50-FC06-07EEEA652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8C6639B-F825-240C-0FCC-DBF719EB4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40C7A77-D80D-123E-3D92-EFCA54C06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BF6020-173F-4731-9C6B-C6BC242588E8}" type="slidenum">
              <a:rPr lang="en-US" altLang="zh-TW"/>
              <a:pPr eaLnBrk="1" hangingPunct="1"/>
              <a:t>28</a:t>
            </a:fld>
            <a:endParaRPr lang="en-US" altLang="zh-TW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6A4B128-1378-79A6-3ECF-F44ECC4D89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D705BAC-B304-04F0-9D5B-8F5D0D8E8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52E31E1A-4D39-563E-0886-47D1A6134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2E22F9-55C3-417B-9528-58DDFB856231}" type="slidenum">
              <a:rPr lang="en-US" altLang="zh-TW"/>
              <a:pPr eaLnBrk="1" hangingPunct="1"/>
              <a:t>29</a:t>
            </a:fld>
            <a:endParaRPr lang="en-US" altLang="zh-TW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21CB310-DA60-2F83-9215-2427084C4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1B32DA5-137F-4670-3B6E-92FA5DC5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110E489-4BB0-AEEF-0F63-745A87E9C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8997B4-3138-42DC-AF46-93D8C620122B}" type="slidenum">
              <a:rPr lang="en-US" altLang="zh-TW"/>
              <a:pPr eaLnBrk="1" hangingPunct="1"/>
              <a:t>31</a:t>
            </a:fld>
            <a:endParaRPr lang="en-US" altLang="zh-TW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94BBAC6-34C6-18BC-CC2F-302231934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00CED66-70CD-4993-72E3-018B74CFC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7BA3409-58EA-6882-BBF5-FDBD46FC9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76F49F-962A-4C72-8A8B-675378DC707D}" type="slidenum">
              <a:rPr lang="en-US" altLang="zh-TW"/>
              <a:pPr eaLnBrk="1" hangingPunct="1"/>
              <a:t>32</a:t>
            </a:fld>
            <a:endParaRPr lang="en-US" altLang="zh-TW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D0DE5B1-72E1-D00B-63AF-4828B40FA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7F7E885-0686-249E-B3FA-255233613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5D729AB-F048-E592-139C-B09E9CD62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441D2F-A1CE-4BF1-94BE-B74D2A055395}" type="slidenum">
              <a:rPr lang="en-US" altLang="zh-TW"/>
              <a:pPr eaLnBrk="1" hangingPunct="1"/>
              <a:t>33</a:t>
            </a:fld>
            <a:endParaRPr lang="en-US" altLang="zh-TW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3D5BA28-5336-3479-EDE6-A236FA9B1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DF5C7F71-2970-EE80-45F3-8050AF81D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C45C2BC-77AA-B1E4-5D6D-4907E26B0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9D7B21-E145-47A7-9E67-B4C0CC5F6CFA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1325FD8-2D4F-3818-76E0-FD1B10734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4BDF141-E941-E686-821B-A49314AC0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170F8A9-C699-4CE9-7313-2BA77A70E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B092AB-31AC-4650-A275-276579198592}" type="slidenum">
              <a:rPr lang="en-US" altLang="zh-TW"/>
              <a:pPr eaLnBrk="1" hangingPunct="1"/>
              <a:t>34</a:t>
            </a:fld>
            <a:endParaRPr lang="en-US" altLang="zh-TW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87FD7FD-1D98-06A6-7705-045EB5437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69A959D-F70C-9B39-6D8A-151516286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B26DF84-BF02-9AD1-0A37-BABB94A41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3145E4-5148-4FDD-9130-689E50B7E1E0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C89C7E3-E0C5-F7B5-834F-BC4287983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F049A7C-05BE-DB96-57CC-2AA09FED3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C72B38E-67A3-79ED-C917-548F85FA3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51F428-6077-4FB4-8E72-189A08207FDA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3938D33-6938-5E97-79BE-5785F5BA9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106CB8F-6DCA-8C8E-7859-2C968F08C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C5DF48C-C66F-E48F-8CE1-A0830E8A7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03E7F0-2053-4373-9495-9FB4BE231915}" type="slidenum">
              <a:rPr lang="en-US" altLang="zh-TW"/>
              <a:pPr eaLnBrk="1" hangingPunct="1"/>
              <a:t>9</a:t>
            </a:fld>
            <a:endParaRPr lang="en-US" altLang="zh-TW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C4B966C-1FEF-70B0-3C17-4DF23C6F2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FFA4BCC-DA53-DF5A-054D-FFEA9B737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4C5D4D6-1595-852D-289D-29C9AFA8A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A08121-5953-408C-A1E7-A8B423F5EF0F}" type="slidenum">
              <a:rPr lang="en-US" altLang="zh-TW"/>
              <a:pPr eaLnBrk="1" hangingPunct="1"/>
              <a:t>10</a:t>
            </a:fld>
            <a:endParaRPr lang="en-US" altLang="zh-TW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B6AC2E1-1BE2-7889-A0ED-3DE109E0A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E43DD3C-B255-9350-F8D9-B24E479F2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12D1B06-2703-0B5C-AF2C-4D25B297EE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6F40A5-1E4E-47FD-A399-E7B4F6F73321}" type="slidenum">
              <a:rPr lang="en-US" altLang="zh-TW"/>
              <a:pPr eaLnBrk="1" hangingPunct="1"/>
              <a:t>11</a:t>
            </a:fld>
            <a:endParaRPr lang="en-US" altLang="zh-TW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A25D1BE-0F5E-9EAB-127A-E0971C2DD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E30003C-02DD-0A07-2D8C-05612D3AA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525D4BE-589A-BBAD-A0E7-CAA12AF3C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EDD13B-05AD-4A49-912B-786B7FDD70DC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750460F-E07B-DE87-3829-B10CF5711E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7A90F7A-4DFA-A58A-1426-3BC6A7C90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0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7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9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3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45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F3C0A-1E14-8AE9-1F5B-911615FAB3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D40E97-F61E-4974-C7BB-522BBB2CB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786132-ADDD-E6C2-AA2A-DE74A817D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456AB-E8B2-4869-8F06-CD67A399C8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5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9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3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922685" y="933511"/>
            <a:ext cx="7076521" cy="2375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chemeClr val="bg1"/>
                </a:solidFill>
                <a:latin typeface="Bookman Old Style"/>
                <a:cs typeface="Calibri"/>
              </a:rPr>
              <a:t>            </a:t>
            </a:r>
            <a:r>
              <a:rPr lang="en-US" sz="2900" dirty="0">
                <a:solidFill>
                  <a:schemeClr val="bg1"/>
                </a:solidFill>
                <a:latin typeface="Century Gothic"/>
                <a:cs typeface="Calibri"/>
              </a:rPr>
              <a:t>        Day 28</a:t>
            </a:r>
          </a:p>
          <a:p>
            <a:endParaRPr lang="en-US" sz="2700" b="1" dirty="0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 sz="3500" dirty="0">
                <a:solidFill>
                  <a:schemeClr val="bg1"/>
                </a:solidFill>
                <a:latin typeface="Century Gothic"/>
                <a:cs typeface="Calibri"/>
              </a:rPr>
              <a:t>       Linux Device Driver Training</a:t>
            </a:r>
          </a:p>
          <a:p>
            <a:endParaRPr lang="en-US" sz="1950" b="1" dirty="0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 sz="1950" b="1" dirty="0">
                <a:solidFill>
                  <a:schemeClr val="bg1"/>
                </a:solidFill>
                <a:latin typeface="Arial"/>
                <a:cs typeface="Arial"/>
              </a:rPr>
              <a:t>                   </a:t>
            </a:r>
          </a:p>
          <a:p>
            <a:endParaRPr lang="en-US" sz="2100" b="1" dirty="0">
              <a:solidFill>
                <a:schemeClr val="bg1"/>
              </a:solidFill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5962180" y="5526973"/>
            <a:ext cx="2618787" cy="790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Bookman Old Style"/>
                <a:cs typeface="Calibri"/>
              </a:rPr>
              <a:t>Presented by,</a:t>
            </a:r>
          </a:p>
          <a:p>
            <a:r>
              <a:rPr lang="en-US" sz="1200" dirty="0">
                <a:solidFill>
                  <a:srgbClr val="FFFFFF"/>
                </a:solidFill>
                <a:latin typeface="Bookman Old Style"/>
                <a:cs typeface="Calibri"/>
              </a:rPr>
              <a:t>Ganavi M </a:t>
            </a:r>
            <a:endParaRPr lang="en-US" sz="1200">
              <a:solidFill>
                <a:srgbClr val="FFFFFF"/>
              </a:solidFill>
              <a:latin typeface="Bookman Old Style"/>
            </a:endParaRPr>
          </a:p>
          <a:p>
            <a:r>
              <a:rPr lang="en-US" sz="1200" dirty="0">
                <a:solidFill>
                  <a:srgbClr val="FFFFFF"/>
                </a:solidFill>
                <a:latin typeface="Bookman Old Style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Ganavigowda512@gmail.com</a:t>
            </a:r>
            <a:endParaRPr lang="en-US" sz="1200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sz="1200" dirty="0">
              <a:solidFill>
                <a:srgbClr val="FFFFFF"/>
              </a:solidFill>
              <a:latin typeface="Bookman Old Style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7E321-1C0E-F3F0-1CD0-3DFE7B03B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06046" y="2866109"/>
            <a:ext cx="6486218" cy="1555934"/>
          </a:xfrm>
        </p:spPr>
        <p:txBody>
          <a:bodyPr/>
          <a:lstStyle/>
          <a:p>
            <a:r>
              <a:rPr lang="en-US" sz="4000" dirty="0"/>
              <a:t>Kernel Synchronization in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1BDFDE9-567D-8826-D1FE-04D188889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Atomic Operations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415E8C7-3D57-3745-EF65-5631170C5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458647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Atomic 80x86 instructions</a:t>
            </a:r>
          </a:p>
          <a:p>
            <a:pPr lvl="1" indent="-283210" eaLnBrk="1" hangingPunct="1"/>
            <a:r>
              <a:rPr lang="en-US" altLang="zh-TW" sz="1800" dirty="0">
                <a:latin typeface="Calibri"/>
                <a:ea typeface="新細明體"/>
                <a:cs typeface="Calibri"/>
              </a:rPr>
              <a:t>Instructions that make zero or one aligned memory access</a:t>
            </a:r>
          </a:p>
          <a:p>
            <a:pPr lvl="1" indent="-283210" eaLnBrk="1" hangingPunct="1"/>
            <a:r>
              <a:rPr lang="en-US" altLang="zh-TW" sz="1800" dirty="0">
                <a:latin typeface="Calibri"/>
                <a:ea typeface="新細明體"/>
                <a:cs typeface="Calibri"/>
              </a:rPr>
              <a:t>Read-modify-write instructions (</a:t>
            </a:r>
            <a:r>
              <a:rPr lang="en-US" altLang="zh-TW" sz="1800" err="1">
                <a:latin typeface="Calibri"/>
                <a:ea typeface="新細明體"/>
                <a:cs typeface="Calibri"/>
              </a:rPr>
              <a:t>inc</a:t>
            </a:r>
            <a:r>
              <a:rPr lang="en-US" altLang="zh-TW" sz="1800" dirty="0">
                <a:latin typeface="Calibri"/>
                <a:ea typeface="新細明體"/>
                <a:cs typeface="Calibri"/>
              </a:rPr>
              <a:t> or dec)</a:t>
            </a:r>
          </a:p>
          <a:p>
            <a:pPr lvl="1" indent="-283210" eaLnBrk="1" hangingPunct="1"/>
            <a:r>
              <a:rPr lang="en-US" altLang="zh-TW" sz="1800" dirty="0">
                <a:latin typeface="Calibri"/>
                <a:ea typeface="新細明體"/>
                <a:cs typeface="Calibri"/>
              </a:rPr>
              <a:t>Read-modify-write instructions whose opcode is prefixed by the lock byte (0xf0)</a:t>
            </a:r>
          </a:p>
          <a:p>
            <a:pPr lvl="1" indent="-283210" eaLnBrk="1" hangingPunct="1"/>
            <a:r>
              <a:rPr lang="en-US" altLang="zh-TW" sz="1800" dirty="0">
                <a:latin typeface="Calibri"/>
                <a:ea typeface="新細明體"/>
                <a:cs typeface="Calibri"/>
              </a:rPr>
              <a:t>Assembly instructions whose opcode is prefixed by a rep byte (0xf2, 0xf3) are </a:t>
            </a:r>
            <a:r>
              <a:rPr lang="en-US" altLang="zh-TW" sz="1800" dirty="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not </a:t>
            </a:r>
            <a:r>
              <a:rPr lang="en-US" altLang="zh-TW" sz="1800" err="1">
                <a:latin typeface="Calibri"/>
                <a:ea typeface="新細明體"/>
                <a:cs typeface="Calibri"/>
              </a:rPr>
              <a:t>atmoic</a:t>
            </a:r>
            <a:endParaRPr lang="en-US" altLang="zh-TW" sz="1800" dirty="0">
              <a:latin typeface="Calibri"/>
              <a:ea typeface="新細明體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7829770D-0758-47E0-6FC7-9B9D3F339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2154" y="2098330"/>
            <a:ext cx="6345260" cy="3530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Atomic_t type: 24-bit atomic counter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Atomic operations in Linux:</a:t>
            </a:r>
          </a:p>
        </p:txBody>
      </p:sp>
      <p:graphicFrame>
        <p:nvGraphicFramePr>
          <p:cNvPr id="112710" name="Group 70">
            <a:extLst>
              <a:ext uri="{FF2B5EF4-FFF2-40B4-BE49-F238E27FC236}">
                <a16:creationId xmlns:a16="http://schemas.microsoft.com/office/drawing/2014/main" id="{5270C3D4-5563-B814-C137-F66313D3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69114"/>
              </p:ext>
            </p:extLst>
          </p:nvPr>
        </p:nvGraphicFramePr>
        <p:xfrm>
          <a:off x="269266" y="2978512"/>
          <a:ext cx="8610600" cy="3535363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8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Function</a:t>
                      </a:r>
                      <a:r>
                        <a:rPr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 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Description</a:t>
                      </a:r>
                      <a:r>
                        <a:rPr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 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atomic_read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(v)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atomic_set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v,i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)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atomic_add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i,v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)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atomic_sub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i,v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)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atomic_sub_and_test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i,v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)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atomic_inc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(v)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atomic_dec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(v)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atomic_dec_and_test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(v)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atomic_inc_and_test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(v)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atomic_add_negative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i,v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Return *v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set *v to 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i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add 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 to *v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subtract 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 from *v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subtract 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 from *v and return 1 if result is 0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add 1 to *v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subtract 1 from *v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subtract 1 from *v and return 1 if result is 0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add 1 to *v and return 1 if result is 0</a:t>
                      </a:r>
                      <a:b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add 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 to *v and return 1 if result is negative</a:t>
                      </a:r>
                      <a:r>
                        <a:rPr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 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493262-FFD8-FB2E-9350-F9F7F7CB0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Atomic Bit Handling Functions</a:t>
            </a:r>
          </a:p>
        </p:txBody>
      </p:sp>
      <p:graphicFrame>
        <p:nvGraphicFramePr>
          <p:cNvPr id="114723" name="Group 35">
            <a:extLst>
              <a:ext uri="{FF2B5EF4-FFF2-40B4-BE49-F238E27FC236}">
                <a16:creationId xmlns:a16="http://schemas.microsoft.com/office/drawing/2014/main" id="{7D775202-F1A7-8F62-3720-2517D2815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03346"/>
              </p:ext>
            </p:extLst>
          </p:nvPr>
        </p:nvGraphicFramePr>
        <p:xfrm>
          <a:off x="269266" y="2534341"/>
          <a:ext cx="8610600" cy="292604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test_bit(nr,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change_bit(nr,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test_and_set_bit(nr,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test_and_clear_bit(nr,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test_and_change_bit(nr,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atomic_clear_mask(mask,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atomic_set_mask(mask, addr)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return the nrth bit of *addr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the nrth bit of *addr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 the nrth bit of *addr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invert the nrth bit of *addr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nrth bit of *addr and return old value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 nrth bit of *addr and return old value 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invert nrth bit of *addr and return old value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 all bits of addr specified by mask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all bits of addr specified by mask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F05165B-9123-4C3F-8935-2E9489751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Barriers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5387FF-AC00-278F-EA72-5C26D547F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621" y="2489200"/>
            <a:ext cx="8714171" cy="35306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When dealing with synchronization, instruction reordering must be avoided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A memory barrier primitive ensures that the operations before the primitive are finished before starting the operations after the primitive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All instructions that operate on I/O ports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All instructions prefixed by lock byte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All instructions that write into control registers, system registers, or debug registers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A few special instructions, e.g. </a:t>
            </a:r>
            <a:r>
              <a:rPr lang="en-US" altLang="zh-TW" sz="2400" err="1">
                <a:latin typeface="Calibri"/>
                <a:ea typeface="新細明體"/>
                <a:cs typeface="Calibri"/>
              </a:rPr>
              <a:t>iret</a:t>
            </a:r>
            <a:endParaRPr lang="en-US" altLang="zh-TW" sz="2400">
              <a:latin typeface="Calibri"/>
              <a:ea typeface="新細明體"/>
              <a:cs typeface="Calibri"/>
            </a:endParaRP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400" err="1">
                <a:solidFill>
                  <a:srgbClr val="0000FF"/>
                </a:solidFill>
                <a:latin typeface="Calibri"/>
                <a:ea typeface="新細明體"/>
                <a:cs typeface="Calibri"/>
              </a:rPr>
              <a:t>lfence</a:t>
            </a:r>
            <a:r>
              <a:rPr lang="en-US" altLang="zh-TW" sz="2400" dirty="0">
                <a:latin typeface="Calibri"/>
                <a:ea typeface="新細明體"/>
                <a:cs typeface="Calibri"/>
              </a:rPr>
              <a:t>, </a:t>
            </a:r>
            <a:r>
              <a:rPr lang="en-US" altLang="zh-TW" sz="2400" err="1">
                <a:solidFill>
                  <a:srgbClr val="0000FF"/>
                </a:solidFill>
                <a:latin typeface="Calibri"/>
                <a:ea typeface="新細明體"/>
                <a:cs typeface="Calibri"/>
              </a:rPr>
              <a:t>sfence</a:t>
            </a:r>
            <a:r>
              <a:rPr lang="en-US" altLang="zh-TW" sz="2400" dirty="0">
                <a:latin typeface="Calibri"/>
                <a:ea typeface="新細明體"/>
                <a:cs typeface="Calibri"/>
              </a:rPr>
              <a:t>, and</a:t>
            </a:r>
            <a:r>
              <a:rPr lang="en-US" altLang="zh-TW" sz="2400" dirty="0">
                <a:solidFill>
                  <a:srgbClr val="0000FF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400" err="1">
                <a:solidFill>
                  <a:srgbClr val="0000FF"/>
                </a:solidFill>
                <a:latin typeface="Calibri"/>
                <a:ea typeface="新細明體"/>
                <a:cs typeface="Calibri"/>
              </a:rPr>
              <a:t>mfence</a:t>
            </a:r>
            <a:r>
              <a:rPr lang="en-US" altLang="zh-TW" sz="2400" dirty="0">
                <a:latin typeface="Calibri"/>
                <a:ea typeface="新細明體"/>
                <a:cs typeface="Calibri"/>
              </a:rPr>
              <a:t> instructions for Pentium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FBD4BC-5D9F-DBAA-174C-C0A397F5E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Barriers in Linux</a:t>
            </a:r>
          </a:p>
        </p:txBody>
      </p:sp>
      <p:graphicFrame>
        <p:nvGraphicFramePr>
          <p:cNvPr id="118803" name="Group 19">
            <a:extLst>
              <a:ext uri="{FF2B5EF4-FFF2-40B4-BE49-F238E27FC236}">
                <a16:creationId xmlns:a16="http://schemas.microsoft.com/office/drawing/2014/main" id="{FC0E9C10-C396-4A95-30B9-9BCC785EE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11923"/>
              </p:ext>
            </p:extLst>
          </p:nvPr>
        </p:nvGraphicFramePr>
        <p:xfrm>
          <a:off x="574066" y="2943768"/>
          <a:ext cx="8001000" cy="25048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Macro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Description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mb()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rmb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()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wmb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()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smp_mb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()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smp_rmb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()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smp_wmb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()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Memory barrier for MP and UP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Read memory barrier for MP, UP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Write memory barrier for MP, UP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Memory barrier for MP only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Read memory barrier for MP only</a:t>
                      </a:r>
                      <a:b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</a:rPr>
                      </a:b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新細明體"/>
                        </a:rPr>
                        <a:t>Write memory barrier for MP only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E85F98D-8EA2-8B33-E77D-1BE3588B7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Spin Locks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42F3415-DE38-9179-41F2-8B8E1A3FE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Spin locks are a special kind of lock designed to work in a multiprocessor environment</a:t>
            </a:r>
          </a:p>
          <a:p>
            <a:pPr lvl="1" indent="-283210"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Busy waiting</a:t>
            </a:r>
          </a:p>
          <a:p>
            <a:pPr lvl="1" indent="-283210"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Very convenient</a:t>
            </a:r>
          </a:p>
          <a:p>
            <a:pPr lvl="1" indent="-283210"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Represented by </a:t>
            </a:r>
            <a:r>
              <a:rPr lang="en-US" altLang="zh-TW" err="1">
                <a:latin typeface="Calibri"/>
                <a:ea typeface="新細明體"/>
                <a:cs typeface="Calibri"/>
              </a:rPr>
              <a:t>spinlock_t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 structure</a:t>
            </a:r>
          </a:p>
          <a:p>
            <a:pPr lvl="2" eaLnBrk="1" hangingPunct="1"/>
            <a:r>
              <a:rPr lang="en-US" altLang="zh-TW" err="1">
                <a:latin typeface="Calibri"/>
                <a:ea typeface="新細明體"/>
                <a:cs typeface="Calibri"/>
              </a:rPr>
              <a:t>slock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: 1 – unlocked, &lt;=0 - locked</a:t>
            </a:r>
          </a:p>
          <a:p>
            <a:pPr lvl="2" eaLnBrk="1" hangingPunct="1"/>
            <a:r>
              <a:rPr lang="en-US" altLang="zh-TW" err="1">
                <a:latin typeface="Calibri"/>
                <a:ea typeface="新細明體"/>
                <a:cs typeface="Calibri"/>
              </a:rPr>
              <a:t>break_lock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: flag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52CE800-6F46-16E8-843F-EFF612850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970" y="927098"/>
            <a:ext cx="7409682" cy="780932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Protecting Critical Regions with Several Locks</a:t>
            </a:r>
          </a:p>
        </p:txBody>
      </p:sp>
      <p:pic>
        <p:nvPicPr>
          <p:cNvPr id="18435" name="Picture 142" descr="understandlk_0501">
            <a:extLst>
              <a:ext uri="{FF2B5EF4-FFF2-40B4-BE49-F238E27FC236}">
                <a16:creationId xmlns:a16="http://schemas.microsoft.com/office/drawing/2014/main" id="{D5ADCC0F-3F6F-7D65-A206-846A0E70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22" y="3147223"/>
            <a:ext cx="52387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9D6DC04-2424-3966-AE09-54E77B33B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Spin Lock Macros</a:t>
            </a:r>
          </a:p>
        </p:txBody>
      </p:sp>
      <p:graphicFrame>
        <p:nvGraphicFramePr>
          <p:cNvPr id="122908" name="Group 28">
            <a:extLst>
              <a:ext uri="{FF2B5EF4-FFF2-40B4-BE49-F238E27FC236}">
                <a16:creationId xmlns:a16="http://schemas.microsoft.com/office/drawing/2014/main" id="{8F56EF22-07D4-8A8D-9CF9-019CC230A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29188"/>
              </p:ext>
            </p:extLst>
          </p:nvPr>
        </p:nvGraphicFramePr>
        <p:xfrm>
          <a:off x="457200" y="2628834"/>
          <a:ext cx="8229600" cy="2657475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Macro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spin_lock_init()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spin_lock()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spin_unlock()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spin_unlock_wait()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spin_is_locked()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spin_trylock()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the spinlock to 1 (unlocked)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cycle until spin lock becomes 1, then set to 0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the spin lock to 1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wait until the spin lock becomes 1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return 0 if the spin lock is set to 1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the spin lock to 0 (locked), and return 1 if the lock is obtained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46FD12D-D33A-4B32-74E7-672C4DD33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Read/Write Spin Locks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20A9B0F-7DCB-755B-B9AD-1AD1431523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0310" y="2489200"/>
            <a:ext cx="8785238" cy="35306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1700" dirty="0">
                <a:latin typeface="Calibri"/>
                <a:ea typeface="新細明體"/>
                <a:cs typeface="Calibri"/>
              </a:rPr>
              <a:t>To increase the amount of concurrency in the kernel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1700" dirty="0">
                <a:latin typeface="Calibri"/>
                <a:ea typeface="新細明體"/>
                <a:cs typeface="Calibri"/>
              </a:rPr>
              <a:t>Multiple reads, one 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700" err="1">
                <a:latin typeface="Calibri"/>
                <a:ea typeface="新細明體"/>
                <a:cs typeface="Calibri"/>
              </a:rPr>
              <a:t>rwlock_t</a:t>
            </a:r>
            <a:r>
              <a:rPr lang="en-US" altLang="zh-TW" sz="1700" dirty="0">
                <a:latin typeface="Calibri"/>
                <a:ea typeface="新細明體"/>
                <a:cs typeface="Calibri"/>
              </a:rPr>
              <a:t> structure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1700" dirty="0">
                <a:latin typeface="Calibri"/>
                <a:ea typeface="新細明體"/>
                <a:cs typeface="Calibri"/>
              </a:rPr>
              <a:t>lock field: 32-bit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700" dirty="0">
                <a:latin typeface="Calibri"/>
                <a:ea typeface="新細明體"/>
                <a:cs typeface="Calibri"/>
              </a:rPr>
              <a:t>24-bit counter: (bit 0-23) # of kernel control paths currently reading the protected data (in two’s complement)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700" dirty="0">
                <a:latin typeface="Calibri"/>
                <a:ea typeface="新細明體"/>
                <a:cs typeface="Calibri"/>
              </a:rPr>
              <a:t>An unlock flag: (bit 24)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700" dirty="0">
                <a:latin typeface="Calibri"/>
                <a:ea typeface="新細明體"/>
                <a:cs typeface="Calibri"/>
              </a:rPr>
              <a:t>Macros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1700" err="1">
                <a:latin typeface="Calibri"/>
                <a:ea typeface="新細明體"/>
                <a:cs typeface="Calibri"/>
              </a:rPr>
              <a:t>read_lock</a:t>
            </a:r>
            <a:r>
              <a:rPr lang="en-US" altLang="zh-TW" sz="1700" dirty="0">
                <a:latin typeface="Calibri"/>
                <a:ea typeface="新細明體"/>
                <a:cs typeface="Calibri"/>
              </a:rPr>
              <a:t>()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1700" err="1">
                <a:latin typeface="Calibri"/>
                <a:ea typeface="新細明體"/>
                <a:cs typeface="Calibri"/>
              </a:rPr>
              <a:t>read_unlock</a:t>
            </a:r>
            <a:r>
              <a:rPr lang="en-US" altLang="zh-TW" sz="1700" dirty="0">
                <a:latin typeface="Calibri"/>
                <a:ea typeface="新細明體"/>
                <a:cs typeface="Calibri"/>
              </a:rPr>
              <a:t>()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1700" err="1">
                <a:latin typeface="Calibri"/>
                <a:ea typeface="新細明體"/>
                <a:cs typeface="Calibri"/>
              </a:rPr>
              <a:t>write_lock</a:t>
            </a:r>
            <a:r>
              <a:rPr lang="en-US" altLang="zh-TW" sz="1700" dirty="0">
                <a:latin typeface="Calibri"/>
                <a:ea typeface="新細明體"/>
                <a:cs typeface="Calibri"/>
              </a:rPr>
              <a:t>()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1700" err="1">
                <a:latin typeface="Calibri"/>
                <a:ea typeface="新細明體"/>
                <a:cs typeface="Calibri"/>
              </a:rPr>
              <a:t>write_unlock</a:t>
            </a:r>
            <a:r>
              <a:rPr lang="en-US" altLang="zh-TW" sz="1700" dirty="0">
                <a:latin typeface="Calibri"/>
                <a:ea typeface="新細明體"/>
                <a:cs typeface="Calibri"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642C16E-0BC4-3900-74AC-5B5E7AE59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Read/Write Spin Locks</a:t>
            </a:r>
          </a:p>
        </p:txBody>
      </p:sp>
      <p:pic>
        <p:nvPicPr>
          <p:cNvPr id="21507" name="Picture 4" descr="understandlk_0502">
            <a:extLst>
              <a:ext uri="{FF2B5EF4-FFF2-40B4-BE49-F238E27FC236}">
                <a16:creationId xmlns:a16="http://schemas.microsoft.com/office/drawing/2014/main" id="{5FDDFC39-F057-B849-8B6E-6FDFB466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571750"/>
            <a:ext cx="52292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AB23A62-EE15-9485-0812-72E760568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Kernel Control Paths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9C7F51F-6C3F-07F2-305C-75456BABC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Linux kernel: like a server that answers requests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Parts of the kernel are run in interleaved way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 </a:t>
            </a:r>
            <a:r>
              <a:rPr lang="en-US" altLang="zh-TW" i="1">
                <a:ea typeface="新細明體" panose="02020500000000000000" pitchFamily="18" charset="-120"/>
              </a:rPr>
              <a:t>kernel control path</a:t>
            </a:r>
            <a:r>
              <a:rPr lang="en-US" altLang="zh-TW">
                <a:ea typeface="新細明體" panose="02020500000000000000" pitchFamily="18" charset="-120"/>
              </a:rPr>
              <a:t>: a sequence of instructions executed in kernel mode on behalf of current process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Interrupts or exceptions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Lighter than a process (less context)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6D73CC6-7982-EF73-1D84-63A8CF5AC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Seqlock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F43AE21-18AA-8446-01E3-6C2262CE3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Seqlocks</a:t>
            </a:r>
            <a:r>
              <a:rPr lang="en-US" altLang="zh-TW">
                <a:ea typeface="新細明體" panose="02020500000000000000" pitchFamily="18" charset="-120"/>
              </a:rPr>
              <a:t> introduced in Linux 2.6 are similar to read/write spin locks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except that they give a much higher priority to writers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 writer is allowed to proceed even when readers are active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F0B2A10-ECC6-8DC9-DFDE-44EBF383F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Read-Copy Update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A32BF2F-0989-B365-A1DF-D42A9A8D5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8275923" cy="3530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800" i="1" dirty="0">
                <a:latin typeface="Calibri"/>
                <a:ea typeface="新細明體"/>
                <a:cs typeface="Calibri"/>
              </a:rPr>
              <a:t>Read-copy update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 (</a:t>
            </a:r>
            <a:r>
              <a:rPr lang="en-US" altLang="zh-TW" sz="2800" i="1" dirty="0">
                <a:latin typeface="Calibri"/>
                <a:ea typeface="新細明體"/>
                <a:cs typeface="Calibri"/>
              </a:rPr>
              <a:t>RCU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): another synchronization technique designed to protect data structures that are mostly accessed for reading by several CPUs </a:t>
            </a:r>
            <a:endParaRPr lang="en-US" altLang="zh-TW" sz="28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 lvl="1" indent="-283210">
              <a:lnSpc>
                <a:spcPct val="8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RCU allows many readers and many writers to proceed concurrently </a:t>
            </a:r>
            <a:endParaRPr lang="en-US" altLang="zh-TW" sz="24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 lvl="1" indent="-283210" eaLnBrk="1" hangingPunct="1">
              <a:lnSpc>
                <a:spcPct val="8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RCU is lock-free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Key ideas</a:t>
            </a:r>
          </a:p>
          <a:p>
            <a:pPr lvl="1" indent="-283210" eaLnBrk="1" hangingPunct="1">
              <a:lnSpc>
                <a:spcPct val="8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Only data structures that are </a:t>
            </a:r>
            <a:r>
              <a:rPr lang="en-US" altLang="zh-TW" sz="2400" dirty="0">
                <a:solidFill>
                  <a:srgbClr val="0000FF"/>
                </a:solidFill>
                <a:latin typeface="Calibri"/>
                <a:ea typeface="新細明體"/>
                <a:cs typeface="Calibri"/>
              </a:rPr>
              <a:t>dynamically</a:t>
            </a:r>
            <a:r>
              <a:rPr lang="en-US" altLang="zh-TW" sz="2400" dirty="0">
                <a:latin typeface="Calibri"/>
                <a:ea typeface="新細明體"/>
                <a:cs typeface="Calibri"/>
              </a:rPr>
              <a:t> allocated and referenced via pointers can be protected by RCU</a:t>
            </a:r>
          </a:p>
          <a:p>
            <a:pPr lvl="1" indent="-283210" eaLnBrk="1" hangingPunct="1">
              <a:lnSpc>
                <a:spcPct val="8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No kernel control path can sleep inside a critical section protected by RCU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920C9B74-6C12-84AB-BCEF-824D7C8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Macros</a:t>
            </a:r>
          </a:p>
          <a:p>
            <a:pPr lvl="1" indent="-283210" eaLnBrk="1" hangingPunct="1"/>
            <a:r>
              <a:rPr lang="en-US" altLang="zh-TW" err="1">
                <a:latin typeface="Calibri"/>
                <a:ea typeface="新細明體"/>
                <a:cs typeface="Calibri"/>
              </a:rPr>
              <a:t>rcu_read_lock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()</a:t>
            </a:r>
          </a:p>
          <a:p>
            <a:pPr lvl="1" indent="-283210" eaLnBrk="1" hangingPunct="1"/>
            <a:r>
              <a:rPr lang="en-US" altLang="zh-TW" err="1">
                <a:latin typeface="Calibri"/>
                <a:ea typeface="新細明體"/>
                <a:cs typeface="Calibri"/>
              </a:rPr>
              <a:t>rcu_read_unlock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()</a:t>
            </a:r>
          </a:p>
          <a:p>
            <a:pPr lvl="1" indent="-283210" eaLnBrk="1" hangingPunct="1"/>
            <a:r>
              <a:rPr lang="en-US" altLang="zh-TW" err="1">
                <a:latin typeface="Calibri"/>
                <a:ea typeface="新細明體"/>
                <a:cs typeface="Calibri"/>
              </a:rPr>
              <a:t>call_rcu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()</a:t>
            </a:r>
          </a:p>
          <a:p>
            <a:pPr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RCU</a:t>
            </a:r>
          </a:p>
          <a:p>
            <a:pPr lvl="1" indent="-283210"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New in Linux 2.6</a:t>
            </a:r>
          </a:p>
          <a:p>
            <a:pPr lvl="1" indent="-283210"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Used in networking layer and VFS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52FDD5B-8BCA-0892-7A3B-174642FDE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Semaphores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0347D69-4AE1-C466-6BBD-FD3654B2A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823" y="2489200"/>
            <a:ext cx="8275922" cy="35306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eaLnBrk="1" hangingPunct="1"/>
            <a:r>
              <a:rPr lang="en-US" altLang="zh-TW" sz="2800" dirty="0">
                <a:latin typeface="Calibri"/>
                <a:ea typeface="新細明體"/>
                <a:cs typeface="Calibri"/>
              </a:rPr>
              <a:t>Two kinds of semaphores</a:t>
            </a:r>
          </a:p>
          <a:p>
            <a:pPr lvl="1" indent="-283210" eaLnBrk="1" hangingPunct="1"/>
            <a:r>
              <a:rPr lang="en-US" altLang="zh-TW" sz="2400" dirty="0">
                <a:latin typeface="Calibri"/>
                <a:ea typeface="新細明體"/>
                <a:cs typeface="Calibri"/>
              </a:rPr>
              <a:t>Kernel semaphores: by kernel control paths</a:t>
            </a:r>
          </a:p>
          <a:p>
            <a:pPr lvl="1" indent="-283210" eaLnBrk="1" hangingPunct="1"/>
            <a:r>
              <a:rPr lang="en-US" altLang="zh-TW" sz="2400" dirty="0">
                <a:latin typeface="Calibri"/>
                <a:ea typeface="新細明體"/>
                <a:cs typeface="Calibri"/>
              </a:rPr>
              <a:t>System V IPC semaphores: by user processes</a:t>
            </a:r>
          </a:p>
          <a:p>
            <a:pPr eaLnBrk="1" hangingPunct="1"/>
            <a:r>
              <a:rPr lang="en-US" altLang="zh-TW" sz="2800" dirty="0">
                <a:latin typeface="Calibri"/>
                <a:ea typeface="新細明體"/>
                <a:cs typeface="Calibri"/>
              </a:rPr>
              <a:t>Kernel semaphores</a:t>
            </a:r>
          </a:p>
          <a:p>
            <a:pPr lvl="1" indent="-283210" eaLnBrk="1" hangingPunct="1"/>
            <a:r>
              <a:rPr lang="en-US" altLang="zh-TW" sz="2400" dirty="0">
                <a:latin typeface="Calibri"/>
                <a:ea typeface="新細明體"/>
                <a:cs typeface="Calibri"/>
              </a:rPr>
              <a:t>struct semaphore</a:t>
            </a:r>
          </a:p>
          <a:p>
            <a:pPr lvl="2" eaLnBrk="1" hangingPunct="1"/>
            <a:r>
              <a:rPr lang="en-US" altLang="zh-TW" sz="2000" dirty="0">
                <a:latin typeface="Calibri"/>
                <a:ea typeface="新細明體"/>
                <a:cs typeface="Calibri"/>
              </a:rPr>
              <a:t>count</a:t>
            </a:r>
          </a:p>
          <a:p>
            <a:pPr lvl="2" eaLnBrk="1" hangingPunct="1"/>
            <a:r>
              <a:rPr lang="en-US" altLang="zh-TW" sz="2000" dirty="0">
                <a:latin typeface="Calibri"/>
                <a:ea typeface="新細明體"/>
                <a:cs typeface="Calibri"/>
              </a:rPr>
              <a:t>wait</a:t>
            </a:r>
          </a:p>
          <a:p>
            <a:pPr lvl="2" eaLnBrk="1" hangingPunct="1"/>
            <a:r>
              <a:rPr lang="en-US" altLang="zh-TW" sz="2000" dirty="0">
                <a:latin typeface="Calibri"/>
                <a:ea typeface="新細明體"/>
                <a:cs typeface="Calibri"/>
              </a:rPr>
              <a:t>sleepers</a:t>
            </a:r>
          </a:p>
          <a:p>
            <a:pPr lvl="1" indent="-283210" eaLnBrk="1" hangingPunct="1"/>
            <a:r>
              <a:rPr lang="en-US" altLang="zh-TW" sz="2400" dirty="0">
                <a:latin typeface="Calibri"/>
                <a:ea typeface="新細明體"/>
                <a:cs typeface="Calibri"/>
              </a:rPr>
              <a:t>up(): to acquire a kernel semaphore (similar to signal)</a:t>
            </a:r>
          </a:p>
          <a:p>
            <a:pPr lvl="1" indent="-283210" eaLnBrk="1" hangingPunct="1"/>
            <a:r>
              <a:rPr lang="en-US" altLang="zh-TW" sz="2400" dirty="0">
                <a:latin typeface="Calibri"/>
                <a:ea typeface="新細明體"/>
                <a:cs typeface="Calibri"/>
              </a:rPr>
              <a:t>down(): to release kernel semaphore (similar to wait)</a:t>
            </a:r>
          </a:p>
          <a:p>
            <a:pPr lvl="1" indent="-283210" eaLnBrk="1" hangingPunct="1"/>
            <a:endParaRPr lang="en-US" altLang="zh-TW" sz="2400" dirty="0">
              <a:latin typeface="Calibri"/>
              <a:ea typeface="新細明體" panose="02020500000000000000" pitchFamily="18" charset="-120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639BD77-D5D7-C37C-A7B4-50973DE36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Read/Write Semaphores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84F711E-3517-2F33-0D3D-D5D0C942F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517871" cy="353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Calibri"/>
                <a:ea typeface="新細明體" panose="02020500000000000000" pitchFamily="18" charset="-120"/>
                <a:cs typeface="Calibri"/>
              </a:rPr>
              <a:t>Similar to read/write spin 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Calibri"/>
                <a:ea typeface="新細明體" panose="02020500000000000000" pitchFamily="18" charset="-120"/>
                <a:cs typeface="Calibri"/>
              </a:rPr>
              <a:t>except that waiting processes are suspended instand of spinning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Calibri"/>
                <a:ea typeface="新細明體" panose="02020500000000000000" pitchFamily="18" charset="-120"/>
                <a:cs typeface="Calibri"/>
              </a:rPr>
              <a:t>struct rw_semaphore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Calibri"/>
                <a:ea typeface="新細明體" panose="02020500000000000000" pitchFamily="18" charset="-120"/>
                <a:cs typeface="Calibri"/>
              </a:rPr>
              <a:t>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Calibri"/>
                <a:ea typeface="新細明體" panose="02020500000000000000" pitchFamily="18" charset="-120"/>
                <a:cs typeface="Calibri"/>
              </a:rPr>
              <a:t>wait_list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Calibri"/>
                <a:ea typeface="新細明體" panose="02020500000000000000" pitchFamily="18" charset="-120"/>
                <a:cs typeface="Calibri"/>
              </a:rPr>
              <a:t>wait_lock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Calibri"/>
                <a:ea typeface="新細明體" panose="02020500000000000000" pitchFamily="18" charset="-120"/>
                <a:cs typeface="Calibri"/>
              </a:rPr>
              <a:t>init_rwsem()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Calibri"/>
                <a:ea typeface="新細明體" panose="02020500000000000000" pitchFamily="18" charset="-120"/>
                <a:cs typeface="Calibri"/>
              </a:rPr>
              <a:t>down_read(), down_write(): acquire a read/write semaphore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Calibri"/>
                <a:ea typeface="新細明體" panose="02020500000000000000" pitchFamily="18" charset="-120"/>
                <a:cs typeface="Calibri"/>
              </a:rPr>
              <a:t>up_read(), up_write(): release a read/write semaphore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B4E999B-F11D-9621-D8F7-0F61341C7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Completions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5A30452-7DB7-1728-2E68-EC269D928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To solve a subtle race condition in mutliprocessor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Similar to 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struct completion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wait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complete(): corresponding to up()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wait_for_completion(): corresponding to down()</a:t>
            </a:r>
          </a:p>
          <a:p>
            <a:pPr eaLnBrk="1" hangingPunct="1">
              <a:lnSpc>
                <a:spcPct val="90000"/>
              </a:lnSpc>
            </a:pPr>
            <a:endParaRPr lang="en-US" altLang="zh-TW">
              <a:latin typeface="Calibri"/>
              <a:ea typeface="新細明體" panose="02020500000000000000" pitchFamily="18" charset="-120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68CF89A-7998-6AB9-7FD7-D82FE29E9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Local Interrupt Disabling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E3EB10B-1562-4B78-C6C6-BED421A0F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Interrupts can be disabled on a CPU with cli instruction</a:t>
            </a:r>
          </a:p>
          <a:p>
            <a:pPr lvl="1" eaLnBrk="1" hangingPunct="1"/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local_irq_disable() macro</a:t>
            </a:r>
          </a:p>
          <a:p>
            <a:pPr eaLnBrk="1" hangingPunct="1"/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Interrupts can be enabled by sti instruction</a:t>
            </a:r>
          </a:p>
          <a:p>
            <a:pPr lvl="1" eaLnBrk="1" hangingPunct="1"/>
            <a:r>
              <a:rPr lang="en-US" altLang="zh-TW">
                <a:latin typeface="Calibri"/>
                <a:ea typeface="新細明體" panose="02020500000000000000" pitchFamily="18" charset="-120"/>
                <a:cs typeface="Calibri"/>
              </a:rPr>
              <a:t>local_irq_enable() macro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1B0247F-6B2C-7E8F-02D3-CE728B97F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Disabling/Enabling Deferrable Functions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F617BB4-DB03-7671-1CE6-DC39FB993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“</a:t>
            </a:r>
            <a:r>
              <a:rPr lang="en-US" altLang="zh-TW" dirty="0" err="1">
                <a:latin typeface="Calibri"/>
                <a:ea typeface="新細明體"/>
                <a:cs typeface="Calibri"/>
              </a:rPr>
              <a:t>softirq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”</a:t>
            </a:r>
          </a:p>
          <a:p>
            <a:pPr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The kernel sometimes needs to disable deferrable functions without disabling interrupts</a:t>
            </a:r>
          </a:p>
          <a:p>
            <a:pPr lvl="1" indent="-283210" eaLnBrk="1" hangingPunct="1"/>
            <a:r>
              <a:rPr lang="en-US" altLang="zh-TW" dirty="0" err="1">
                <a:latin typeface="Calibri"/>
                <a:ea typeface="新細明體"/>
                <a:cs typeface="Calibri"/>
              </a:rPr>
              <a:t>local_bh_disable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() macro</a:t>
            </a:r>
          </a:p>
          <a:p>
            <a:pPr lvl="1" indent="-283210" eaLnBrk="1" hangingPunct="1"/>
            <a:r>
              <a:rPr lang="en-US" altLang="zh-TW" dirty="0" err="1">
                <a:latin typeface="Calibri"/>
                <a:ea typeface="新細明體"/>
                <a:cs typeface="Calibri"/>
              </a:rPr>
              <a:t>local_bh_enable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() macro</a:t>
            </a:r>
          </a:p>
          <a:p>
            <a:pPr lvl="1" indent="-283210" eaLnBrk="1" hangingPunct="1"/>
            <a:endParaRPr lang="en-US" altLang="zh-TW" dirty="0">
              <a:latin typeface="Calibri"/>
              <a:ea typeface="新細明體" panose="02020500000000000000" pitchFamily="18" charset="-120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54DAAAC-E718-324F-0F23-71557B3D1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Synchronizing Accesses to Kernel Data Structures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092F53B-B785-DB30-BF72-BF8C49872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612627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zh-TW" sz="1600" dirty="0">
                <a:latin typeface="Calibri"/>
                <a:ea typeface="新細明體"/>
                <a:cs typeface="Calibri"/>
              </a:rPr>
              <a:t>Rule of thumb for kernel developers:</a:t>
            </a:r>
            <a:endParaRPr lang="en-US" altLang="zh-TW" sz="1600">
              <a:latin typeface="Calibri"/>
              <a:ea typeface="新細明體"/>
              <a:cs typeface="Calibri"/>
            </a:endParaRPr>
          </a:p>
          <a:p>
            <a:pPr lvl="1" indent="-283210"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Always keep the concurrency level as high as possible in the system</a:t>
            </a:r>
            <a:endParaRPr lang="en-US" altLang="zh-TW">
              <a:latin typeface="Calibri"/>
              <a:ea typeface="新細明體"/>
              <a:cs typeface="Calibri"/>
            </a:endParaRPr>
          </a:p>
          <a:p>
            <a:pPr lvl="1" indent="-283210" eaLnBrk="1" hangingPunct="1"/>
            <a:r>
              <a:rPr lang="en-US" altLang="zh-TW" dirty="0">
                <a:latin typeface="Calibri"/>
                <a:ea typeface="新細明體"/>
                <a:cs typeface="Calibri"/>
              </a:rPr>
              <a:t>Two factors:</a:t>
            </a:r>
            <a:endParaRPr lang="en-US" altLang="zh-TW">
              <a:latin typeface="Calibri"/>
              <a:ea typeface="新細明體"/>
              <a:cs typeface="Calibri"/>
            </a:endParaRPr>
          </a:p>
          <a:p>
            <a:pPr lvl="2" eaLnBrk="1" hangingPunct="1"/>
            <a:r>
              <a:rPr lang="en-US" altLang="zh-TW" sz="1600" dirty="0">
                <a:latin typeface="Calibri"/>
                <a:ea typeface="新細明體"/>
                <a:cs typeface="Calibri"/>
              </a:rPr>
              <a:t>The number of I/O devices that operate concurrently</a:t>
            </a:r>
            <a:endParaRPr lang="en-US" altLang="zh-TW" sz="1600">
              <a:latin typeface="Calibri"/>
              <a:ea typeface="新細明體"/>
              <a:cs typeface="Calibri"/>
            </a:endParaRPr>
          </a:p>
          <a:p>
            <a:pPr lvl="2" eaLnBrk="1" hangingPunct="1"/>
            <a:r>
              <a:rPr lang="en-US" altLang="zh-TW" sz="1600" dirty="0">
                <a:latin typeface="Calibri"/>
                <a:ea typeface="新細明體"/>
                <a:cs typeface="Calibri"/>
              </a:rPr>
              <a:t>The number of CPUs that do productive work</a:t>
            </a:r>
            <a:endParaRPr lang="en-US" altLang="zh-TW" sz="1600">
              <a:latin typeface="Calibri"/>
              <a:ea typeface="新細明體"/>
              <a:cs typeface="Calibri"/>
            </a:endParaRPr>
          </a:p>
          <a:p>
            <a:pPr lvl="2"/>
            <a:endParaRPr lang="en-US" altLang="zh-TW" sz="1600" dirty="0">
              <a:latin typeface="Calibri"/>
              <a:ea typeface="新細明體"/>
              <a:cs typeface="Calibri"/>
            </a:endParaRPr>
          </a:p>
          <a:p>
            <a:pPr>
              <a:buFont typeface="Wingdings 3"/>
              <a:buChar char=""/>
            </a:pPr>
            <a:r>
              <a:rPr lang="en-US" sz="1600" dirty="0">
                <a:latin typeface="Calibri"/>
                <a:ea typeface="新細明體"/>
                <a:cs typeface="Calibri"/>
              </a:rPr>
              <a:t>A shared data structure consisting of a single integer value can be updated by declaring it as an </a:t>
            </a:r>
            <a:r>
              <a:rPr lang="en-US" sz="1600" dirty="0" err="1">
                <a:latin typeface="Calibri"/>
                <a:ea typeface="新細明體"/>
                <a:cs typeface="Calibri"/>
              </a:rPr>
              <a:t>atomic_t</a:t>
            </a:r>
            <a:r>
              <a:rPr lang="en-US" sz="1600" dirty="0">
                <a:latin typeface="Calibri"/>
                <a:ea typeface="新細明體"/>
                <a:cs typeface="Calibri"/>
              </a:rPr>
              <a:t> type and by using atomic operations</a:t>
            </a:r>
            <a:endParaRPr lang="en-US" sz="1600" dirty="0">
              <a:solidFill>
                <a:srgbClr val="000000"/>
              </a:solidFill>
              <a:latin typeface="Calibri"/>
              <a:ea typeface="新細明體"/>
              <a:cs typeface="Calibri"/>
            </a:endParaRPr>
          </a:p>
          <a:p>
            <a:pPr>
              <a:buFont typeface="Wingdings 3"/>
              <a:buChar char=""/>
            </a:pPr>
            <a:r>
              <a:rPr lang="en-US" sz="1600" dirty="0">
                <a:latin typeface="Calibri"/>
                <a:ea typeface="新細明體"/>
                <a:cs typeface="Calibri"/>
              </a:rPr>
              <a:t>Inserting an element into a shared linked list is never atomic since it consists of at least two pointer assignments</a:t>
            </a:r>
            <a:endParaRPr lang="en-US" sz="1600" dirty="0">
              <a:solidFill>
                <a:srgbClr val="000000"/>
              </a:solidFill>
              <a:latin typeface="Calibri"/>
              <a:ea typeface="新細明體"/>
              <a:cs typeface="Calibri"/>
            </a:endParaRPr>
          </a:p>
          <a:p>
            <a:pPr>
              <a:buFont typeface="Wingdings 3"/>
              <a:buChar char=""/>
            </a:pPr>
            <a:endParaRPr lang="en-US" sz="1600" dirty="0">
              <a:solidFill>
                <a:srgbClr val="000000"/>
              </a:solidFill>
              <a:latin typeface="Calibri"/>
              <a:ea typeface="新細明體"/>
              <a:cs typeface="Calibri"/>
            </a:endParaRPr>
          </a:p>
          <a:p>
            <a:pPr marL="731520" lvl="2" indent="0">
              <a:buNone/>
            </a:pPr>
            <a:endParaRPr lang="en-US" altLang="zh-TW" sz="1600" dirty="0">
              <a:latin typeface="Calibri"/>
              <a:ea typeface="新細明體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698A344-4FF0-7ECF-6211-9442EA2E3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914" y="689198"/>
            <a:ext cx="7018297" cy="1143000"/>
          </a:xfrm>
        </p:spPr>
        <p:txBody>
          <a:bodyPr/>
          <a:lstStyle/>
          <a:p>
            <a:pPr eaLnBrk="1" hangingPunct="1"/>
            <a:r>
              <a:rPr lang="en-US" altLang="zh-TW" sz="2900" dirty="0">
                <a:ea typeface="新細明體"/>
              </a:rPr>
              <a:t>Choosing among Spin Locks, Semaphores, and Interrupt Disabling</a:t>
            </a:r>
          </a:p>
        </p:txBody>
      </p:sp>
      <p:graphicFrame>
        <p:nvGraphicFramePr>
          <p:cNvPr id="145438" name="Group 30">
            <a:extLst>
              <a:ext uri="{FF2B5EF4-FFF2-40B4-BE49-F238E27FC236}">
                <a16:creationId xmlns:a16="http://schemas.microsoft.com/office/drawing/2014/main" id="{CC7A6B70-A0ED-1CEF-E207-A87F36ECB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24948"/>
              </p:ext>
            </p:extLst>
          </p:nvPr>
        </p:nvGraphicFramePr>
        <p:xfrm>
          <a:off x="599335" y="2877833"/>
          <a:ext cx="8229600" cy="2941638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Kernel control paths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UP protection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MP further protection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Exceptions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interrupts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deferrable functions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exceptions+interrupts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exceptions+deferrable 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interrupts+deferrable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exceptions+interrupts+deferrable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Semaphore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interrupt disabling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none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interrupt disabling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softirq disabling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interrupt disabling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interrupt disabling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None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none or 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C99B3F56-E833-98E6-AC29-61C68D09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 Kernel Control Paths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23" name="內容版面配置區 5">
            <a:extLst>
              <a:ext uri="{FF2B5EF4-FFF2-40B4-BE49-F238E27FC236}">
                <a16:creationId xmlns:a16="http://schemas.microsoft.com/office/drawing/2014/main" id="{531BFA0E-F594-D101-A410-BA429869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Three CPU states are considered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Running a process in User Mode (User)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Running an exception or a system call handler (Excp)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Running an interrupt handler (Intr)</a:t>
            </a:r>
          </a:p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5124" name="內容版面配置區 3">
            <a:extLst>
              <a:ext uri="{FF2B5EF4-FFF2-40B4-BE49-F238E27FC236}">
                <a16:creationId xmlns:a16="http://schemas.microsoft.com/office/drawing/2014/main" id="{4C66AA51-ED99-51BD-0E51-2E07EBDC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67200"/>
            <a:ext cx="5238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18BF370-3053-EFF6-7693-713027DBC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Interrupt-aware Spin Lock Macros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95C2FC1-ECCE-C223-9C47-E6C8DF24D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864" y="2489200"/>
            <a:ext cx="8441746" cy="3530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spin_lock_irq(l), spin_unlcok_irq(l)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spin_lock_bh(l), spin_unlock_bh(l)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spin_lock_irqsave(l,f), spin_unlock_irqrestore(l,f)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read_lock_irq(l), read_unlock_irq(l)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read_lock_bh(l), read_unlock_bh(l)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write_lock_irq(l), write_unlock_irq(l)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write_lock_bh(l), write_unlock_bh(l)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read_lock_irqsave(l,f), read_unlock_irqrestore(l,f)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write_lock_irqsave(l,f), write_unlock_irqrestore(l,f)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read_seqbegin_irqsave(l,f), read_seqretry_irqrestore(l,f),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write_seqlock_irqsave(l,f), write_sequnlock_irqrestore(l,f)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write_seqlock_irq(l), write_sequnlock_irq(l)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write_seqlock_bh(l), write_sequnlock_bh(l)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23C94CC-2257-4153-F6E1-B2A6A4AE3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Examples of Race Condition Prevention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2857303-F943-65AF-D44C-5EA9A01F3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0310" y="2489200"/>
            <a:ext cx="8607570" cy="35306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Calibri"/>
                <a:ea typeface="新細明體"/>
                <a:cs typeface="Calibri"/>
              </a:rPr>
              <a:t>Reference counters: an </a:t>
            </a:r>
            <a:r>
              <a:rPr lang="en-US" altLang="zh-TW" sz="2400" err="1">
                <a:latin typeface="Calibri"/>
                <a:ea typeface="新細明體"/>
                <a:cs typeface="Calibri"/>
              </a:rPr>
              <a:t>atomic_t</a:t>
            </a:r>
            <a:r>
              <a:rPr lang="en-US" altLang="zh-TW" sz="2400">
                <a:latin typeface="Calibri"/>
                <a:ea typeface="新細明體"/>
                <a:cs typeface="Calibri"/>
              </a:rPr>
              <a:t> counter associated with a specific resource</a:t>
            </a:r>
            <a:endParaRPr lang="en-US" altLang="zh-TW" sz="2400" dirty="0">
              <a:latin typeface="Calibri"/>
              <a:ea typeface="新細明體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Calibri"/>
                <a:ea typeface="新細明體"/>
                <a:cs typeface="Calibri"/>
              </a:rPr>
              <a:t>The global kernel lock (</a:t>
            </a:r>
            <a:r>
              <a:rPr lang="en-US" altLang="zh-TW" sz="2400" err="1">
                <a:latin typeface="Calibri"/>
                <a:ea typeface="新細明體"/>
                <a:cs typeface="Calibri"/>
              </a:rPr>
              <a:t>a.k.a</a:t>
            </a:r>
            <a:r>
              <a:rPr lang="en-US" altLang="zh-TW" sz="2400">
                <a:latin typeface="Calibri"/>
                <a:ea typeface="新細明體"/>
                <a:cs typeface="Calibri"/>
              </a:rPr>
              <a:t> big kernel lock, or BKL)</a:t>
            </a:r>
            <a:endParaRPr lang="en-US" altLang="zh-TW" sz="2400" dirty="0">
              <a:latin typeface="Calibri"/>
              <a:ea typeface="新細明體"/>
              <a:cs typeface="Calibri"/>
            </a:endParaRP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000" err="1">
                <a:latin typeface="Calibri"/>
                <a:ea typeface="新細明體"/>
                <a:cs typeface="Calibri"/>
              </a:rPr>
              <a:t>Lock_kernel</a:t>
            </a:r>
            <a:r>
              <a:rPr lang="en-US" altLang="zh-TW" sz="2000" dirty="0">
                <a:latin typeface="Calibri"/>
                <a:ea typeface="新細明體"/>
                <a:cs typeface="Calibri"/>
              </a:rPr>
              <a:t>(), </a:t>
            </a:r>
            <a:r>
              <a:rPr lang="en-US" altLang="zh-TW" sz="2000" err="1">
                <a:latin typeface="Calibri"/>
                <a:ea typeface="新細明體"/>
                <a:cs typeface="Calibri"/>
              </a:rPr>
              <a:t>unlock_kernel</a:t>
            </a:r>
            <a:r>
              <a:rPr lang="en-US" altLang="zh-TW" sz="2000" dirty="0">
                <a:latin typeface="Calibri"/>
                <a:ea typeface="新細明體"/>
                <a:cs typeface="Calibri"/>
              </a:rPr>
              <a:t>()</a:t>
            </a:r>
          </a:p>
          <a:p>
            <a:pPr lvl="1" indent="-283210">
              <a:lnSpc>
                <a:spcPct val="90000"/>
              </a:lnSpc>
            </a:pPr>
            <a:r>
              <a:rPr lang="en-US" altLang="zh-TW" sz="2000">
                <a:latin typeface="Calibri"/>
                <a:ea typeface="新細明體"/>
                <a:cs typeface="Calibri"/>
              </a:rPr>
              <a:t>Mostly used in early versions, used in Linux 2.6  to protect old code (related to VFS, and several file systems)</a:t>
            </a:r>
            <a:endParaRPr lang="en-US" altLang="zh-TW" sz="2000" dirty="0">
              <a:latin typeface="Calibri"/>
              <a:ea typeface="新細明體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Calibri"/>
                <a:ea typeface="新細明體"/>
                <a:cs typeface="Calibri"/>
              </a:rPr>
              <a:t>Memory descriptor read/write semaphore</a:t>
            </a:r>
            <a:endParaRPr lang="en-US" altLang="zh-TW" sz="2400" dirty="0">
              <a:latin typeface="Calibri"/>
              <a:ea typeface="新細明體"/>
              <a:cs typeface="Calibri"/>
            </a:endParaRP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000" err="1">
                <a:latin typeface="Calibri"/>
                <a:ea typeface="新細明體"/>
                <a:cs typeface="Calibri"/>
              </a:rPr>
              <a:t>mmap_sem</a:t>
            </a:r>
            <a:r>
              <a:rPr lang="en-US" altLang="zh-TW" sz="2000" dirty="0">
                <a:latin typeface="Calibri"/>
                <a:ea typeface="新細明體"/>
                <a:cs typeface="Calibri"/>
              </a:rPr>
              <a:t> field in </a:t>
            </a:r>
            <a:r>
              <a:rPr lang="en-US" altLang="zh-TW" sz="2000" err="1">
                <a:latin typeface="Calibri"/>
                <a:ea typeface="新細明體"/>
                <a:cs typeface="Calibri"/>
              </a:rPr>
              <a:t>mm_struct</a:t>
            </a:r>
            <a:endParaRPr lang="en-US" altLang="zh-TW" sz="2000">
              <a:latin typeface="Calibri"/>
              <a:ea typeface="新細明體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Slab cache list semaphore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000" err="1">
                <a:latin typeface="Calibri"/>
                <a:ea typeface="新細明體"/>
                <a:cs typeface="Calibri"/>
              </a:rPr>
              <a:t>cache_chain_sem</a:t>
            </a:r>
            <a:r>
              <a:rPr lang="en-US" altLang="zh-TW" sz="2000" dirty="0">
                <a:latin typeface="Calibri"/>
                <a:ea typeface="新細明體"/>
                <a:cs typeface="Calibri"/>
              </a:rPr>
              <a:t> semaphore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err="1">
                <a:latin typeface="Calibri"/>
                <a:ea typeface="新細明體"/>
                <a:cs typeface="Calibri"/>
              </a:rPr>
              <a:t>Inode</a:t>
            </a:r>
            <a:r>
              <a:rPr lang="en-US" altLang="zh-TW" sz="2400" dirty="0">
                <a:latin typeface="Calibri"/>
                <a:ea typeface="新細明體"/>
                <a:cs typeface="Calibri"/>
              </a:rPr>
              <a:t> semaphore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000" err="1">
                <a:latin typeface="Calibri"/>
                <a:ea typeface="新細明體"/>
                <a:cs typeface="Calibri"/>
              </a:rPr>
              <a:t>i_sem</a:t>
            </a:r>
            <a:r>
              <a:rPr lang="en-US" altLang="zh-TW" sz="2000" dirty="0">
                <a:latin typeface="Calibri"/>
                <a:ea typeface="新細明體"/>
                <a:cs typeface="Calibri"/>
              </a:rPr>
              <a:t> field</a:t>
            </a:r>
          </a:p>
          <a:p>
            <a:pPr lvl="1" indent="-283210" eaLnBrk="1" hangingPunct="1">
              <a:lnSpc>
                <a:spcPct val="90000"/>
              </a:lnSpc>
            </a:pPr>
            <a:endParaRPr lang="en-US" altLang="zh-TW" sz="2000" dirty="0">
              <a:latin typeface="Calibri"/>
              <a:ea typeface="新細明體" panose="02020500000000000000" pitchFamily="18" charset="-120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D8D8A2A5-6B92-8519-7BEB-6B42C26B0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932" y="2489200"/>
            <a:ext cx="8927373" cy="3530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When a program uses two or more semaphores, the potential for deadlock is present because two different paths could wait for each other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Linux has few problems with deadlocks on semaphore requests since each path usually acquire just one semaphore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In cases such as </a:t>
            </a:r>
            <a:r>
              <a:rPr lang="en-US" altLang="zh-TW" sz="2400" err="1">
                <a:latin typeface="Calibri"/>
                <a:ea typeface="新細明體"/>
                <a:cs typeface="Calibri"/>
              </a:rPr>
              <a:t>rmdir</a:t>
            </a:r>
            <a:r>
              <a:rPr lang="en-US" altLang="zh-TW" sz="2400" dirty="0">
                <a:latin typeface="Calibri"/>
                <a:ea typeface="新細明體"/>
                <a:cs typeface="Calibri"/>
              </a:rPr>
              <a:t>() and rename() system calls, two semaphore requests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To avoid such deadlocks, semaphore requests are performed in address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latin typeface="Calibri"/>
                <a:ea typeface="新細明體"/>
                <a:cs typeface="Calibri"/>
              </a:rPr>
              <a:t>Semaphore request are performed in predefined address order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3EF6FDD-F8E7-F7DC-4EF7-7D1E49675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Kernel Preemption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53CFF49-C191-BEB9-E406-A89EBCFD7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2931" y="2227960"/>
            <a:ext cx="8513869" cy="43252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i="1" dirty="0">
                <a:latin typeface="Calibri"/>
                <a:ea typeface="新細明體"/>
                <a:cs typeface="Calibri"/>
              </a:rPr>
              <a:t>Preemptive kernel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: a process running in kernel mode can be replaced by another process while in the middle of a kernel function </a:t>
            </a:r>
            <a:endParaRPr lang="en-US" altLang="zh-TW" sz="28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The main motivation for making a kernel preemptive is to reduce the </a:t>
            </a:r>
            <a:r>
              <a:rPr lang="en-US" altLang="zh-TW" sz="2800" i="1" dirty="0">
                <a:latin typeface="Calibri"/>
                <a:ea typeface="新細明體"/>
                <a:cs typeface="Calibri"/>
              </a:rPr>
              <a:t>dispatch latency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 of the user mode processes</a:t>
            </a:r>
          </a:p>
          <a:p>
            <a:pPr lvl="1" indent="-283210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Delay between the time they become runnable and the time they actually begin running  </a:t>
            </a:r>
            <a:endParaRPr lang="en-US" altLang="zh-TW" sz="24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The kernel can be preempted only when it is executing an exception handler (in particular a system call) and the kernel preemption has not been explicitly disabled </a:t>
            </a:r>
            <a:endParaRPr lang="en-US" altLang="zh-TW" sz="2800" dirty="0">
              <a:latin typeface="Calibri"/>
              <a:ea typeface="新細明體" panose="02020500000000000000" pitchFamily="18" charset="-120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69FC516-4705-D876-8422-D71F021A1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When Synchronization in Necessary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10717E7-0B26-A052-B32A-33EADA022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9533" y="2489200"/>
            <a:ext cx="8607570" cy="3530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A </a:t>
            </a:r>
            <a:r>
              <a:rPr lang="en-US" altLang="zh-TW" sz="2400" i="1" dirty="0">
                <a:latin typeface="Calibri"/>
                <a:ea typeface="新細明體"/>
                <a:cs typeface="Calibri"/>
              </a:rPr>
              <a:t>race condition</a:t>
            </a:r>
            <a:r>
              <a:rPr lang="en-US" altLang="zh-TW" sz="2400" dirty="0">
                <a:latin typeface="Calibri"/>
                <a:ea typeface="新細明體"/>
                <a:cs typeface="Calibri"/>
              </a:rPr>
              <a:t> can occur when the outcome of a computation depends on how two or more interleaved kernel control paths are nested </a:t>
            </a:r>
            <a:endParaRPr lang="en-US" altLang="zh-TW" sz="24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To identify and protect the </a:t>
            </a:r>
            <a:r>
              <a:rPr lang="en-US" altLang="zh-TW" sz="2400" i="1" dirty="0">
                <a:latin typeface="Calibri"/>
                <a:ea typeface="新細明體"/>
                <a:cs typeface="Calibri"/>
              </a:rPr>
              <a:t>critical regions</a:t>
            </a:r>
            <a:r>
              <a:rPr lang="en-US" altLang="zh-TW" sz="2400" dirty="0">
                <a:latin typeface="Calibri"/>
                <a:ea typeface="新細明體"/>
                <a:cs typeface="Calibri"/>
              </a:rPr>
              <a:t> in exception handlers, interrupt handlers, deferrable functions, and kernel threads </a:t>
            </a:r>
            <a:endParaRPr lang="en-US" altLang="zh-TW" sz="24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000" dirty="0">
                <a:latin typeface="Calibri"/>
                <a:ea typeface="新細明體"/>
                <a:cs typeface="Calibri"/>
              </a:rPr>
              <a:t>On single CPU, critical region can be implemented by </a:t>
            </a:r>
            <a:r>
              <a:rPr lang="en-US" altLang="zh-TW" sz="2000" dirty="0">
                <a:solidFill>
                  <a:srgbClr val="0000FF"/>
                </a:solidFill>
                <a:latin typeface="Calibri"/>
                <a:ea typeface="新細明體"/>
                <a:cs typeface="Calibri"/>
              </a:rPr>
              <a:t>disabling interrupts</a:t>
            </a:r>
            <a:r>
              <a:rPr lang="en-US" altLang="zh-TW" sz="2000" dirty="0">
                <a:latin typeface="Calibri"/>
                <a:ea typeface="新細明體"/>
                <a:cs typeface="Calibri"/>
              </a:rPr>
              <a:t> while accessing shared data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000" dirty="0">
                <a:latin typeface="Calibri"/>
                <a:ea typeface="新細明體"/>
                <a:cs typeface="Calibri"/>
              </a:rPr>
              <a:t>If the same data is shared only by the service routines of system calls, critical region can be implemented by </a:t>
            </a:r>
            <a:r>
              <a:rPr lang="en-US" altLang="zh-TW" sz="2000" dirty="0">
                <a:solidFill>
                  <a:srgbClr val="0000FF"/>
                </a:solidFill>
                <a:latin typeface="Calibri"/>
                <a:ea typeface="新細明體"/>
                <a:cs typeface="Calibri"/>
              </a:rPr>
              <a:t>disabling kernel preemption</a:t>
            </a:r>
            <a:r>
              <a:rPr lang="en-US" altLang="zh-TW" sz="2000" dirty="0">
                <a:latin typeface="Calibri"/>
                <a:ea typeface="新細明體"/>
                <a:cs typeface="Calibri"/>
              </a:rPr>
              <a:t> while accessing shared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Things are more complicated on multiprocessor systems</a:t>
            </a:r>
          </a:p>
          <a:p>
            <a:pPr lvl="1" indent="-283210" eaLnBrk="1" hangingPunct="1">
              <a:lnSpc>
                <a:spcPct val="90000"/>
              </a:lnSpc>
            </a:pPr>
            <a:r>
              <a:rPr lang="en-US" altLang="zh-TW" sz="2000" dirty="0">
                <a:latin typeface="Calibri"/>
                <a:ea typeface="新細明體"/>
                <a:cs typeface="Calibri"/>
              </a:rPr>
              <a:t>Different synchronization techniques are necessary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E4CCAB8-49C5-FE08-C397-069183945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When Synchronization is not Necessary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82AD908-C52B-4F53-14AF-3C773FCBC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8157477" cy="3530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eaLnBrk="1" hangingPunct="1"/>
            <a:r>
              <a:rPr lang="en-US" altLang="zh-TW" sz="2800" dirty="0">
                <a:latin typeface="Calibri"/>
                <a:ea typeface="新細明體"/>
                <a:cs typeface="Calibri"/>
              </a:rPr>
              <a:t>The same interrupt cannot occur until the handler terminates</a:t>
            </a:r>
          </a:p>
          <a:p>
            <a:pPr eaLnBrk="1" hangingPunct="1"/>
            <a:r>
              <a:rPr lang="en-US" altLang="zh-TW" sz="2800" dirty="0">
                <a:latin typeface="Calibri"/>
                <a:ea typeface="新細明體"/>
                <a:cs typeface="Calibri"/>
              </a:rPr>
              <a:t>Interrupt handlers and </a:t>
            </a:r>
            <a:r>
              <a:rPr lang="en-US" altLang="zh-TW" sz="2800" err="1">
                <a:latin typeface="Calibri"/>
                <a:ea typeface="新細明體"/>
                <a:cs typeface="Calibri"/>
              </a:rPr>
              <a:t>softirqs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 are non-preemptable, non-blocking</a:t>
            </a:r>
          </a:p>
          <a:p>
            <a:pPr eaLnBrk="1" hangingPunct="1"/>
            <a:r>
              <a:rPr lang="en-US" altLang="zh-TW" sz="2800" dirty="0">
                <a:latin typeface="Calibri"/>
                <a:ea typeface="新細明體"/>
                <a:cs typeface="Calibri"/>
              </a:rPr>
              <a:t>A kernel control path performing interrupt handling cannot be interrupted by a kernel control path executing a deferrable function or a system call service routine</a:t>
            </a:r>
          </a:p>
          <a:p>
            <a:pPr eaLnBrk="1" hangingPunct="1"/>
            <a:r>
              <a:rPr lang="en-US" altLang="zh-TW" sz="2800" err="1">
                <a:latin typeface="Calibri"/>
                <a:ea typeface="新細明體"/>
                <a:cs typeface="Calibri"/>
              </a:rPr>
              <a:t>Softirqs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 cannot be interleaved</a:t>
            </a:r>
          </a:p>
          <a:p>
            <a:pPr eaLnBrk="1" hangingPunct="1"/>
            <a:endParaRPr lang="en-US" altLang="zh-TW" sz="2800" dirty="0">
              <a:latin typeface="Calibri"/>
              <a:ea typeface="新細明體" panose="02020500000000000000" pitchFamily="18" charset="-120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E20A2F1-DEBE-D329-48BA-2E23AE500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Synchronization Primitives</a:t>
            </a:r>
          </a:p>
        </p:txBody>
      </p:sp>
      <p:graphicFrame>
        <p:nvGraphicFramePr>
          <p:cNvPr id="108618" name="Group 74">
            <a:extLst>
              <a:ext uri="{FF2B5EF4-FFF2-40B4-BE49-F238E27FC236}">
                <a16:creationId xmlns:a16="http://schemas.microsoft.com/office/drawing/2014/main" id="{7E58694F-0E33-D436-A182-E4776141F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89056"/>
              </p:ext>
            </p:extLst>
          </p:nvPr>
        </p:nvGraphicFramePr>
        <p:xfrm>
          <a:off x="118445" y="2203088"/>
          <a:ext cx="9026287" cy="4454244"/>
        </p:xfrm>
        <a:graphic>
          <a:graphicData uri="http://schemas.openxmlformats.org/drawingml/2006/table">
            <a:tbl>
              <a:tblPr/>
              <a:tblGrid>
                <a:gridCol w="282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8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624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Technique</a:t>
                      </a:r>
                      <a:r>
                        <a:rPr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 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Per-CPU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Duplicate a data structure among CPUs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All CPUs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 read-modify-write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Memory barrier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Avoid instruction re-ordering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Local 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Spin 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Lock with busy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24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Semaphore</a:t>
                      </a:r>
                      <a:r>
                        <a:rPr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 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Lock with blocking wait (sleep)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All</a:t>
                      </a:r>
                      <a:r>
                        <a:rPr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 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24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/>
                          <a:ea typeface="新細明體"/>
                        </a:rPr>
                        <a:t>Seqlocks</a:t>
                      </a:r>
                      <a:r>
                        <a:rPr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 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Lock based on access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All</a:t>
                      </a:r>
                      <a:r>
                        <a:rPr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 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Local interrupt disabling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Forbid interrupt on a single 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Local</a:t>
                      </a:r>
                      <a:r>
                        <a:rPr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 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Local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softirq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 disabling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Forbid deferrable function on a single 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Local</a:t>
                      </a:r>
                      <a:r>
                        <a:rPr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 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/>
                          <a:ea typeface="新細明體"/>
                        </a:rPr>
                        <a:t>Read-copy-update (RCU)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Lock-free access to shared data through pointers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  <a:ea typeface="新細明體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5E4443B-8A4A-CE68-FF14-B56BFB1E0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Per-CPU 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CC6EBB7-8D30-303E-5B58-C50FA93BF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370755"/>
            <a:ext cx="7707384" cy="36490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The simplest and most efficient synchronization technique consists of declaring kernel variables as </a:t>
            </a:r>
            <a:r>
              <a:rPr lang="en-US" altLang="zh-TW" sz="2400" i="1" dirty="0">
                <a:latin typeface="Calibri"/>
                <a:ea typeface="新細明體"/>
                <a:cs typeface="Calibri"/>
              </a:rPr>
              <a:t>per-CPU variables</a:t>
            </a:r>
            <a:r>
              <a:rPr lang="en-US" altLang="zh-TW" sz="2400" dirty="0">
                <a:latin typeface="Calibri"/>
                <a:ea typeface="新細明體"/>
                <a:cs typeface="Calibri"/>
              </a:rPr>
              <a:t> </a:t>
            </a:r>
            <a:endParaRPr lang="en-US" altLang="zh-TW" sz="24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 lvl="1" indent="-283210">
              <a:lnSpc>
                <a:spcPct val="80000"/>
              </a:lnSpc>
            </a:pPr>
            <a:r>
              <a:rPr lang="en-US" altLang="zh-TW" sz="2000" dirty="0">
                <a:latin typeface="Calibri"/>
                <a:ea typeface="新細明體"/>
                <a:cs typeface="Calibri"/>
              </a:rPr>
              <a:t>an array of data structures, one element per each CPU in the system </a:t>
            </a:r>
            <a:endParaRPr lang="en-US" altLang="zh-TW" sz="20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 lvl="1" indent="-283210">
              <a:lnSpc>
                <a:spcPct val="80000"/>
              </a:lnSpc>
            </a:pPr>
            <a:r>
              <a:rPr lang="en-US" altLang="zh-TW" sz="2000" dirty="0">
                <a:latin typeface="Calibri"/>
                <a:ea typeface="新細明體"/>
                <a:cs typeface="Calibri"/>
              </a:rPr>
              <a:t>A CPU should not access the elements of the array corresponding to the other CPUs </a:t>
            </a:r>
            <a:endParaRPr lang="en-US" altLang="zh-TW" sz="20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While per-CPU variables provide protection against concurrent accesses from several CPUs, they do not provide protection against accesses from asynchronous functions (interrupt handlers and deferrable functions) </a:t>
            </a:r>
            <a:endParaRPr lang="en-US" altLang="zh-TW" sz="2400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latin typeface="Calibri"/>
                <a:ea typeface="新細明體"/>
                <a:cs typeface="Calibri"/>
              </a:rPr>
              <a:t>Per-CPU variables are prone to race conditions caused by kernel preemption, both in uniprocessor and multiprocessor systems </a:t>
            </a:r>
            <a:endParaRPr lang="en-US" altLang="zh-TW" sz="2400" dirty="0">
              <a:latin typeface="Calibri"/>
              <a:ea typeface="新細明體" panose="02020500000000000000" pitchFamily="18" charset="-120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729C247-6C06-5250-F939-81C3E0D61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558" y="57075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Functions and Macros for the Per-CPU Variables </a:t>
            </a:r>
          </a:p>
        </p:txBody>
      </p:sp>
      <p:graphicFrame>
        <p:nvGraphicFramePr>
          <p:cNvPr id="159851" name="Group 107">
            <a:extLst>
              <a:ext uri="{FF2B5EF4-FFF2-40B4-BE49-F238E27FC236}">
                <a16:creationId xmlns:a16="http://schemas.microsoft.com/office/drawing/2014/main" id="{4BC642BC-0CBF-AA83-3B97-C6AA3A059C7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6815959"/>
              </p:ext>
            </p:extLst>
          </p:nvPr>
        </p:nvGraphicFramePr>
        <p:xfrm>
          <a:off x="438248" y="2286000"/>
          <a:ext cx="8176290" cy="3982298"/>
        </p:xfrm>
        <a:graphic>
          <a:graphicData uri="http://schemas.openxmlformats.org/drawingml/2006/table">
            <a:tbl>
              <a:tblPr/>
              <a:tblGrid>
                <a:gridCol w="2271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5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Macro/ function name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Description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DEFINE_PER_CPU(type, name)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Statically allocates a per-CPU array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per_cpu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(name, 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cpu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Selects the element for CPU 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of the per-CPU array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__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get_cpu_var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(name)</a:t>
                      </a: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Selects the local CPU's element of the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get_cpu_var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(name)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Disables kernel preemption, then selects the local CPU's element of the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put_cpu_var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(name)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Enables kernel preemption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alloc_percpu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(type)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Dynamically allocates a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53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free_percpu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(pointer)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Releases a dynamically allocated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5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per_cpu_ptr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(pointer, </a:t>
                      </a:r>
                      <a:r>
                        <a:rPr kumimoji="0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cpu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Andale Mono"/>
                          <a:cs typeface="Andale Mono"/>
                        </a:rPr>
                        <a:t>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新細明體"/>
                      </a:endParaRP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/>
                          <a:ea typeface="新細明體"/>
                        </a:rPr>
                        <a:t>Returns the address of the element for CPU of the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1582</Words>
  <Application>Microsoft Office PowerPoint</Application>
  <PresentationFormat>On-screen Show (4:3)</PresentationFormat>
  <Paragraphs>286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Ion Boardroom</vt:lpstr>
      <vt:lpstr>Kernel Synchronization in Linux</vt:lpstr>
      <vt:lpstr>Kernel Control Paths</vt:lpstr>
      <vt:lpstr>Example Kernel Control Paths</vt:lpstr>
      <vt:lpstr>Kernel Preemption</vt:lpstr>
      <vt:lpstr>When Synchronization in Necessary</vt:lpstr>
      <vt:lpstr>When Synchronization is not Necessary</vt:lpstr>
      <vt:lpstr>Synchronization Primitives</vt:lpstr>
      <vt:lpstr>Per-CPU Variables</vt:lpstr>
      <vt:lpstr>Functions and Macros for the Per-CPU Variables </vt:lpstr>
      <vt:lpstr>Atomic Operations</vt:lpstr>
      <vt:lpstr>PowerPoint Presentation</vt:lpstr>
      <vt:lpstr>Atomic Bit Handling Functions</vt:lpstr>
      <vt:lpstr>Memory Barriers</vt:lpstr>
      <vt:lpstr>Memory Barriers in Linux</vt:lpstr>
      <vt:lpstr>Spin Locks</vt:lpstr>
      <vt:lpstr>Protecting Critical Regions with Several Locks</vt:lpstr>
      <vt:lpstr>Spin Lock Macros</vt:lpstr>
      <vt:lpstr>Read/Write Spin Locks</vt:lpstr>
      <vt:lpstr>Read/Write Spin Locks</vt:lpstr>
      <vt:lpstr>Seqlock</vt:lpstr>
      <vt:lpstr>Read-Copy Update</vt:lpstr>
      <vt:lpstr>PowerPoint Presentation</vt:lpstr>
      <vt:lpstr>Semaphores</vt:lpstr>
      <vt:lpstr>Read/Write Semaphores</vt:lpstr>
      <vt:lpstr>Completions</vt:lpstr>
      <vt:lpstr>Local Interrupt Disabling</vt:lpstr>
      <vt:lpstr>Disabling/Enabling Deferrable Functions</vt:lpstr>
      <vt:lpstr>Synchronizing Accesses to Kernel Data Structures</vt:lpstr>
      <vt:lpstr>Choosing among Spin Locks, Semaphores, and Interrupt Disabling</vt:lpstr>
      <vt:lpstr>Interrupt-aware Spin Lock Macros</vt:lpstr>
      <vt:lpstr>Examples of Race Condition Prevention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jhwang</cp:lastModifiedBy>
  <cp:revision>118</cp:revision>
  <cp:lastPrinted>1601-01-01T00:00:00Z</cp:lastPrinted>
  <dcterms:created xsi:type="dcterms:W3CDTF">1601-01-01T00:00:00Z</dcterms:created>
  <dcterms:modified xsi:type="dcterms:W3CDTF">2024-05-13T07:25:20Z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