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Bad Script"/>
      <p:regular r:id="rId12"/>
    </p:embeddedFont>
    <p:embeddedFont>
      <p:font typeface="Rosarivo"/>
      <p:regular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3Z3QH4/PFhXg1u9BBYx5u6ZSn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sarivo-regular.fntdata"/><Relationship Id="rId12" Type="http://schemas.openxmlformats.org/officeDocument/2006/relationships/font" Target="fonts/BadScrip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osariv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" name="Google Shape;1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5" name="Google Shape;8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3" name="Google Shape;9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0" name="Google Shape;1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0" name="Google Shape;11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3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3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9" name="Google Shape;12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4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4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4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4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24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24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4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24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4" name="Google Shape;14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51" name="Google Shape;15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31" name="Google Shape;3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8" name="Google Shape;3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3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5" name="Google Shape;4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3" name="Google Shape;5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eeksforgeeks.org/exit0-vs-exit1-in-c-c-with-examples/" TargetMode="External"/><Relationship Id="rId4" Type="http://schemas.openxmlformats.org/officeDocument/2006/relationships/hyperlink" Target="https://www.geeksforgeeks.org/program-error-signals/" TargetMode="External"/><Relationship Id="rId5" Type="http://schemas.openxmlformats.org/officeDocument/2006/relationships/hyperlink" Target="https://www.geeksforgeeks.org/signals-c-language/" TargetMode="External"/><Relationship Id="rId6" Type="http://schemas.openxmlformats.org/officeDocument/2006/relationships/hyperlink" Target="https://www.geeksforgeeks.org/program-error-signals/" TargetMode="External"/><Relationship Id="rId7" Type="http://schemas.openxmlformats.org/officeDocument/2006/relationships/hyperlink" Target="https://www.geeksforgeeks.org/program-error-signals/" TargetMode="External"/><Relationship Id="rId8" Type="http://schemas.openxmlformats.org/officeDocument/2006/relationships/hyperlink" Target="https://www.geeksforgeeks.org/segmentation-fault-sigsegv-vs-bus-error-sigbu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/>
          <p:nvPr>
            <p:ph type="title"/>
          </p:nvPr>
        </p:nvSpPr>
        <p:spPr>
          <a:xfrm>
            <a:off x="114785" y="671783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sarivo"/>
              <a:buNone/>
            </a:pPr>
            <a:r>
              <a:rPr lang="en-US" sz="5400">
                <a:latin typeface="Rosarivo"/>
                <a:ea typeface="Rosarivo"/>
                <a:cs typeface="Rosarivo"/>
                <a:sym typeface="Rosarivo"/>
              </a:rPr>
              <a:t>LINUX DEVICE DRIVER</a:t>
            </a:r>
            <a:endParaRPr sz="5400"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62" name="Google Shape;162;p1"/>
          <p:cNvSpPr txBox="1"/>
          <p:nvPr>
            <p:ph idx="1" type="body"/>
          </p:nvPr>
        </p:nvSpPr>
        <p:spPr>
          <a:xfrm>
            <a:off x="194683" y="2938508"/>
            <a:ext cx="10363826" cy="2861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DAY 19 PPT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                        -SUBITHRA 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   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/>
          <p:nvPr>
            <p:ph type="title"/>
          </p:nvPr>
        </p:nvSpPr>
        <p:spPr>
          <a:xfrm>
            <a:off x="913774" y="0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EXIT CMDS</a:t>
            </a:r>
            <a:endParaRPr/>
          </a:p>
        </p:txBody>
      </p:sp>
      <p:sp>
        <p:nvSpPr>
          <p:cNvPr id="168" name="Google Shape;168;p2"/>
          <p:cNvSpPr txBox="1"/>
          <p:nvPr>
            <p:ph idx="1" type="body"/>
          </p:nvPr>
        </p:nvSpPr>
        <p:spPr>
          <a:xfrm>
            <a:off x="802689" y="1596177"/>
            <a:ext cx="10924713" cy="47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exit(1):</a:t>
            </a:r>
            <a:r>
              <a:rPr lang="en-US" sz="1400" cap="none"/>
              <a:t> it indicates abnormal termination of a program perhaps as a result a minor problem in the code.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exit(2):</a:t>
            </a:r>
            <a:r>
              <a:rPr lang="en-US" sz="1400" cap="none"/>
              <a:t> it is similar to </a:t>
            </a:r>
            <a:r>
              <a:rPr lang="en-US" sz="1400" u="sng" cap="none">
                <a:solidFill>
                  <a:schemeClr val="hlink"/>
                </a:solidFill>
                <a:hlinkClick r:id="rId3"/>
              </a:rPr>
              <a:t>exit(1)</a:t>
            </a:r>
            <a:r>
              <a:rPr lang="en-US" sz="1400" cap="none"/>
              <a:t> but is displayed when the error occurred is a major one. this statement is rarely seen.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exit(127):</a:t>
            </a:r>
            <a:r>
              <a:rPr lang="en-US" sz="1400" cap="none"/>
              <a:t> it indicates command not found.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exit(132):</a:t>
            </a:r>
            <a:r>
              <a:rPr lang="en-US" sz="1400" cap="none"/>
              <a:t> it indicates that a program was aborted (received </a:t>
            </a:r>
            <a:r>
              <a:rPr b="1" lang="en-US" sz="1400" u="sng" cap="none">
                <a:solidFill>
                  <a:schemeClr val="hlink"/>
                </a:solidFill>
                <a:hlinkClick r:id="rId4"/>
              </a:rPr>
              <a:t>sigill</a:t>
            </a:r>
            <a:r>
              <a:rPr lang="en-US" sz="1400" cap="none"/>
              <a:t>), perhaps as a result of illegal instruction or that the binary is probably corrupt.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exit(133):</a:t>
            </a:r>
            <a:r>
              <a:rPr lang="en-US" sz="1400" cap="none"/>
              <a:t> it indicates that a program was aborted (received </a:t>
            </a:r>
            <a:r>
              <a:rPr b="1" lang="en-US" sz="1400" u="sng" cap="none">
                <a:solidFill>
                  <a:schemeClr val="hlink"/>
                </a:solidFill>
                <a:hlinkClick r:id="rId5"/>
              </a:rPr>
              <a:t>sigtrap</a:t>
            </a:r>
            <a:r>
              <a:rPr lang="en-US" sz="1400" cap="none"/>
              <a:t>), perhaps as a result of dividing an integer by zero.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exit(134):</a:t>
            </a:r>
            <a:r>
              <a:rPr lang="en-US" sz="1400" cap="none"/>
              <a:t> it indicates that a program was aborted (received </a:t>
            </a:r>
            <a:r>
              <a:rPr b="1" lang="en-US" sz="1400" u="sng" cap="none">
                <a:solidFill>
                  <a:schemeClr val="hlink"/>
                </a:solidFill>
                <a:hlinkClick r:id="rId6"/>
              </a:rPr>
              <a:t>sigabrt</a:t>
            </a:r>
            <a:r>
              <a:rPr lang="en-US" sz="1400" cap="none"/>
              <a:t>), perhaps as a result of a failed assertion.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exit(136):</a:t>
            </a:r>
            <a:r>
              <a:rPr lang="en-US" sz="1400" cap="none"/>
              <a:t> it indicates that a program was aborted (received </a:t>
            </a:r>
            <a:r>
              <a:rPr b="1" lang="en-US" sz="1400" u="sng" cap="none">
                <a:solidFill>
                  <a:schemeClr val="hlink"/>
                </a:solidFill>
                <a:hlinkClick r:id="rId7"/>
              </a:rPr>
              <a:t>sigfpe</a:t>
            </a:r>
            <a:r>
              <a:rPr lang="en-US" sz="1400" cap="none"/>
              <a:t>), perhaps as a result of floating point exception or integer overflow.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exit(137):</a:t>
            </a:r>
            <a:r>
              <a:rPr lang="en-US" sz="1400" cap="none"/>
              <a:t> it indicates that a program took up too much memory.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exit(138):</a:t>
            </a:r>
            <a:r>
              <a:rPr lang="en-US" sz="1400" cap="none"/>
              <a:t> it indicates that a program was aborted (received </a:t>
            </a:r>
            <a:r>
              <a:rPr b="1" lang="en-US" sz="1400" u="sng" cap="none">
                <a:solidFill>
                  <a:schemeClr val="hlink"/>
                </a:solidFill>
                <a:hlinkClick r:id="rId8"/>
              </a:rPr>
              <a:t>sigbus</a:t>
            </a:r>
            <a:r>
              <a:rPr lang="en-US" sz="1400" cap="none"/>
              <a:t>), perhaps as a result of unaligned memory access.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exit(139):</a:t>
            </a:r>
            <a:r>
              <a:rPr lang="en-US" sz="1400" cap="none"/>
              <a:t> it indicates </a:t>
            </a:r>
            <a:r>
              <a:rPr b="1" lang="en-US" sz="1400" cap="none"/>
              <a:t>segmentation fault</a:t>
            </a:r>
            <a:r>
              <a:rPr lang="en-US" sz="1400" cap="none"/>
              <a:t> which means that the program was trying to access a memory location not allocated to it.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 cap="none"/>
              <a:t>      this mostly occurs while using pointers or trying to access an out-of-bounds array index.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exit(158/152):</a:t>
            </a:r>
            <a:r>
              <a:rPr lang="en-US" sz="1400" cap="none"/>
              <a:t> it indicates that a program was aborted (received </a:t>
            </a:r>
            <a:r>
              <a:rPr b="1" lang="en-US" sz="1400" cap="none"/>
              <a:t>sigxcpu</a:t>
            </a:r>
            <a:r>
              <a:rPr lang="en-US" sz="1400" cap="none"/>
              <a:t>), perhaps as a result of cpu time limit exceeded.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 cap="none"/>
              <a:t>exit(159/153):</a:t>
            </a:r>
            <a:r>
              <a:rPr lang="en-US" sz="1400" cap="none"/>
              <a:t> it indicates that a program was aborted (received </a:t>
            </a:r>
            <a:r>
              <a:rPr b="1" lang="en-US" sz="1400" cap="none"/>
              <a:t>sigxfsz</a:t>
            </a:r>
            <a:r>
              <a:rPr lang="en-US" sz="1400" cap="none"/>
              <a:t>), perhaps as a result of file size limit exceeded.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US"/>
              <a:t>SIGNAL COMMANDS</a:t>
            </a:r>
            <a:endParaRPr b="1"/>
          </a:p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838200" y="1825625"/>
            <a:ext cx="9797249" cy="48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cap="none"/>
              <a:t>sigsegv (signal 11 - segmentation fault):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/>
              <a:t>sigsegv is a signal that indicates a segmentation violation, commonly known as a segmentation fault.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/>
              <a:t>it occurs when a program attempts to access a memory location that it's not allowed to access, typically due to a bug like dereferencing a null pointer or accessing memory that has not been allocated.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/>
              <a:t>when a segmentation fault occurs, the operating system sends the sigsegv signal to the process, causing it to terminate unless the signal is caught and handled by the program.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cap="none"/>
              <a:t>sigint (signal 2 - interrupt):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/>
              <a:t>sigint is a signal sent to a process by its controlling terminal when a user presses the interrupt key (often ctrl+c).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/>
              <a:t>by default, pressing ctrl+c in a terminal sends the sigint signal to the foreground process, which typically causes it to terminate.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cap="none"/>
              <a:t>programs can catch and handle the sigint signal to perform cleanup tasks or to implement custom behavior in response to an interrupt from the user.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cap="none"/>
              <a:t>.</a:t>
            </a:r>
            <a:endParaRPr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US"/>
              <a:t>SIGNAL COMMANDS</a:t>
            </a:r>
            <a:endParaRPr b="1"/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838200" y="1825624"/>
            <a:ext cx="11093388" cy="4734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600" cap="none"/>
              <a:t>sigtstp (signal 18 - terminal stop):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/>
              <a:t>sigtstp is a signal sent to a process by its controlling terminal when the user presses the suspend key (often ctrl+z).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/>
              <a:t>unlike sigint, sigtstp typically suspends the process instead of terminating it. the process is placed into a suspended state and can be resumed later using the fg (foreground) or bg (background) commands.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/>
              <a:t>programs can catch and handle the sigtstp signal to perform cleanup tasks or to implement custom behavior when the process is suspended.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 cap="none"/>
              <a:t>sigusr1 (signal 10 - user-defined signal 1):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/>
              <a:t>sigusr1 is a user-defined signal that can be used for application-specific purposes.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/>
              <a:t>it is not assigned any specific default behavior by the operating system, so its meaning and usage are determined by the application.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cap="none"/>
              <a:t>developers can catch and handle the sigusr1 signal to implement custom behavior or to trigger specific actions within their programs</a:t>
            </a:r>
            <a:endParaRPr sz="1600" cap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9385" l="7936" r="45316" t="10355"/>
          <a:stretch/>
        </p:blipFill>
        <p:spPr>
          <a:xfrm>
            <a:off x="3439120" y="1807495"/>
            <a:ext cx="4358936" cy="42095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Signal commands with sigint,sigtstp,SIG_IGN</a:t>
            </a:r>
            <a:endParaRPr b="1" i="0" sz="4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7646" r="57765" t="0"/>
          <a:stretch/>
        </p:blipFill>
        <p:spPr>
          <a:xfrm>
            <a:off x="1633490" y="1053966"/>
            <a:ext cx="3790767" cy="475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 b="0" l="7646" r="56528" t="0"/>
          <a:stretch/>
        </p:blipFill>
        <p:spPr>
          <a:xfrm>
            <a:off x="5814874" y="1053966"/>
            <a:ext cx="4208016" cy="475006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Signal commands in pthread</a:t>
            </a:r>
            <a:endParaRPr b="1" i="0" sz="4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97028" y="2473624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Bad Script"/>
                <a:ea typeface="Bad Script"/>
                <a:cs typeface="Bad Script"/>
                <a:sym typeface="Bad Script"/>
              </a:rPr>
              <a:t>THANK YOU</a:t>
            </a:r>
            <a:endParaRPr sz="7200">
              <a:latin typeface="Bad Script"/>
              <a:ea typeface="Bad Script"/>
              <a:cs typeface="Bad Script"/>
              <a:sym typeface="Bad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2024-04-29T03:41:57Z</dcterms:created>
  <dc:creator>subithra s</dc:creator>
</cp:coreProperties>
</file>