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3"/>
  </p:notesMasterIdLst>
  <p:sldIdLst>
    <p:sldId id="272" r:id="rId2"/>
    <p:sldId id="264" r:id="rId3"/>
    <p:sldId id="257" r:id="rId4"/>
    <p:sldId id="258" r:id="rId5"/>
    <p:sldId id="261" r:id="rId6"/>
    <p:sldId id="260" r:id="rId7"/>
    <p:sldId id="267" r:id="rId8"/>
    <p:sldId id="263" r:id="rId9"/>
    <p:sldId id="262" r:id="rId10"/>
    <p:sldId id="268" r:id="rId11"/>
    <p:sldId id="269" r:id="rId12"/>
    <p:sldId id="271" r:id="rId13"/>
    <p:sldId id="274" r:id="rId14"/>
    <p:sldId id="277" r:id="rId15"/>
    <p:sldId id="275" r:id="rId16"/>
    <p:sldId id="279" r:id="rId17"/>
    <p:sldId id="283" r:id="rId18"/>
    <p:sldId id="282" r:id="rId19"/>
    <p:sldId id="280" r:id="rId20"/>
    <p:sldId id="288" r:id="rId21"/>
    <p:sldId id="29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6BD7764-7ECF-4A14-94E1-54F1365C5BD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th-TH" altLang="en-US"/>
          </a:p>
        </p:txBody>
      </p:sp>
      <p:sp>
        <p:nvSpPr>
          <p:cNvPr id="13315" name="Rectangle 3">
            <a:extLst>
              <a:ext uri="{FF2B5EF4-FFF2-40B4-BE49-F238E27FC236}">
                <a16:creationId xmlns:a16="http://schemas.microsoft.com/office/drawing/2014/main" id="{15A3D534-230C-4459-A42E-D10B6ADA320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th-TH" altLang="en-US"/>
          </a:p>
        </p:txBody>
      </p:sp>
      <p:sp>
        <p:nvSpPr>
          <p:cNvPr id="13316" name="Rectangle 4">
            <a:extLst>
              <a:ext uri="{FF2B5EF4-FFF2-40B4-BE49-F238E27FC236}">
                <a16:creationId xmlns:a16="http://schemas.microsoft.com/office/drawing/2014/main" id="{B150921C-41A9-46B3-AF7D-4DDC5EE8E226}"/>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8B058E11-7105-48CA-AD11-6193567298C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id="{C1FCE9F5-4C8D-43F8-8D31-CD91D2F3E87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th-TH" altLang="en-US"/>
          </a:p>
        </p:txBody>
      </p:sp>
      <p:sp>
        <p:nvSpPr>
          <p:cNvPr id="13319" name="Rectangle 7">
            <a:extLst>
              <a:ext uri="{FF2B5EF4-FFF2-40B4-BE49-F238E27FC236}">
                <a16:creationId xmlns:a16="http://schemas.microsoft.com/office/drawing/2014/main" id="{E5B6A6C9-67D0-4DE5-B1C9-6E030D96439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E7CD962-7BDC-46DC-AC16-C5202DE1B1E5}" type="slidenum">
              <a:rPr lang="en-US" altLang="en-US"/>
              <a:pPr/>
              <a:t>‹#›</a:t>
            </a:fld>
            <a:endParaRPr lang="th-TH"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fontAlgn="base">
      <a:spcBef>
        <a:spcPct val="3000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E7CD962-7BDC-46DC-AC16-C5202DE1B1E5}" type="slidenum">
              <a:rPr lang="en-US" altLang="en-US" smtClean="0"/>
              <a:pPr/>
              <a:t>1</a:t>
            </a:fld>
            <a:endParaRPr lang="th-TH" altLang="en-US"/>
          </a:p>
        </p:txBody>
      </p:sp>
    </p:spTree>
    <p:extLst>
      <p:ext uri="{BB962C8B-B14F-4D97-AF65-F5344CB8AC3E}">
        <p14:creationId xmlns:p14="http://schemas.microsoft.com/office/powerpoint/2010/main" val="2311518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6" name="Slide Number Placeholder 5"/>
          <p:cNvSpPr>
            <a:spLocks noGrp="1"/>
          </p:cNvSpPr>
          <p:nvPr>
            <p:ph type="sldNum" sz="quarter" idx="12"/>
          </p:nvPr>
        </p:nvSpPr>
        <p:spPr/>
        <p:txBody>
          <a:bodyPr/>
          <a:lstStyle/>
          <a:p>
            <a:fld id="{F7D4DDE9-7FC4-4CFA-A8A4-AA1E3F6CC9B3}" type="slidenum">
              <a:rPr lang="en-US" altLang="en-US" smtClean="0"/>
              <a:pPr/>
              <a:t>‹#›</a:t>
            </a:fld>
            <a:endParaRPr lang="th-TH" altLang="en-US"/>
          </a:p>
        </p:txBody>
      </p:sp>
    </p:spTree>
    <p:extLst>
      <p:ext uri="{BB962C8B-B14F-4D97-AF65-F5344CB8AC3E}">
        <p14:creationId xmlns:p14="http://schemas.microsoft.com/office/powerpoint/2010/main" val="84128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7" name="Slide Number Placeholder 6"/>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227327997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7" name="Slide Number Placeholder 6"/>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36645862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7" name="Slide Number Placeholder 6"/>
          <p:cNvSpPr>
            <a:spLocks noGrp="1"/>
          </p:cNvSpPr>
          <p:nvPr>
            <p:ph type="sldNum" sz="quarter" idx="12"/>
          </p:nvPr>
        </p:nvSpPr>
        <p:spPr/>
        <p:txBody>
          <a:bodyPr/>
          <a:lstStyle/>
          <a:p>
            <a:fld id="{127ECC35-287F-47F9-A2CC-58F1072B9A41}" type="slidenum">
              <a:rPr lang="en-US" altLang="en-US" smtClean="0"/>
              <a:pPr/>
              <a:t>‹#›</a:t>
            </a:fld>
            <a:endParaRPr lang="th-TH" alt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117604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7" name="Slide Number Placeholder 6"/>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40859464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th-TH" altLang="en-US"/>
          </a:p>
        </p:txBody>
      </p:sp>
      <p:sp>
        <p:nvSpPr>
          <p:cNvPr id="4" name="Footer Placeholder 3"/>
          <p:cNvSpPr>
            <a:spLocks noGrp="1"/>
          </p:cNvSpPr>
          <p:nvPr>
            <p:ph type="ftr" sz="quarter" idx="11"/>
          </p:nvPr>
        </p:nvSpPr>
        <p:spPr/>
        <p:txBody>
          <a:bodyPr/>
          <a:lstStyle/>
          <a:p>
            <a:endParaRPr lang="th-TH" altLang="en-US"/>
          </a:p>
        </p:txBody>
      </p:sp>
      <p:sp>
        <p:nvSpPr>
          <p:cNvPr id="5" name="Slide Number Placeholder 4"/>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1263971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th-TH" altLang="en-US"/>
          </a:p>
        </p:txBody>
      </p:sp>
      <p:sp>
        <p:nvSpPr>
          <p:cNvPr id="4" name="Footer Placeholder 3"/>
          <p:cNvSpPr>
            <a:spLocks noGrp="1"/>
          </p:cNvSpPr>
          <p:nvPr>
            <p:ph type="ftr" sz="quarter" idx="11"/>
          </p:nvPr>
        </p:nvSpPr>
        <p:spPr/>
        <p:txBody>
          <a:bodyPr/>
          <a:lstStyle/>
          <a:p>
            <a:endParaRPr lang="th-TH" altLang="en-US"/>
          </a:p>
        </p:txBody>
      </p:sp>
      <p:sp>
        <p:nvSpPr>
          <p:cNvPr id="5" name="Slide Number Placeholder 4"/>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195185499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6" name="Slide Number Placeholder 5"/>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328937419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6" name="Slide Number Placeholder 5"/>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185980115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AE6A-1629-4B0F-9C0A-2383477C1F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DE5F86-AA8C-49CB-9A66-E1D969CA6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92AC6-EAC8-4BF8-B7E8-9B62051F4195}"/>
              </a:ext>
            </a:extLst>
          </p:cNvPr>
          <p:cNvSpPr>
            <a:spLocks noGrp="1"/>
          </p:cNvSpPr>
          <p:nvPr>
            <p:ph type="dt" sz="half" idx="10"/>
          </p:nvPr>
        </p:nvSpPr>
        <p:spPr/>
        <p:txBody>
          <a:bodyPr/>
          <a:lstStyle>
            <a:lvl1pPr>
              <a:defRPr/>
            </a:lvl1pPr>
          </a:lstStyle>
          <a:p>
            <a:endParaRPr lang="th-TH" altLang="en-US"/>
          </a:p>
        </p:txBody>
      </p:sp>
      <p:sp>
        <p:nvSpPr>
          <p:cNvPr id="5" name="Footer Placeholder 4">
            <a:extLst>
              <a:ext uri="{FF2B5EF4-FFF2-40B4-BE49-F238E27FC236}">
                <a16:creationId xmlns:a16="http://schemas.microsoft.com/office/drawing/2014/main" id="{E86BB1F7-711A-44EF-A8C1-26F9D6EAD1A1}"/>
              </a:ext>
            </a:extLst>
          </p:cNvPr>
          <p:cNvSpPr>
            <a:spLocks noGrp="1"/>
          </p:cNvSpPr>
          <p:nvPr>
            <p:ph type="ftr" sz="quarter" idx="11"/>
          </p:nvPr>
        </p:nvSpPr>
        <p:spPr/>
        <p:txBody>
          <a:bodyPr/>
          <a:lstStyle>
            <a:lvl1pPr>
              <a:defRPr/>
            </a:lvl1pPr>
          </a:lstStyle>
          <a:p>
            <a:endParaRPr lang="th-TH" altLang="en-US"/>
          </a:p>
        </p:txBody>
      </p:sp>
      <p:sp>
        <p:nvSpPr>
          <p:cNvPr id="6" name="Slide Number Placeholder 5">
            <a:extLst>
              <a:ext uri="{FF2B5EF4-FFF2-40B4-BE49-F238E27FC236}">
                <a16:creationId xmlns:a16="http://schemas.microsoft.com/office/drawing/2014/main" id="{6C46E7D7-D906-4070-9BE5-D2427BD7206E}"/>
              </a:ext>
            </a:extLst>
          </p:cNvPr>
          <p:cNvSpPr>
            <a:spLocks noGrp="1"/>
          </p:cNvSpPr>
          <p:nvPr>
            <p:ph type="sldNum" sz="quarter" idx="12"/>
          </p:nvPr>
        </p:nvSpPr>
        <p:spPr/>
        <p:txBody>
          <a:bodyPr/>
          <a:lstStyle>
            <a:lvl1pPr>
              <a:defRPr/>
            </a:lvl1pPr>
          </a:lstStyle>
          <a:p>
            <a:fld id="{F0245002-16FC-4632-9415-343C38944BD7}" type="slidenum">
              <a:rPr lang="en-US" altLang="en-US"/>
              <a:pPr/>
              <a:t>‹#›</a:t>
            </a:fld>
            <a:endParaRPr lang="th-TH" altLang="en-US"/>
          </a:p>
        </p:txBody>
      </p:sp>
    </p:spTree>
    <p:extLst>
      <p:ext uri="{BB962C8B-B14F-4D97-AF65-F5344CB8AC3E}">
        <p14:creationId xmlns:p14="http://schemas.microsoft.com/office/powerpoint/2010/main" val="1508752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C7D2-D495-427C-9795-E21F9412BDAF}"/>
              </a:ext>
            </a:extLst>
          </p:cNvPr>
          <p:cNvSpPr>
            <a:spLocks noGrp="1"/>
          </p:cNvSpPr>
          <p:nvPr>
            <p:ph type="title"/>
          </p:nvPr>
        </p:nvSpPr>
        <p:spPr>
          <a:xfrm>
            <a:off x="1370013" y="301625"/>
            <a:ext cx="7313612" cy="1143000"/>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F784D37C-B9FE-4161-82B6-F185A5A914EC}"/>
              </a:ext>
            </a:extLst>
          </p:cNvPr>
          <p:cNvSpPr>
            <a:spLocks noGrp="1"/>
          </p:cNvSpPr>
          <p:nvPr>
            <p:ph type="tbl" idx="1"/>
          </p:nvPr>
        </p:nvSpPr>
        <p:spPr>
          <a:xfrm>
            <a:off x="1370013" y="1827213"/>
            <a:ext cx="7313612" cy="4114800"/>
          </a:xfrm>
        </p:spPr>
        <p:txBody>
          <a:bodyPr/>
          <a:lstStyle/>
          <a:p>
            <a:endParaRPr lang="en-IN"/>
          </a:p>
        </p:txBody>
      </p:sp>
      <p:sp>
        <p:nvSpPr>
          <p:cNvPr id="4" name="Date Placeholder 3">
            <a:extLst>
              <a:ext uri="{FF2B5EF4-FFF2-40B4-BE49-F238E27FC236}">
                <a16:creationId xmlns:a16="http://schemas.microsoft.com/office/drawing/2014/main" id="{CBAA64B1-BB5D-41B4-9A28-936CB2C2F09C}"/>
              </a:ext>
            </a:extLst>
          </p:cNvPr>
          <p:cNvSpPr>
            <a:spLocks noGrp="1"/>
          </p:cNvSpPr>
          <p:nvPr>
            <p:ph type="dt" sz="half" idx="10"/>
          </p:nvPr>
        </p:nvSpPr>
        <p:spPr>
          <a:xfrm>
            <a:off x="457200" y="6248400"/>
            <a:ext cx="2133600" cy="457200"/>
          </a:xfrm>
        </p:spPr>
        <p:txBody>
          <a:bodyPr/>
          <a:lstStyle>
            <a:lvl1pPr>
              <a:defRPr/>
            </a:lvl1pPr>
          </a:lstStyle>
          <a:p>
            <a:endParaRPr lang="th-TH" altLang="en-US"/>
          </a:p>
        </p:txBody>
      </p:sp>
      <p:sp>
        <p:nvSpPr>
          <p:cNvPr id="5" name="Footer Placeholder 4">
            <a:extLst>
              <a:ext uri="{FF2B5EF4-FFF2-40B4-BE49-F238E27FC236}">
                <a16:creationId xmlns:a16="http://schemas.microsoft.com/office/drawing/2014/main" id="{CF925E6C-5B00-451A-A003-CC8A53A39A6A}"/>
              </a:ext>
            </a:extLst>
          </p:cNvPr>
          <p:cNvSpPr>
            <a:spLocks noGrp="1"/>
          </p:cNvSpPr>
          <p:nvPr>
            <p:ph type="ftr" sz="quarter" idx="11"/>
          </p:nvPr>
        </p:nvSpPr>
        <p:spPr>
          <a:xfrm>
            <a:off x="3124200" y="6248400"/>
            <a:ext cx="2895600" cy="457200"/>
          </a:xfrm>
        </p:spPr>
        <p:txBody>
          <a:bodyPr/>
          <a:lstStyle>
            <a:lvl1pPr>
              <a:defRPr/>
            </a:lvl1pPr>
          </a:lstStyle>
          <a:p>
            <a:endParaRPr lang="th-TH" altLang="en-US"/>
          </a:p>
        </p:txBody>
      </p:sp>
      <p:sp>
        <p:nvSpPr>
          <p:cNvPr id="6" name="Slide Number Placeholder 5">
            <a:extLst>
              <a:ext uri="{FF2B5EF4-FFF2-40B4-BE49-F238E27FC236}">
                <a16:creationId xmlns:a16="http://schemas.microsoft.com/office/drawing/2014/main" id="{AEEE873F-F9BB-41E3-B016-B15B69314CF2}"/>
              </a:ext>
            </a:extLst>
          </p:cNvPr>
          <p:cNvSpPr>
            <a:spLocks noGrp="1"/>
          </p:cNvSpPr>
          <p:nvPr>
            <p:ph type="sldNum" sz="quarter" idx="12"/>
          </p:nvPr>
        </p:nvSpPr>
        <p:spPr>
          <a:xfrm>
            <a:off x="6553200" y="6248400"/>
            <a:ext cx="2133600" cy="457200"/>
          </a:xfrm>
        </p:spPr>
        <p:txBody>
          <a:bodyPr/>
          <a:lstStyle>
            <a:lvl1pPr>
              <a:defRPr/>
            </a:lvl1pPr>
          </a:lstStyle>
          <a:p>
            <a:fld id="{F24383B9-60D6-4ECE-BB5A-C30F6B4E42E2}" type="slidenum">
              <a:rPr lang="en-US" altLang="en-US"/>
              <a:pPr/>
              <a:t>‹#›</a:t>
            </a:fld>
            <a:endParaRPr lang="th-TH" altLang="en-US"/>
          </a:p>
        </p:txBody>
      </p:sp>
    </p:spTree>
    <p:extLst>
      <p:ext uri="{BB962C8B-B14F-4D97-AF65-F5344CB8AC3E}">
        <p14:creationId xmlns:p14="http://schemas.microsoft.com/office/powerpoint/2010/main" val="211326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6" name="Slide Number Placeholder 5"/>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237674686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th-TH" altLang="en-US"/>
          </a:p>
        </p:txBody>
      </p:sp>
      <p:sp>
        <p:nvSpPr>
          <p:cNvPr id="5" name="Footer Placeholder 4"/>
          <p:cNvSpPr>
            <a:spLocks noGrp="1"/>
          </p:cNvSpPr>
          <p:nvPr>
            <p:ph type="ftr" sz="quarter" idx="11"/>
          </p:nvPr>
        </p:nvSpPr>
        <p:spPr/>
        <p:txBody>
          <a:bodyPr/>
          <a:lstStyle/>
          <a:p>
            <a:endParaRPr lang="th-TH" altLang="en-US"/>
          </a:p>
        </p:txBody>
      </p:sp>
      <p:sp>
        <p:nvSpPr>
          <p:cNvPr id="6" name="Slide Number Placeholder 5"/>
          <p:cNvSpPr>
            <a:spLocks noGrp="1"/>
          </p:cNvSpPr>
          <p:nvPr>
            <p:ph type="sldNum" sz="quarter" idx="12"/>
          </p:nvPr>
        </p:nvSpPr>
        <p:spPr/>
        <p:txBody>
          <a:bodyPr/>
          <a:lstStyle/>
          <a:p>
            <a:fld id="{465D0338-FE90-465D-864C-597FE1DA8B79}" type="slidenum">
              <a:rPr lang="en-US" altLang="en-US" smtClean="0"/>
              <a:pPr/>
              <a:t>‹#›</a:t>
            </a:fld>
            <a:endParaRPr lang="th-TH" altLang="en-US"/>
          </a:p>
        </p:txBody>
      </p:sp>
    </p:spTree>
    <p:extLst>
      <p:ext uri="{BB962C8B-B14F-4D97-AF65-F5344CB8AC3E}">
        <p14:creationId xmlns:p14="http://schemas.microsoft.com/office/powerpoint/2010/main" val="331228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7" name="Slide Number Placeholder 6"/>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18101050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th-TH" altLang="en-US"/>
          </a:p>
        </p:txBody>
      </p:sp>
      <p:sp>
        <p:nvSpPr>
          <p:cNvPr id="8" name="Footer Placeholder 7"/>
          <p:cNvSpPr>
            <a:spLocks noGrp="1"/>
          </p:cNvSpPr>
          <p:nvPr>
            <p:ph type="ftr" sz="quarter" idx="11"/>
          </p:nvPr>
        </p:nvSpPr>
        <p:spPr/>
        <p:txBody>
          <a:bodyPr/>
          <a:lstStyle/>
          <a:p>
            <a:endParaRPr lang="th-TH" altLang="en-US"/>
          </a:p>
        </p:txBody>
      </p:sp>
      <p:sp>
        <p:nvSpPr>
          <p:cNvPr id="9" name="Slide Number Placeholder 8"/>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387623200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th-TH" altLang="en-US"/>
          </a:p>
        </p:txBody>
      </p:sp>
      <p:sp>
        <p:nvSpPr>
          <p:cNvPr id="4" name="Footer Placeholder 3"/>
          <p:cNvSpPr>
            <a:spLocks noGrp="1"/>
          </p:cNvSpPr>
          <p:nvPr>
            <p:ph type="ftr" sz="quarter" idx="11"/>
          </p:nvPr>
        </p:nvSpPr>
        <p:spPr/>
        <p:txBody>
          <a:bodyPr/>
          <a:lstStyle/>
          <a:p>
            <a:endParaRPr lang="th-TH" altLang="en-US"/>
          </a:p>
        </p:txBody>
      </p:sp>
      <p:sp>
        <p:nvSpPr>
          <p:cNvPr id="5" name="Slide Number Placeholder 4"/>
          <p:cNvSpPr>
            <a:spLocks noGrp="1"/>
          </p:cNvSpPr>
          <p:nvPr>
            <p:ph type="sldNum" sz="quarter" idx="12"/>
          </p:nvPr>
        </p:nvSpPr>
        <p:spPr/>
        <p:txBody>
          <a:bodyPr/>
          <a:lstStyle/>
          <a:p>
            <a:fld id="{E90DF170-9EE4-49D3-907A-799B757ED101}" type="slidenum">
              <a:rPr lang="en-US" altLang="en-US" smtClean="0"/>
              <a:pPr/>
              <a:t>‹#›</a:t>
            </a:fld>
            <a:endParaRPr lang="th-TH" altLang="en-US"/>
          </a:p>
        </p:txBody>
      </p:sp>
    </p:spTree>
    <p:extLst>
      <p:ext uri="{BB962C8B-B14F-4D97-AF65-F5344CB8AC3E}">
        <p14:creationId xmlns:p14="http://schemas.microsoft.com/office/powerpoint/2010/main" val="426969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endParaRPr lang="th-TH" altLang="en-US"/>
          </a:p>
        </p:txBody>
      </p:sp>
      <p:sp>
        <p:nvSpPr>
          <p:cNvPr id="3" name="Footer Placeholder 2"/>
          <p:cNvSpPr>
            <a:spLocks noGrp="1"/>
          </p:cNvSpPr>
          <p:nvPr>
            <p:ph type="ftr" sz="quarter" idx="11"/>
          </p:nvPr>
        </p:nvSpPr>
        <p:spPr/>
        <p:txBody>
          <a:bodyPr/>
          <a:lstStyle/>
          <a:p>
            <a:endParaRPr lang="th-TH" altLang="en-US"/>
          </a:p>
        </p:txBody>
      </p:sp>
      <p:sp>
        <p:nvSpPr>
          <p:cNvPr id="4" name="Slide Number Placeholder 3"/>
          <p:cNvSpPr>
            <a:spLocks noGrp="1"/>
          </p:cNvSpPr>
          <p:nvPr>
            <p:ph type="sldNum" sz="quarter" idx="12"/>
          </p:nvPr>
        </p:nvSpPr>
        <p:spPr/>
        <p:txBody>
          <a:bodyPr/>
          <a:lstStyle/>
          <a:p>
            <a:fld id="{A0C2BED8-C742-41C5-A071-890DC09EE277}" type="slidenum">
              <a:rPr lang="en-US" altLang="en-US" smtClean="0"/>
              <a:pPr/>
              <a:t>‹#›</a:t>
            </a:fld>
            <a:endParaRPr lang="th-TH" altLang="en-US"/>
          </a:p>
        </p:txBody>
      </p:sp>
    </p:spTree>
    <p:extLst>
      <p:ext uri="{BB962C8B-B14F-4D97-AF65-F5344CB8AC3E}">
        <p14:creationId xmlns:p14="http://schemas.microsoft.com/office/powerpoint/2010/main" val="85557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7" name="Slide Number Placeholder 6"/>
          <p:cNvSpPr>
            <a:spLocks noGrp="1"/>
          </p:cNvSpPr>
          <p:nvPr>
            <p:ph type="sldNum" sz="quarter" idx="12"/>
          </p:nvPr>
        </p:nvSpPr>
        <p:spPr/>
        <p:txBody>
          <a:body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141042506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h-TH" altLang="en-US"/>
          </a:p>
        </p:txBody>
      </p:sp>
      <p:sp>
        <p:nvSpPr>
          <p:cNvPr id="6" name="Footer Placeholder 5"/>
          <p:cNvSpPr>
            <a:spLocks noGrp="1"/>
          </p:cNvSpPr>
          <p:nvPr>
            <p:ph type="ftr" sz="quarter" idx="11"/>
          </p:nvPr>
        </p:nvSpPr>
        <p:spPr/>
        <p:txBody>
          <a:bodyPr/>
          <a:lstStyle/>
          <a:p>
            <a:endParaRPr lang="th-TH" altLang="en-US"/>
          </a:p>
        </p:txBody>
      </p:sp>
      <p:sp>
        <p:nvSpPr>
          <p:cNvPr id="7" name="Slide Number Placeholder 6"/>
          <p:cNvSpPr>
            <a:spLocks noGrp="1"/>
          </p:cNvSpPr>
          <p:nvPr>
            <p:ph type="sldNum" sz="quarter" idx="12"/>
          </p:nvPr>
        </p:nvSpPr>
        <p:spPr/>
        <p:txBody>
          <a:bodyPr/>
          <a:lstStyle/>
          <a:p>
            <a:fld id="{DFF896D4-70EF-4706-A4CD-732810903CD4}" type="slidenum">
              <a:rPr lang="en-US" altLang="en-US" smtClean="0"/>
              <a:pPr/>
              <a:t>‹#›</a:t>
            </a:fld>
            <a:endParaRPr lang="th-TH" altLang="en-US"/>
          </a:p>
        </p:txBody>
      </p:sp>
    </p:spTree>
    <p:extLst>
      <p:ext uri="{BB962C8B-B14F-4D97-AF65-F5344CB8AC3E}">
        <p14:creationId xmlns:p14="http://schemas.microsoft.com/office/powerpoint/2010/main" val="129047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endParaRPr lang="th-TH" alt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th-TH" alt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127ECC35-287F-47F9-A2CC-58F1072B9A41}" type="slidenum">
              <a:rPr lang="en-US" altLang="en-US" smtClean="0"/>
              <a:pPr/>
              <a:t>‹#›</a:t>
            </a:fld>
            <a:endParaRPr lang="th-TH" altLang="en-US"/>
          </a:p>
        </p:txBody>
      </p:sp>
    </p:spTree>
    <p:extLst>
      <p:ext uri="{BB962C8B-B14F-4D97-AF65-F5344CB8AC3E}">
        <p14:creationId xmlns:p14="http://schemas.microsoft.com/office/powerpoint/2010/main" val="136154511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B7AF-B4E4-4B3A-8575-332606A31C41}"/>
              </a:ext>
            </a:extLst>
          </p:cNvPr>
          <p:cNvSpPr>
            <a:spLocks noGrp="1"/>
          </p:cNvSpPr>
          <p:nvPr>
            <p:ph type="title"/>
          </p:nvPr>
        </p:nvSpPr>
        <p:spPr>
          <a:xfrm>
            <a:off x="85725" y="1360488"/>
            <a:ext cx="7773988" cy="1196975"/>
          </a:xfrm>
        </p:spPr>
        <p:txBody>
          <a:bodyPr/>
          <a:lstStyle/>
          <a:p>
            <a:pPr fontAlgn="auto">
              <a:spcAft>
                <a:spcPts val="0"/>
              </a:spcAft>
              <a:defRPr/>
            </a:pPr>
            <a:r>
              <a:rPr lang="en-US" sz="4050" dirty="0">
                <a:latin typeface="Centaur" panose="02030504050205020304" pitchFamily="18" charset="0"/>
              </a:rPr>
              <a:t>Linux device driver</a:t>
            </a:r>
            <a:endParaRPr lang="en-IN" sz="4050" dirty="0">
              <a:latin typeface="Centaur" panose="02030504050205020304" pitchFamily="18" charset="0"/>
            </a:endParaRPr>
          </a:p>
        </p:txBody>
      </p:sp>
      <p:sp>
        <p:nvSpPr>
          <p:cNvPr id="3" name="Content Placeholder 2">
            <a:extLst>
              <a:ext uri="{FF2B5EF4-FFF2-40B4-BE49-F238E27FC236}">
                <a16:creationId xmlns:a16="http://schemas.microsoft.com/office/drawing/2014/main" id="{B8069E3C-80A9-4C4A-A31A-B1C3D2B67946}"/>
              </a:ext>
            </a:extLst>
          </p:cNvPr>
          <p:cNvSpPr>
            <a:spLocks noGrp="1"/>
          </p:cNvSpPr>
          <p:nvPr>
            <p:ph sz="quarter" idx="13"/>
          </p:nvPr>
        </p:nvSpPr>
        <p:spPr>
          <a:xfrm>
            <a:off x="146050" y="3060700"/>
            <a:ext cx="7772400" cy="2146300"/>
          </a:xfrm>
        </p:spPr>
        <p:txBody>
          <a:bodyPr/>
          <a:lstStyle/>
          <a:p>
            <a:pPr marL="0" indent="0" algn="ctr" fontAlgn="auto">
              <a:spcAft>
                <a:spcPts val="0"/>
              </a:spcAft>
              <a:buFont typeface="Arial" panose="020B0604020202020204" pitchFamily="34" charset="0"/>
              <a:buNone/>
              <a:defRPr/>
            </a:pPr>
            <a:r>
              <a:rPr lang="en-US" sz="4500" dirty="0"/>
              <a:t>Day 30 PPT</a:t>
            </a:r>
          </a:p>
          <a:p>
            <a:pPr marL="0" indent="0" algn="ctr" fontAlgn="auto">
              <a:spcAft>
                <a:spcPts val="0"/>
              </a:spcAft>
              <a:buFont typeface="Arial" panose="020B0604020202020204" pitchFamily="34" charset="0"/>
              <a:buNone/>
              <a:defRPr/>
            </a:pPr>
            <a:r>
              <a:rPr lang="en-US" sz="2700" dirty="0"/>
              <a:t>                        -SUBITHRA s</a:t>
            </a:r>
          </a:p>
          <a:p>
            <a:pPr marL="0" indent="0" algn="ctr" fontAlgn="auto">
              <a:spcAft>
                <a:spcPts val="0"/>
              </a:spcAft>
              <a:buFont typeface="Arial" panose="020B0604020202020204" pitchFamily="34" charset="0"/>
              <a:buNone/>
              <a:defRPr/>
            </a:pPr>
            <a:r>
              <a:rPr lang="en-US" sz="2700" dirty="0"/>
              <a:t>    </a:t>
            </a:r>
            <a:endParaRPr lang="en-IN"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B871A39-224E-46D2-9B48-1F72B8DC05FD}"/>
              </a:ext>
            </a:extLst>
          </p:cNvPr>
          <p:cNvSpPr>
            <a:spLocks noGrp="1" noChangeArrowheads="1"/>
          </p:cNvSpPr>
          <p:nvPr>
            <p:ph type="title"/>
          </p:nvPr>
        </p:nvSpPr>
        <p:spPr/>
        <p:txBody>
          <a:bodyPr/>
          <a:lstStyle/>
          <a:p>
            <a:r>
              <a:rPr lang="en-US" altLang="en-US"/>
              <a:t>Other boot loader (Several OS)</a:t>
            </a:r>
            <a:endParaRPr lang="th-TH" altLang="en-US"/>
          </a:p>
        </p:txBody>
      </p:sp>
      <p:sp>
        <p:nvSpPr>
          <p:cNvPr id="27651" name="Rectangle 3">
            <a:extLst>
              <a:ext uri="{FF2B5EF4-FFF2-40B4-BE49-F238E27FC236}">
                <a16:creationId xmlns:a16="http://schemas.microsoft.com/office/drawing/2014/main" id="{8D49D14C-054F-40F2-AF07-29DB1EF0DCDF}"/>
              </a:ext>
            </a:extLst>
          </p:cNvPr>
          <p:cNvSpPr>
            <a:spLocks noGrp="1" noChangeArrowheads="1"/>
          </p:cNvSpPr>
          <p:nvPr>
            <p:ph idx="1"/>
          </p:nvPr>
        </p:nvSpPr>
        <p:spPr/>
        <p:txBody>
          <a:bodyPr>
            <a:normAutofit fontScale="77500" lnSpcReduction="20000"/>
          </a:bodyPr>
          <a:lstStyle/>
          <a:p>
            <a:pPr>
              <a:lnSpc>
                <a:spcPct val="90000"/>
              </a:lnSpc>
            </a:pPr>
            <a:r>
              <a:rPr lang="en-US" altLang="en-US" sz="2100" cap="none" dirty="0" err="1"/>
              <a:t>Bootman</a:t>
            </a:r>
            <a:r>
              <a:rPr lang="en-US" altLang="en-US" sz="2100" cap="none" dirty="0"/>
              <a:t> </a:t>
            </a:r>
            <a:endParaRPr lang="th-TH" altLang="en-US" sz="2100" cap="none" dirty="0"/>
          </a:p>
          <a:p>
            <a:pPr>
              <a:lnSpc>
                <a:spcPct val="90000"/>
              </a:lnSpc>
            </a:pPr>
            <a:r>
              <a:rPr lang="en-US" altLang="en-US" sz="2100" cap="none" dirty="0"/>
              <a:t>GRUB </a:t>
            </a:r>
            <a:endParaRPr lang="th-TH" altLang="en-US" sz="2100" cap="none" dirty="0"/>
          </a:p>
          <a:p>
            <a:pPr>
              <a:lnSpc>
                <a:spcPct val="90000"/>
              </a:lnSpc>
            </a:pPr>
            <a:r>
              <a:rPr lang="en-US" altLang="en-US" sz="2100" cap="none" dirty="0"/>
              <a:t>LILO </a:t>
            </a:r>
            <a:endParaRPr lang="th-TH" altLang="en-US" sz="2100" cap="none" dirty="0"/>
          </a:p>
          <a:p>
            <a:pPr>
              <a:lnSpc>
                <a:spcPct val="90000"/>
              </a:lnSpc>
            </a:pPr>
            <a:r>
              <a:rPr lang="en-US" altLang="en-US" sz="2100" cap="none" dirty="0"/>
              <a:t>NTLDR </a:t>
            </a:r>
            <a:endParaRPr lang="th-TH" altLang="en-US" sz="2100" cap="none" dirty="0"/>
          </a:p>
          <a:p>
            <a:pPr>
              <a:lnSpc>
                <a:spcPct val="90000"/>
              </a:lnSpc>
            </a:pPr>
            <a:r>
              <a:rPr lang="en-US" altLang="en-US" sz="2100" cap="none" dirty="0"/>
              <a:t>XOSL </a:t>
            </a:r>
            <a:endParaRPr lang="th-TH" altLang="en-US" sz="2100" cap="none" dirty="0"/>
          </a:p>
          <a:p>
            <a:pPr>
              <a:lnSpc>
                <a:spcPct val="90000"/>
              </a:lnSpc>
            </a:pPr>
            <a:r>
              <a:rPr lang="en-US" altLang="en-US" sz="2100" cap="none" dirty="0" err="1"/>
              <a:t>Bootx</a:t>
            </a:r>
            <a:r>
              <a:rPr lang="en-US" altLang="en-US" sz="2100" cap="none" dirty="0"/>
              <a:t> </a:t>
            </a:r>
            <a:endParaRPr lang="th-TH" altLang="en-US" sz="2100" cap="none" dirty="0"/>
          </a:p>
          <a:p>
            <a:pPr>
              <a:lnSpc>
                <a:spcPct val="90000"/>
              </a:lnSpc>
            </a:pPr>
            <a:r>
              <a:rPr lang="en-US" altLang="en-US" sz="2100" cap="none" dirty="0" err="1"/>
              <a:t>Loadlin</a:t>
            </a:r>
            <a:r>
              <a:rPr lang="en-US" altLang="en-US" sz="2100" cap="none" dirty="0"/>
              <a:t> </a:t>
            </a:r>
            <a:endParaRPr lang="th-TH" altLang="en-US" sz="2100" cap="none" dirty="0"/>
          </a:p>
          <a:p>
            <a:pPr>
              <a:lnSpc>
                <a:spcPct val="90000"/>
              </a:lnSpc>
            </a:pPr>
            <a:r>
              <a:rPr lang="en-US" altLang="en-US" sz="2100" cap="none" dirty="0" err="1"/>
              <a:t>Gujin</a:t>
            </a:r>
            <a:r>
              <a:rPr lang="en-US" altLang="en-US" sz="2100" cap="none" dirty="0"/>
              <a:t> </a:t>
            </a:r>
            <a:endParaRPr lang="th-TH" altLang="en-US" sz="2100" cap="none" dirty="0"/>
          </a:p>
          <a:p>
            <a:pPr>
              <a:lnSpc>
                <a:spcPct val="90000"/>
              </a:lnSpc>
            </a:pPr>
            <a:r>
              <a:rPr lang="en-US" altLang="en-US" sz="2100" cap="none" dirty="0"/>
              <a:t>Boot camp </a:t>
            </a:r>
            <a:endParaRPr lang="th-TH" altLang="en-US" sz="2100" cap="none" dirty="0"/>
          </a:p>
          <a:p>
            <a:pPr>
              <a:lnSpc>
                <a:spcPct val="90000"/>
              </a:lnSpc>
            </a:pPr>
            <a:r>
              <a:rPr lang="en-US" altLang="en-US" sz="2100" cap="none" dirty="0" err="1"/>
              <a:t>Syslinux</a:t>
            </a:r>
            <a:r>
              <a:rPr lang="en-US" altLang="en-US" sz="2100" cap="none" dirty="0"/>
              <a:t> </a:t>
            </a:r>
            <a:endParaRPr lang="th-TH" altLang="en-US" sz="2100" cap="none" dirty="0"/>
          </a:p>
          <a:p>
            <a:pPr>
              <a:lnSpc>
                <a:spcPct val="90000"/>
              </a:lnSpc>
            </a:pPr>
            <a:r>
              <a:rPr lang="en-US" altLang="en-US" sz="2100" cap="none" dirty="0"/>
              <a:t>GAG </a:t>
            </a:r>
            <a:endParaRPr lang="th-TH" altLang="en-US" sz="2100" cap="none" dirty="0"/>
          </a:p>
          <a:p>
            <a:pPr>
              <a:lnSpc>
                <a:spcPct val="90000"/>
              </a:lnSpc>
            </a:pPr>
            <a:endParaRPr lang="th-TH" altLang="en-US" sz="2100" cap="none" dirty="0"/>
          </a:p>
        </p:txBody>
      </p:sp>
      <p:sp>
        <p:nvSpPr>
          <p:cNvPr id="6" name="Slide Number Placeholder 5">
            <a:extLst>
              <a:ext uri="{FF2B5EF4-FFF2-40B4-BE49-F238E27FC236}">
                <a16:creationId xmlns:a16="http://schemas.microsoft.com/office/drawing/2014/main" id="{CA206F96-415D-44D5-B94E-3B12D73F0BD2}"/>
              </a:ext>
            </a:extLst>
          </p:cNvPr>
          <p:cNvSpPr>
            <a:spLocks noGrp="1"/>
          </p:cNvSpPr>
          <p:nvPr>
            <p:ph type="sldNum" sz="quarter" idx="12"/>
          </p:nvPr>
        </p:nvSpPr>
        <p:spPr/>
        <p:txBody>
          <a:bodyPr/>
          <a:lstStyle/>
          <a:p>
            <a:fld id="{95E33A94-DC92-4D25-A8CF-49F6BCBDE0F2}" type="slidenum">
              <a:rPr lang="en-US" altLang="en-US"/>
              <a:pPr/>
              <a:t>10</a:t>
            </a:fld>
            <a:endParaRPr lang="th-TH"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E439A90-EA1A-4F80-8B60-A314F59780F3}"/>
              </a:ext>
            </a:extLst>
          </p:cNvPr>
          <p:cNvSpPr>
            <a:spLocks noGrp="1" noChangeArrowheads="1"/>
          </p:cNvSpPr>
          <p:nvPr>
            <p:ph type="title"/>
          </p:nvPr>
        </p:nvSpPr>
        <p:spPr/>
        <p:txBody>
          <a:bodyPr/>
          <a:lstStyle/>
          <a:p>
            <a:r>
              <a:rPr lang="en-US" altLang="en-US">
                <a:latin typeface="Arial Unicode MS" pitchFamily="34" charset="-128"/>
                <a:ea typeface="Arial Unicode MS" pitchFamily="34" charset="-128"/>
              </a:rPr>
              <a:t>GRUB:</a:t>
            </a:r>
            <a:r>
              <a:rPr lang="th-TH" altLang="en-US">
                <a:latin typeface="Arial Unicode MS" pitchFamily="34" charset="-128"/>
                <a:ea typeface="Arial Unicode MS" pitchFamily="34" charset="-128"/>
              </a:rPr>
              <a:t> GRand Unified Bootloader</a:t>
            </a:r>
          </a:p>
        </p:txBody>
      </p:sp>
      <p:sp>
        <p:nvSpPr>
          <p:cNvPr id="28675" name="Rectangle 3">
            <a:extLst>
              <a:ext uri="{FF2B5EF4-FFF2-40B4-BE49-F238E27FC236}">
                <a16:creationId xmlns:a16="http://schemas.microsoft.com/office/drawing/2014/main" id="{181FE476-2D0B-4085-A33F-89AF93ECD931}"/>
              </a:ext>
            </a:extLst>
          </p:cNvPr>
          <p:cNvSpPr>
            <a:spLocks noGrp="1" noChangeArrowheads="1"/>
          </p:cNvSpPr>
          <p:nvPr>
            <p:ph idx="1"/>
          </p:nvPr>
        </p:nvSpPr>
        <p:spPr/>
        <p:txBody>
          <a:bodyPr>
            <a:normAutofit fontScale="77500" lnSpcReduction="20000"/>
          </a:bodyPr>
          <a:lstStyle/>
          <a:p>
            <a:r>
              <a:rPr lang="en-US" altLang="en-US" sz="2500" cap="none" dirty="0"/>
              <a:t>GRUB is an operating system </a:t>
            </a:r>
            <a:r>
              <a:rPr lang="en-US" altLang="en-US" sz="2500" cap="none" dirty="0" err="1"/>
              <a:t>independant</a:t>
            </a:r>
            <a:r>
              <a:rPr lang="en-US" altLang="en-US" sz="2500" cap="none" dirty="0"/>
              <a:t> boot loader </a:t>
            </a:r>
          </a:p>
          <a:p>
            <a:r>
              <a:rPr lang="en-US" altLang="en-US" sz="2500" cap="none" dirty="0"/>
              <a:t>A multiboot software packet from GNU</a:t>
            </a:r>
          </a:p>
          <a:p>
            <a:r>
              <a:rPr lang="en-US" altLang="en-US" sz="2500" cap="none" dirty="0"/>
              <a:t>Flexible command line interface</a:t>
            </a:r>
          </a:p>
          <a:p>
            <a:r>
              <a:rPr lang="en-US" altLang="en-US" sz="2500" cap="none" dirty="0"/>
              <a:t>File system access</a:t>
            </a:r>
          </a:p>
          <a:p>
            <a:r>
              <a:rPr lang="en-US" altLang="en-US" sz="2500" cap="none" dirty="0"/>
              <a:t>Support multiple executable format</a:t>
            </a:r>
          </a:p>
          <a:p>
            <a:r>
              <a:rPr lang="en-US" altLang="en-US" sz="2500" cap="none" dirty="0"/>
              <a:t>Support diskless system</a:t>
            </a:r>
          </a:p>
          <a:p>
            <a:r>
              <a:rPr lang="en-US" altLang="en-US" sz="2500" cap="none" dirty="0"/>
              <a:t>Download OS from network</a:t>
            </a:r>
          </a:p>
          <a:p>
            <a:r>
              <a:rPr lang="en-US" altLang="en-US" sz="2500" cap="none" dirty="0"/>
              <a:t>Etc.</a:t>
            </a:r>
          </a:p>
          <a:p>
            <a:endParaRPr lang="th-TH" altLang="en-US" sz="2500" cap="none" dirty="0"/>
          </a:p>
        </p:txBody>
      </p:sp>
      <p:sp>
        <p:nvSpPr>
          <p:cNvPr id="6" name="Slide Number Placeholder 5">
            <a:extLst>
              <a:ext uri="{FF2B5EF4-FFF2-40B4-BE49-F238E27FC236}">
                <a16:creationId xmlns:a16="http://schemas.microsoft.com/office/drawing/2014/main" id="{22DD7897-B48B-4791-8FE8-60B0369DBA7B}"/>
              </a:ext>
            </a:extLst>
          </p:cNvPr>
          <p:cNvSpPr>
            <a:spLocks noGrp="1"/>
          </p:cNvSpPr>
          <p:nvPr>
            <p:ph type="sldNum" sz="quarter" idx="12"/>
          </p:nvPr>
        </p:nvSpPr>
        <p:spPr/>
        <p:txBody>
          <a:bodyPr/>
          <a:lstStyle/>
          <a:p>
            <a:fld id="{809B4BF4-5BAF-4DAA-B6EC-DDB4A23D2E82}" type="slidenum">
              <a:rPr lang="en-US" altLang="en-US"/>
              <a:pPr/>
              <a:t>11</a:t>
            </a:fld>
            <a:endParaRPr lang="th-TH"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6F5DCF4-62F5-4333-91A9-26EC0C42408A}"/>
              </a:ext>
            </a:extLst>
          </p:cNvPr>
          <p:cNvSpPr>
            <a:spLocks noGrp="1" noChangeArrowheads="1"/>
          </p:cNvSpPr>
          <p:nvPr>
            <p:ph type="title"/>
          </p:nvPr>
        </p:nvSpPr>
        <p:spPr/>
        <p:txBody>
          <a:bodyPr/>
          <a:lstStyle/>
          <a:p>
            <a:r>
              <a:rPr lang="en-US" altLang="en-US"/>
              <a:t>GRUB boot process</a:t>
            </a:r>
            <a:endParaRPr lang="th-TH" altLang="en-US"/>
          </a:p>
        </p:txBody>
      </p:sp>
      <p:sp>
        <p:nvSpPr>
          <p:cNvPr id="31747" name="Rectangle 3">
            <a:extLst>
              <a:ext uri="{FF2B5EF4-FFF2-40B4-BE49-F238E27FC236}">
                <a16:creationId xmlns:a16="http://schemas.microsoft.com/office/drawing/2014/main" id="{C61205AB-B9BF-425F-BE18-D0A4FC8F6C08}"/>
              </a:ext>
            </a:extLst>
          </p:cNvPr>
          <p:cNvSpPr>
            <a:spLocks noGrp="1" noChangeArrowheads="1"/>
          </p:cNvSpPr>
          <p:nvPr>
            <p:ph idx="1"/>
          </p:nvPr>
        </p:nvSpPr>
        <p:spPr>
          <a:xfrm>
            <a:off x="838200" y="1600200"/>
            <a:ext cx="8077200" cy="4494213"/>
          </a:xfrm>
        </p:spPr>
        <p:txBody>
          <a:bodyPr>
            <a:normAutofit/>
          </a:bodyPr>
          <a:lstStyle/>
          <a:p>
            <a:pPr marL="552450" indent="-552450">
              <a:lnSpc>
                <a:spcPct val="120000"/>
              </a:lnSpc>
              <a:buFont typeface="Wingdings" panose="05000000000000000000" pitchFamily="2" charset="2"/>
              <a:buAutoNum type="arabicPeriod"/>
            </a:pPr>
            <a:r>
              <a:rPr lang="en-US" altLang="en-US" sz="2000" cap="none" dirty="0"/>
              <a:t>The BIOS finds a bootable device (hard disk) and transfers control to the master boot record </a:t>
            </a:r>
          </a:p>
          <a:p>
            <a:pPr marL="552450" indent="-552450">
              <a:lnSpc>
                <a:spcPct val="120000"/>
              </a:lnSpc>
              <a:buFont typeface="Wingdings" panose="05000000000000000000" pitchFamily="2" charset="2"/>
              <a:buAutoNum type="arabicPeriod"/>
            </a:pPr>
            <a:r>
              <a:rPr lang="en-US" altLang="en-US" sz="2000" cap="none" dirty="0"/>
              <a:t>The MBR contains GRUB stage 1. Given the small size of the MBR, stage 1 just load the next stage of GRUB</a:t>
            </a:r>
            <a:endParaRPr lang="th-TH" altLang="en-US" sz="2000" cap="none" dirty="0"/>
          </a:p>
          <a:p>
            <a:pPr marL="552450" indent="-552450">
              <a:lnSpc>
                <a:spcPct val="120000"/>
              </a:lnSpc>
              <a:buFont typeface="Wingdings" panose="05000000000000000000" pitchFamily="2" charset="2"/>
              <a:buAutoNum type="arabicPeriod"/>
            </a:pPr>
            <a:r>
              <a:rPr lang="en-US" altLang="en-US" sz="2000" cap="none" dirty="0"/>
              <a:t>GRUB stage 1.5 is located in the first 30 kilobytes of hard disk immediately following the MBR. Stage 1.5 loads stage 2.</a:t>
            </a:r>
            <a:endParaRPr lang="th-TH" altLang="en-US" sz="2000" cap="none" dirty="0"/>
          </a:p>
          <a:p>
            <a:pPr marL="552450" indent="-552450">
              <a:lnSpc>
                <a:spcPct val="120000"/>
              </a:lnSpc>
              <a:buFont typeface="Wingdings" panose="05000000000000000000" pitchFamily="2" charset="2"/>
              <a:buAutoNum type="arabicPeriod"/>
            </a:pPr>
            <a:r>
              <a:rPr lang="en-US" altLang="en-US" sz="2000" cap="none" dirty="0"/>
              <a:t>Grub stage 2 receives control, and displays to the user the grub boot menu (where the user can manually specify the boot parameters). </a:t>
            </a:r>
            <a:endParaRPr lang="th-TH" altLang="en-US" sz="2000" cap="none" dirty="0"/>
          </a:p>
          <a:p>
            <a:pPr marL="552450" indent="-552450">
              <a:lnSpc>
                <a:spcPct val="120000"/>
              </a:lnSpc>
              <a:buFont typeface="Wingdings" panose="05000000000000000000" pitchFamily="2" charset="2"/>
              <a:buAutoNum type="arabicPeriod"/>
            </a:pPr>
            <a:r>
              <a:rPr lang="en-US" altLang="en-US" sz="2000" cap="none" dirty="0"/>
              <a:t>Grub loads the user-selected (or default) kernel into memory and passes control on to the kernel. </a:t>
            </a:r>
            <a:endParaRPr lang="th-TH" altLang="en-US" sz="2000" cap="none" dirty="0"/>
          </a:p>
        </p:txBody>
      </p:sp>
      <p:sp>
        <p:nvSpPr>
          <p:cNvPr id="6" name="Slide Number Placeholder 5">
            <a:extLst>
              <a:ext uri="{FF2B5EF4-FFF2-40B4-BE49-F238E27FC236}">
                <a16:creationId xmlns:a16="http://schemas.microsoft.com/office/drawing/2014/main" id="{4C2ABC27-65A0-4F18-AE11-739E9110FD37}"/>
              </a:ext>
            </a:extLst>
          </p:cNvPr>
          <p:cNvSpPr>
            <a:spLocks noGrp="1"/>
          </p:cNvSpPr>
          <p:nvPr>
            <p:ph type="sldNum" sz="quarter" idx="12"/>
          </p:nvPr>
        </p:nvSpPr>
        <p:spPr/>
        <p:txBody>
          <a:bodyPr/>
          <a:lstStyle/>
          <a:p>
            <a:fld id="{B9FA1E89-620E-48A9-B5CD-9870DD9A8556}" type="slidenum">
              <a:rPr lang="en-US" altLang="en-US"/>
              <a:pPr/>
              <a:t>12</a:t>
            </a:fld>
            <a:endParaRPr lang="th-TH"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700BDD4-A180-4EEF-A0D2-E49DE7C12FCA}"/>
              </a:ext>
            </a:extLst>
          </p:cNvPr>
          <p:cNvSpPr>
            <a:spLocks noGrp="1" noChangeArrowheads="1"/>
          </p:cNvSpPr>
          <p:nvPr>
            <p:ph type="title"/>
          </p:nvPr>
        </p:nvSpPr>
        <p:spPr/>
        <p:txBody>
          <a:bodyPr/>
          <a:lstStyle/>
          <a:p>
            <a:r>
              <a:rPr lang="en-US" altLang="en-US" dirty="0"/>
              <a:t>Kernel image</a:t>
            </a:r>
            <a:endParaRPr lang="th-TH" altLang="en-US" dirty="0"/>
          </a:p>
        </p:txBody>
      </p:sp>
      <p:sp>
        <p:nvSpPr>
          <p:cNvPr id="35843" name="Rectangle 3">
            <a:extLst>
              <a:ext uri="{FF2B5EF4-FFF2-40B4-BE49-F238E27FC236}">
                <a16:creationId xmlns:a16="http://schemas.microsoft.com/office/drawing/2014/main" id="{DD760125-6A21-43B2-B62B-B6F8CABB1766}"/>
              </a:ext>
            </a:extLst>
          </p:cNvPr>
          <p:cNvSpPr>
            <a:spLocks noGrp="1" noChangeArrowheads="1"/>
          </p:cNvSpPr>
          <p:nvPr>
            <p:ph idx="1"/>
          </p:nvPr>
        </p:nvSpPr>
        <p:spPr>
          <a:xfrm>
            <a:off x="1370013" y="1524000"/>
            <a:ext cx="7313612" cy="4418013"/>
          </a:xfrm>
        </p:spPr>
        <p:txBody>
          <a:bodyPr>
            <a:normAutofit/>
          </a:bodyPr>
          <a:lstStyle/>
          <a:p>
            <a:pPr>
              <a:lnSpc>
                <a:spcPct val="110000"/>
              </a:lnSpc>
            </a:pPr>
            <a:r>
              <a:rPr lang="en-US" altLang="en-US" sz="2100" cap="none" dirty="0"/>
              <a:t>The kernel is the central part in most computer operating systems because of its task, which is the management of the system's resources and the communication between hardware and software components</a:t>
            </a:r>
          </a:p>
          <a:p>
            <a:pPr>
              <a:lnSpc>
                <a:spcPct val="110000"/>
              </a:lnSpc>
            </a:pPr>
            <a:r>
              <a:rPr lang="en-US" altLang="en-US" sz="2100" cap="none" dirty="0"/>
              <a:t>Kernel is always store on memory until computer is tern off</a:t>
            </a:r>
          </a:p>
          <a:p>
            <a:pPr>
              <a:lnSpc>
                <a:spcPct val="110000"/>
              </a:lnSpc>
            </a:pPr>
            <a:r>
              <a:rPr lang="en-US" altLang="en-US" sz="2100" cap="none" dirty="0"/>
              <a:t>Kernel image is not  an executable kernel, but a compress kernel image</a:t>
            </a:r>
          </a:p>
          <a:p>
            <a:pPr>
              <a:lnSpc>
                <a:spcPct val="110000"/>
              </a:lnSpc>
            </a:pPr>
            <a:r>
              <a:rPr lang="en-US" altLang="en-US" sz="2100" cap="none" dirty="0" err="1"/>
              <a:t>Zimage</a:t>
            </a:r>
            <a:r>
              <a:rPr lang="en-US" altLang="en-US" sz="2100" cap="none" dirty="0"/>
              <a:t>  size less than 512 KB</a:t>
            </a:r>
          </a:p>
          <a:p>
            <a:pPr>
              <a:lnSpc>
                <a:spcPct val="110000"/>
              </a:lnSpc>
            </a:pPr>
            <a:r>
              <a:rPr lang="en-US" altLang="en-US" sz="2100" cap="none" dirty="0" err="1"/>
              <a:t>Bzimage</a:t>
            </a:r>
            <a:r>
              <a:rPr lang="en-US" altLang="en-US" sz="2100" cap="none" dirty="0"/>
              <a:t> size greater than 512 KB</a:t>
            </a:r>
            <a:endParaRPr lang="th-TH" altLang="en-US" sz="2100" cap="none" dirty="0"/>
          </a:p>
        </p:txBody>
      </p:sp>
      <p:sp>
        <p:nvSpPr>
          <p:cNvPr id="6" name="Slide Number Placeholder 5">
            <a:extLst>
              <a:ext uri="{FF2B5EF4-FFF2-40B4-BE49-F238E27FC236}">
                <a16:creationId xmlns:a16="http://schemas.microsoft.com/office/drawing/2014/main" id="{F375D1AC-B7B4-4660-8C3D-88AE33297409}"/>
              </a:ext>
            </a:extLst>
          </p:cNvPr>
          <p:cNvSpPr>
            <a:spLocks noGrp="1"/>
          </p:cNvSpPr>
          <p:nvPr>
            <p:ph type="sldNum" sz="quarter" idx="12"/>
          </p:nvPr>
        </p:nvSpPr>
        <p:spPr/>
        <p:txBody>
          <a:bodyPr/>
          <a:lstStyle/>
          <a:p>
            <a:fld id="{869A6D6F-1326-451A-8B37-70B1A2F31A31}" type="slidenum">
              <a:rPr lang="en-US" altLang="en-US"/>
              <a:pPr/>
              <a:t>13</a:t>
            </a:fld>
            <a:endParaRPr lang="th-TH"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407EC6B-6887-4537-BF5E-582E376D449D}"/>
              </a:ext>
            </a:extLst>
          </p:cNvPr>
          <p:cNvSpPr>
            <a:spLocks noGrp="1" noChangeArrowheads="1"/>
          </p:cNvSpPr>
          <p:nvPr>
            <p:ph type="title"/>
          </p:nvPr>
        </p:nvSpPr>
        <p:spPr/>
        <p:txBody>
          <a:bodyPr/>
          <a:lstStyle/>
          <a:p>
            <a:r>
              <a:rPr lang="en-US" altLang="en-US"/>
              <a:t>Task of kernel</a:t>
            </a:r>
            <a:endParaRPr lang="th-TH" altLang="en-US"/>
          </a:p>
        </p:txBody>
      </p:sp>
      <p:sp>
        <p:nvSpPr>
          <p:cNvPr id="39939" name="Rectangle 3">
            <a:extLst>
              <a:ext uri="{FF2B5EF4-FFF2-40B4-BE49-F238E27FC236}">
                <a16:creationId xmlns:a16="http://schemas.microsoft.com/office/drawing/2014/main" id="{07B7EA54-6D1B-4A12-9629-81E0C6A11C46}"/>
              </a:ext>
            </a:extLst>
          </p:cNvPr>
          <p:cNvSpPr>
            <a:spLocks noGrp="1" noChangeArrowheads="1"/>
          </p:cNvSpPr>
          <p:nvPr>
            <p:ph idx="1"/>
          </p:nvPr>
        </p:nvSpPr>
        <p:spPr/>
        <p:txBody>
          <a:bodyPr/>
          <a:lstStyle/>
          <a:p>
            <a:r>
              <a:rPr lang="en-US" altLang="en-US"/>
              <a:t>Process management</a:t>
            </a:r>
          </a:p>
          <a:p>
            <a:r>
              <a:rPr lang="en-US" altLang="en-US"/>
              <a:t>Memory management</a:t>
            </a:r>
          </a:p>
          <a:p>
            <a:r>
              <a:rPr lang="en-US" altLang="en-US"/>
              <a:t>Device management</a:t>
            </a:r>
          </a:p>
          <a:p>
            <a:r>
              <a:rPr lang="en-US" altLang="en-US"/>
              <a:t>System call</a:t>
            </a:r>
          </a:p>
          <a:p>
            <a:endParaRPr lang="th-TH" altLang="en-US"/>
          </a:p>
        </p:txBody>
      </p:sp>
      <p:sp>
        <p:nvSpPr>
          <p:cNvPr id="6" name="Slide Number Placeholder 5">
            <a:extLst>
              <a:ext uri="{FF2B5EF4-FFF2-40B4-BE49-F238E27FC236}">
                <a16:creationId xmlns:a16="http://schemas.microsoft.com/office/drawing/2014/main" id="{B2374B46-45F8-4CE9-9C7A-D60A11DE8677}"/>
              </a:ext>
            </a:extLst>
          </p:cNvPr>
          <p:cNvSpPr>
            <a:spLocks noGrp="1"/>
          </p:cNvSpPr>
          <p:nvPr>
            <p:ph type="sldNum" sz="quarter" idx="12"/>
          </p:nvPr>
        </p:nvSpPr>
        <p:spPr/>
        <p:txBody>
          <a:bodyPr/>
          <a:lstStyle/>
          <a:p>
            <a:fld id="{426B0B59-57E7-4B8B-BDA1-AF3B6C2B2A30}" type="slidenum">
              <a:rPr lang="en-US" altLang="en-US"/>
              <a:pPr/>
              <a:t>14</a:t>
            </a:fld>
            <a:endParaRPr lang="th-TH"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C544F30-D9D7-410F-A611-F99FA36A3AB0}"/>
              </a:ext>
            </a:extLst>
          </p:cNvPr>
          <p:cNvSpPr>
            <a:spLocks noGrp="1" noChangeArrowheads="1"/>
          </p:cNvSpPr>
          <p:nvPr>
            <p:ph type="title"/>
          </p:nvPr>
        </p:nvSpPr>
        <p:spPr/>
        <p:txBody>
          <a:bodyPr/>
          <a:lstStyle/>
          <a:p>
            <a:r>
              <a:rPr lang="en-US" altLang="en-US" sz="3200"/>
              <a:t>Major functions flow for Linux kernel boot</a:t>
            </a:r>
            <a:endParaRPr lang="th-TH" altLang="en-US" sz="3200"/>
          </a:p>
        </p:txBody>
      </p:sp>
      <p:pic>
        <p:nvPicPr>
          <p:cNvPr id="36868" name="Picture 4">
            <a:extLst>
              <a:ext uri="{FF2B5EF4-FFF2-40B4-BE49-F238E27FC236}">
                <a16:creationId xmlns:a16="http://schemas.microsoft.com/office/drawing/2014/main" id="{53D3EF06-407D-4B73-8007-34015CC5EE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1905000"/>
            <a:ext cx="6934200" cy="4506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Slide Number Placeholder 5">
            <a:extLst>
              <a:ext uri="{FF2B5EF4-FFF2-40B4-BE49-F238E27FC236}">
                <a16:creationId xmlns:a16="http://schemas.microsoft.com/office/drawing/2014/main" id="{7B9D6EDC-F055-4E20-BED1-EFFDD550B4B8}"/>
              </a:ext>
            </a:extLst>
          </p:cNvPr>
          <p:cNvSpPr>
            <a:spLocks noGrp="1"/>
          </p:cNvSpPr>
          <p:nvPr>
            <p:ph type="sldNum" sz="quarter" idx="12"/>
          </p:nvPr>
        </p:nvSpPr>
        <p:spPr/>
        <p:txBody>
          <a:bodyPr/>
          <a:lstStyle/>
          <a:p>
            <a:fld id="{4DF60ECB-8305-4503-896F-4A429712B472}" type="slidenum">
              <a:rPr lang="en-US" altLang="en-US"/>
              <a:pPr/>
              <a:t>15</a:t>
            </a:fld>
            <a:endParaRPr lang="th-TH"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5" name="Rectangle 33">
            <a:extLst>
              <a:ext uri="{FF2B5EF4-FFF2-40B4-BE49-F238E27FC236}">
                <a16:creationId xmlns:a16="http://schemas.microsoft.com/office/drawing/2014/main" id="{1419D0B6-EA75-4BE8-B778-F4B373323A19}"/>
              </a:ext>
            </a:extLst>
          </p:cNvPr>
          <p:cNvSpPr>
            <a:spLocks noGrp="1" noChangeArrowheads="1"/>
          </p:cNvSpPr>
          <p:nvPr>
            <p:ph type="title"/>
          </p:nvPr>
        </p:nvSpPr>
        <p:spPr/>
        <p:txBody>
          <a:bodyPr/>
          <a:lstStyle/>
          <a:p>
            <a:r>
              <a:rPr lang="th-TH" altLang="en-US"/>
              <a:t>System </a:t>
            </a:r>
            <a:r>
              <a:rPr lang="en-US" altLang="en-US"/>
              <a:t>p</a:t>
            </a:r>
            <a:r>
              <a:rPr lang="th-TH" altLang="en-US"/>
              <a:t>rocesses </a:t>
            </a:r>
          </a:p>
        </p:txBody>
      </p:sp>
      <p:graphicFrame>
        <p:nvGraphicFramePr>
          <p:cNvPr id="44068" name="Group 36">
            <a:extLst>
              <a:ext uri="{FF2B5EF4-FFF2-40B4-BE49-F238E27FC236}">
                <a16:creationId xmlns:a16="http://schemas.microsoft.com/office/drawing/2014/main" id="{CBAE48FF-487B-4907-A0C7-1FFA3F0B5DBE}"/>
              </a:ext>
            </a:extLst>
          </p:cNvPr>
          <p:cNvGraphicFramePr>
            <a:graphicFrameLocks noGrp="1"/>
          </p:cNvGraphicFramePr>
          <p:nvPr>
            <p:ph type="tbl" idx="1"/>
          </p:nvPr>
        </p:nvGraphicFramePr>
        <p:xfrm>
          <a:off x="1370013" y="1827213"/>
          <a:ext cx="7313612" cy="4145280"/>
        </p:xfrm>
        <a:graphic>
          <a:graphicData uri="http://schemas.openxmlformats.org/drawingml/2006/table">
            <a:tbl>
              <a:tblPr/>
              <a:tblGrid>
                <a:gridCol w="2439987">
                  <a:extLst>
                    <a:ext uri="{9D8B030D-6E8A-4147-A177-3AD203B41FA5}">
                      <a16:colId xmlns:a16="http://schemas.microsoft.com/office/drawing/2014/main" val="2480876832"/>
                    </a:ext>
                  </a:extLst>
                </a:gridCol>
                <a:gridCol w="4873625">
                  <a:extLst>
                    <a:ext uri="{9D8B030D-6E8A-4147-A177-3AD203B41FA5}">
                      <a16:colId xmlns:a16="http://schemas.microsoft.com/office/drawing/2014/main" val="4277221653"/>
                    </a:ext>
                  </a:extLst>
                </a:gridCol>
              </a:tblGrid>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Process ID</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Description</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extLst>
                  <a:ext uri="{0D108BD9-81ED-4DB2-BD59-A6C34878D82A}">
                    <a16:rowId xmlns:a16="http://schemas.microsoft.com/office/drawing/2014/main" val="3523672730"/>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0</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The Scheduler</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4991214"/>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1</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The init process</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4440231"/>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2</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kflushd</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3535657"/>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3</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kupdate</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3658806"/>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4</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kpiod</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4783637"/>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5</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kswapd</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990465"/>
                  </a:ext>
                </a:extLst>
              </a:tr>
              <a:tr h="51435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6</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8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mdrecoveryd</a:t>
                      </a:r>
                      <a:endParaRPr kumimoji="0" lang="th-TH" altLang="en-US" sz="28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3036807"/>
                  </a:ext>
                </a:extLst>
              </a:tr>
            </a:tbl>
          </a:graphicData>
        </a:graphic>
      </p:graphicFrame>
      <p:sp>
        <p:nvSpPr>
          <p:cNvPr id="34" name="Slide Number Placeholder 5">
            <a:extLst>
              <a:ext uri="{FF2B5EF4-FFF2-40B4-BE49-F238E27FC236}">
                <a16:creationId xmlns:a16="http://schemas.microsoft.com/office/drawing/2014/main" id="{6F9CCC96-E0D9-4930-B8CC-DB7A8BB724EC}"/>
              </a:ext>
            </a:extLst>
          </p:cNvPr>
          <p:cNvSpPr>
            <a:spLocks noGrp="1"/>
          </p:cNvSpPr>
          <p:nvPr>
            <p:ph type="sldNum" sz="quarter" idx="12"/>
          </p:nvPr>
        </p:nvSpPr>
        <p:spPr/>
        <p:txBody>
          <a:bodyPr/>
          <a:lstStyle/>
          <a:p>
            <a:fld id="{60C15163-4E71-4BED-A83A-E8A564578D98}" type="slidenum">
              <a:rPr lang="en-US" altLang="en-US"/>
              <a:pPr/>
              <a:t>16</a:t>
            </a:fld>
            <a:endParaRPr lang="th-TH"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4434898-959B-4735-B4FF-75B75E7F7F85}"/>
              </a:ext>
            </a:extLst>
          </p:cNvPr>
          <p:cNvSpPr>
            <a:spLocks noGrp="1" noChangeArrowheads="1"/>
          </p:cNvSpPr>
          <p:nvPr>
            <p:ph type="title"/>
          </p:nvPr>
        </p:nvSpPr>
        <p:spPr>
          <a:xfrm>
            <a:off x="685332" y="457200"/>
            <a:ext cx="7773338" cy="1596177"/>
          </a:xfrm>
        </p:spPr>
        <p:txBody>
          <a:bodyPr/>
          <a:lstStyle/>
          <a:p>
            <a:r>
              <a:rPr lang="en-US" altLang="en-US" cap="none" dirty="0" err="1"/>
              <a:t>Inittab</a:t>
            </a:r>
            <a:r>
              <a:rPr lang="en-US" altLang="en-US" cap="none" dirty="0"/>
              <a:t> file</a:t>
            </a:r>
            <a:endParaRPr lang="th-TH" altLang="en-US" cap="none" dirty="0"/>
          </a:p>
        </p:txBody>
      </p:sp>
      <p:sp>
        <p:nvSpPr>
          <p:cNvPr id="50179" name="Rectangle 3">
            <a:extLst>
              <a:ext uri="{FF2B5EF4-FFF2-40B4-BE49-F238E27FC236}">
                <a16:creationId xmlns:a16="http://schemas.microsoft.com/office/drawing/2014/main" id="{48585FA3-5A26-48E8-BA15-C28B79A435BE}"/>
              </a:ext>
            </a:extLst>
          </p:cNvPr>
          <p:cNvSpPr>
            <a:spLocks noGrp="1" noChangeArrowheads="1"/>
          </p:cNvSpPr>
          <p:nvPr>
            <p:ph idx="1"/>
          </p:nvPr>
        </p:nvSpPr>
        <p:spPr>
          <a:xfrm>
            <a:off x="1371600" y="1515082"/>
            <a:ext cx="7313613" cy="4114800"/>
          </a:xfrm>
        </p:spPr>
        <p:txBody>
          <a:bodyPr>
            <a:normAutofit/>
          </a:bodyPr>
          <a:lstStyle/>
          <a:p>
            <a:r>
              <a:rPr lang="en-US" altLang="en-US" sz="2500" cap="none" dirty="0"/>
              <a:t>The </a:t>
            </a:r>
            <a:r>
              <a:rPr lang="en-US" altLang="en-US" sz="2500" cap="none" dirty="0" err="1"/>
              <a:t>inittab</a:t>
            </a:r>
            <a:r>
              <a:rPr lang="en-US" altLang="en-US" sz="2500" cap="none" dirty="0"/>
              <a:t> file describes which processes are started at bootup and during normal operation </a:t>
            </a:r>
          </a:p>
          <a:p>
            <a:pPr lvl="1"/>
            <a:r>
              <a:rPr lang="en-US" altLang="en-US" sz="2100" cap="none" dirty="0"/>
              <a:t>/</a:t>
            </a:r>
            <a:r>
              <a:rPr lang="en-US" altLang="en-US" sz="2100" cap="none" dirty="0" err="1"/>
              <a:t>etc</a:t>
            </a:r>
            <a:r>
              <a:rPr lang="en-US" altLang="en-US" sz="2100" cap="none" dirty="0"/>
              <a:t>/</a:t>
            </a:r>
            <a:r>
              <a:rPr lang="en-US" altLang="en-US" sz="2100" cap="none" dirty="0" err="1"/>
              <a:t>init.D</a:t>
            </a:r>
            <a:r>
              <a:rPr lang="en-US" altLang="en-US" sz="2100" cap="none" dirty="0"/>
              <a:t>/boot </a:t>
            </a:r>
          </a:p>
          <a:p>
            <a:pPr lvl="1"/>
            <a:r>
              <a:rPr lang="en-US" altLang="en-US" sz="2100" cap="none" dirty="0"/>
              <a:t>/</a:t>
            </a:r>
            <a:r>
              <a:rPr lang="en-US" altLang="en-US" sz="2100" cap="none" dirty="0" err="1"/>
              <a:t>etc</a:t>
            </a:r>
            <a:r>
              <a:rPr lang="en-US" altLang="en-US" sz="2100" cap="none" dirty="0"/>
              <a:t>/</a:t>
            </a:r>
            <a:r>
              <a:rPr lang="en-US" altLang="en-US" sz="2100" cap="none" dirty="0" err="1"/>
              <a:t>init.D</a:t>
            </a:r>
            <a:r>
              <a:rPr lang="en-US" altLang="en-US" sz="2100" cap="none" dirty="0"/>
              <a:t>/</a:t>
            </a:r>
            <a:r>
              <a:rPr lang="en-US" altLang="en-US" sz="2100" cap="none" dirty="0" err="1"/>
              <a:t>rc</a:t>
            </a:r>
            <a:r>
              <a:rPr lang="en-US" altLang="en-US" sz="2100" cap="none" dirty="0"/>
              <a:t> </a:t>
            </a:r>
          </a:p>
          <a:p>
            <a:r>
              <a:rPr lang="en-US" altLang="en-US" sz="2500" cap="none" dirty="0"/>
              <a:t>The computer will be booted to the </a:t>
            </a:r>
            <a:r>
              <a:rPr lang="en-US" altLang="en-US" sz="2500" cap="none" dirty="0" err="1"/>
              <a:t>runlevel</a:t>
            </a:r>
            <a:r>
              <a:rPr lang="en-US" altLang="en-US" sz="2500" cap="none" dirty="0"/>
              <a:t> as defined by the </a:t>
            </a:r>
            <a:r>
              <a:rPr lang="en-US" altLang="en-US" sz="2500" cap="none" dirty="0" err="1"/>
              <a:t>initdefault</a:t>
            </a:r>
            <a:r>
              <a:rPr lang="en-US" altLang="en-US" sz="2500" cap="none" dirty="0"/>
              <a:t> directive in the /</a:t>
            </a:r>
            <a:r>
              <a:rPr lang="en-US" altLang="en-US" sz="2500" cap="none" dirty="0" err="1"/>
              <a:t>etc</a:t>
            </a:r>
            <a:r>
              <a:rPr lang="en-US" altLang="en-US" sz="2500" cap="none" dirty="0"/>
              <a:t>/</a:t>
            </a:r>
            <a:r>
              <a:rPr lang="en-US" altLang="en-US" sz="2500" cap="none" dirty="0" err="1"/>
              <a:t>inittab</a:t>
            </a:r>
            <a:r>
              <a:rPr lang="en-US" altLang="en-US" sz="2500" cap="none" dirty="0"/>
              <a:t> file </a:t>
            </a:r>
          </a:p>
          <a:p>
            <a:pPr lvl="1"/>
            <a:r>
              <a:rPr lang="en-US" altLang="en-US" sz="2100" cap="none" dirty="0"/>
              <a:t>Id:5:initdefault: </a:t>
            </a:r>
          </a:p>
          <a:p>
            <a:endParaRPr lang="th-TH" altLang="en-US" sz="2500" cap="none" dirty="0">
              <a:latin typeface="Arial Unicode MS" pitchFamily="34" charset="-128"/>
              <a:ea typeface="Arial Unicode MS" pitchFamily="34" charset="-128"/>
            </a:endParaRPr>
          </a:p>
        </p:txBody>
      </p:sp>
      <p:sp>
        <p:nvSpPr>
          <p:cNvPr id="6" name="Slide Number Placeholder 5">
            <a:extLst>
              <a:ext uri="{FF2B5EF4-FFF2-40B4-BE49-F238E27FC236}">
                <a16:creationId xmlns:a16="http://schemas.microsoft.com/office/drawing/2014/main" id="{DC755338-226C-4A1D-8509-CAEBD6068295}"/>
              </a:ext>
            </a:extLst>
          </p:cNvPr>
          <p:cNvSpPr>
            <a:spLocks noGrp="1"/>
          </p:cNvSpPr>
          <p:nvPr>
            <p:ph type="sldNum" sz="quarter" idx="12"/>
          </p:nvPr>
        </p:nvSpPr>
        <p:spPr/>
        <p:txBody>
          <a:bodyPr/>
          <a:lstStyle/>
          <a:p>
            <a:fld id="{B30101EF-832A-4B8D-BE69-6A4061074084}" type="slidenum">
              <a:rPr lang="en-US" altLang="en-US"/>
              <a:pPr/>
              <a:t>17</a:t>
            </a:fld>
            <a:endParaRPr lang="th-TH"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78" name="Rectangle 50">
            <a:extLst>
              <a:ext uri="{FF2B5EF4-FFF2-40B4-BE49-F238E27FC236}">
                <a16:creationId xmlns:a16="http://schemas.microsoft.com/office/drawing/2014/main" id="{5116E49A-D7C1-4ECF-B9B2-A4689BDE2F39}"/>
              </a:ext>
            </a:extLst>
          </p:cNvPr>
          <p:cNvSpPr>
            <a:spLocks noGrp="1" noChangeArrowheads="1"/>
          </p:cNvSpPr>
          <p:nvPr>
            <p:ph type="title"/>
          </p:nvPr>
        </p:nvSpPr>
        <p:spPr/>
        <p:txBody>
          <a:bodyPr/>
          <a:lstStyle/>
          <a:p>
            <a:r>
              <a:rPr lang="th-TH" altLang="en-US"/>
              <a:t>R</a:t>
            </a:r>
            <a:r>
              <a:rPr lang="en-US" altLang="en-US"/>
              <a:t>unlevels</a:t>
            </a:r>
            <a:endParaRPr lang="th-TH" altLang="en-US"/>
          </a:p>
        </p:txBody>
      </p:sp>
      <p:graphicFrame>
        <p:nvGraphicFramePr>
          <p:cNvPr id="48181" name="Group 53">
            <a:extLst>
              <a:ext uri="{FF2B5EF4-FFF2-40B4-BE49-F238E27FC236}">
                <a16:creationId xmlns:a16="http://schemas.microsoft.com/office/drawing/2014/main" id="{51E8B516-F207-45D1-8018-C5A27359070D}"/>
              </a:ext>
            </a:extLst>
          </p:cNvPr>
          <p:cNvGraphicFramePr>
            <a:graphicFrameLocks noGrp="1"/>
          </p:cNvGraphicFramePr>
          <p:nvPr>
            <p:ph type="tbl" idx="1"/>
          </p:nvPr>
        </p:nvGraphicFramePr>
        <p:xfrm>
          <a:off x="1066800" y="1827213"/>
          <a:ext cx="7616825" cy="4215132"/>
        </p:xfrm>
        <a:graphic>
          <a:graphicData uri="http://schemas.openxmlformats.org/drawingml/2006/table">
            <a:tbl>
              <a:tblPr/>
              <a:tblGrid>
                <a:gridCol w="1014413">
                  <a:extLst>
                    <a:ext uri="{9D8B030D-6E8A-4147-A177-3AD203B41FA5}">
                      <a16:colId xmlns:a16="http://schemas.microsoft.com/office/drawing/2014/main" val="454834387"/>
                    </a:ext>
                  </a:extLst>
                </a:gridCol>
                <a:gridCol w="1870075">
                  <a:extLst>
                    <a:ext uri="{9D8B030D-6E8A-4147-A177-3AD203B41FA5}">
                      <a16:colId xmlns:a16="http://schemas.microsoft.com/office/drawing/2014/main" val="1704487789"/>
                    </a:ext>
                  </a:extLst>
                </a:gridCol>
                <a:gridCol w="4732337">
                  <a:extLst>
                    <a:ext uri="{9D8B030D-6E8A-4147-A177-3AD203B41FA5}">
                      <a16:colId xmlns:a16="http://schemas.microsoft.com/office/drawing/2014/main" val="1665908661"/>
                    </a:ext>
                  </a:extLst>
                </a:gridCol>
              </a:tblGrid>
              <a:tr h="593725">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Runlevel</a:t>
                      </a:r>
                      <a:endParaRPr kumimoji="0" lang="th-TH" altLang="en-US" sz="16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Scripts Directory</a:t>
                      </a:r>
                      <a:b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br>
                      <a: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(Red Hat/Fedora Core)</a:t>
                      </a:r>
                      <a:endParaRPr kumimoji="0" lang="th-TH" altLang="en-US" sz="16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State</a:t>
                      </a:r>
                      <a:endParaRPr kumimoji="0" lang="th-TH" altLang="en-US" sz="16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extLst>
                  <a:ext uri="{0D108BD9-81ED-4DB2-BD59-A6C34878D82A}">
                    <a16:rowId xmlns:a16="http://schemas.microsoft.com/office/drawing/2014/main" val="1138662015"/>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0</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/etc/rc.d/rc0.d/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shutdown/halt system</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3844858"/>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1</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/etc/rc.d/rc1.d/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Single user mode</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0949368"/>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2</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/etc/rc.d/rc2.d/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Multiuser with no network services exported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806233"/>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3</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/etc/rc.d/rc3.d/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Default text/console only start. Full multiuser</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6607007"/>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4</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/etc/rc.d/rc4.d/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Reserved for local use. Also X-windows (Slackware/BSD)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9426436"/>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5</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/etc/rc.d/rc5.d/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XDM X-windows GUI mode (Redhat/System V)</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7852402"/>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6</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/etc/rc.d/rc6.d/</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Reboot</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7090057"/>
                  </a:ext>
                </a:extLst>
              </a:tr>
              <a:tr h="4619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 or S</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b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Single user/Maintenance mode (Slackware)</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4343077"/>
                  </a:ext>
                </a:extLst>
              </a:tr>
              <a:tr h="460375">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M</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b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itchFamily="34" charset="-128"/>
                          <a:ea typeface="Arial Unicode MS" pitchFamily="34" charset="-128"/>
                          <a:cs typeface="Angsana New" panose="020B0502040204020203" pitchFamily="18" charset="-34"/>
                        </a:rPr>
                        <a:t>Multiuser mode (Slackware)</a:t>
                      </a:r>
                      <a:endParaRPr kumimoji="0" lang="th-TH" altLang="en-US" sz="1400" b="0" i="0" u="none" strike="noStrike" cap="none" normalizeH="0" baseline="0">
                        <a:ln>
                          <a:noFill/>
                        </a:ln>
                        <a:solidFill>
                          <a:schemeClr val="tx1"/>
                        </a:solidFill>
                        <a:effectLst/>
                        <a:latin typeface="Arial Unicode MS" pitchFamily="34" charset="-128"/>
                        <a:ea typeface="Arial Unicode MS" pitchFamily="34" charset="-128"/>
                        <a:cs typeface="Angsana New" panose="020B0502040204020203" pitchFamily="18" charset="-34"/>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3524775"/>
                  </a:ext>
                </a:extLst>
              </a:tr>
            </a:tbl>
          </a:graphicData>
        </a:graphic>
      </p:graphicFrame>
      <p:sp>
        <p:nvSpPr>
          <p:cNvPr id="51" name="Slide Number Placeholder 5">
            <a:extLst>
              <a:ext uri="{FF2B5EF4-FFF2-40B4-BE49-F238E27FC236}">
                <a16:creationId xmlns:a16="http://schemas.microsoft.com/office/drawing/2014/main" id="{37438C5F-B495-435B-9E18-5EB9BE7CC8E2}"/>
              </a:ext>
            </a:extLst>
          </p:cNvPr>
          <p:cNvSpPr>
            <a:spLocks noGrp="1"/>
          </p:cNvSpPr>
          <p:nvPr>
            <p:ph type="sldNum" sz="quarter" idx="12"/>
          </p:nvPr>
        </p:nvSpPr>
        <p:spPr/>
        <p:txBody>
          <a:bodyPr/>
          <a:lstStyle/>
          <a:p>
            <a:fld id="{E656D27E-9E3D-4563-8C7E-9FEA1FA072BD}" type="slidenum">
              <a:rPr lang="en-US" altLang="en-US"/>
              <a:pPr/>
              <a:t>18</a:t>
            </a:fld>
            <a:endParaRPr lang="th-TH"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59B3FC1-5ABB-4147-A8B8-4B6D6DE9BDB3}"/>
              </a:ext>
            </a:extLst>
          </p:cNvPr>
          <p:cNvSpPr>
            <a:spLocks noGrp="1" noChangeArrowheads="1"/>
          </p:cNvSpPr>
          <p:nvPr>
            <p:ph type="title"/>
          </p:nvPr>
        </p:nvSpPr>
        <p:spPr/>
        <p:txBody>
          <a:bodyPr/>
          <a:lstStyle/>
          <a:p>
            <a:r>
              <a:rPr lang="en-US" altLang="en-US" cap="none" dirty="0" err="1"/>
              <a:t>rc</a:t>
            </a:r>
            <a:r>
              <a:rPr lang="en-US" altLang="en-US" cap="none" dirty="0"/>
              <a:t>#.d files</a:t>
            </a:r>
            <a:endParaRPr lang="th-TH" altLang="en-US" cap="none" dirty="0"/>
          </a:p>
        </p:txBody>
      </p:sp>
      <p:sp>
        <p:nvSpPr>
          <p:cNvPr id="46083" name="Rectangle 3">
            <a:extLst>
              <a:ext uri="{FF2B5EF4-FFF2-40B4-BE49-F238E27FC236}">
                <a16:creationId xmlns:a16="http://schemas.microsoft.com/office/drawing/2014/main" id="{2E7DEE3E-1311-4EE9-8488-B82AF8560595}"/>
              </a:ext>
            </a:extLst>
          </p:cNvPr>
          <p:cNvSpPr>
            <a:spLocks noGrp="1" noChangeArrowheads="1"/>
          </p:cNvSpPr>
          <p:nvPr>
            <p:ph idx="1"/>
          </p:nvPr>
        </p:nvSpPr>
        <p:spPr/>
        <p:txBody>
          <a:bodyPr/>
          <a:lstStyle/>
          <a:p>
            <a:r>
              <a:rPr lang="en-US" altLang="en-US" cap="none" dirty="0" err="1"/>
              <a:t>rc</a:t>
            </a:r>
            <a:r>
              <a:rPr lang="en-US" altLang="en-US" cap="none" dirty="0"/>
              <a:t>#.d files are the scripts for a given run level that run during boot and shutdown </a:t>
            </a:r>
            <a:endParaRPr lang="th-TH" altLang="en-US" cap="none" dirty="0"/>
          </a:p>
          <a:p>
            <a:r>
              <a:rPr lang="en-US" altLang="en-US" cap="none" dirty="0"/>
              <a:t>the scripts are found in the directory /</a:t>
            </a:r>
            <a:r>
              <a:rPr lang="en-US" altLang="en-US" cap="none" dirty="0" err="1"/>
              <a:t>etc</a:t>
            </a:r>
            <a:r>
              <a:rPr lang="en-US" altLang="en-US" cap="none" dirty="0"/>
              <a:t>/</a:t>
            </a:r>
            <a:r>
              <a:rPr lang="en-US" altLang="en-US" cap="none" dirty="0" err="1"/>
              <a:t>rc.d</a:t>
            </a:r>
            <a:r>
              <a:rPr lang="en-US" altLang="en-US" cap="none" dirty="0"/>
              <a:t>/</a:t>
            </a:r>
            <a:r>
              <a:rPr lang="en-US" altLang="en-US" cap="none" dirty="0" err="1"/>
              <a:t>rc</a:t>
            </a:r>
            <a:r>
              <a:rPr lang="en-US" altLang="en-US" cap="none" dirty="0"/>
              <a:t>#.d/ where the symbol # represents the run level</a:t>
            </a:r>
            <a:endParaRPr lang="th-TH" altLang="en-US" cap="none" dirty="0"/>
          </a:p>
        </p:txBody>
      </p:sp>
      <p:sp>
        <p:nvSpPr>
          <p:cNvPr id="6" name="Slide Number Placeholder 5">
            <a:extLst>
              <a:ext uri="{FF2B5EF4-FFF2-40B4-BE49-F238E27FC236}">
                <a16:creationId xmlns:a16="http://schemas.microsoft.com/office/drawing/2014/main" id="{AA03E893-F6BF-42D5-935F-30DD0B469E74}"/>
              </a:ext>
            </a:extLst>
          </p:cNvPr>
          <p:cNvSpPr>
            <a:spLocks noGrp="1"/>
          </p:cNvSpPr>
          <p:nvPr>
            <p:ph type="sldNum" sz="quarter" idx="12"/>
          </p:nvPr>
        </p:nvSpPr>
        <p:spPr/>
        <p:txBody>
          <a:bodyPr/>
          <a:lstStyle/>
          <a:p>
            <a:fld id="{330AB42F-10E0-4F11-AF7C-B0CB4C125E61}" type="slidenum">
              <a:rPr lang="en-US" altLang="en-US"/>
              <a:pPr/>
              <a:t>19</a:t>
            </a:fld>
            <a:endParaRPr lang="th-TH"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E5E238A-DAE2-4073-8AFA-4C5BCF129AB2}"/>
              </a:ext>
            </a:extLst>
          </p:cNvPr>
          <p:cNvSpPr>
            <a:spLocks noGrp="1" noChangeArrowheads="1"/>
          </p:cNvSpPr>
          <p:nvPr>
            <p:ph type="title"/>
          </p:nvPr>
        </p:nvSpPr>
        <p:spPr/>
        <p:txBody>
          <a:bodyPr/>
          <a:lstStyle/>
          <a:p>
            <a:r>
              <a:rPr lang="en-US" altLang="en-US"/>
              <a:t>How Linux boot?</a:t>
            </a:r>
            <a:endParaRPr lang="th-TH" altLang="en-US"/>
          </a:p>
        </p:txBody>
      </p:sp>
      <p:pic>
        <p:nvPicPr>
          <p:cNvPr id="21507" name="Picture 3">
            <a:extLst>
              <a:ext uri="{FF2B5EF4-FFF2-40B4-BE49-F238E27FC236}">
                <a16:creationId xmlns:a16="http://schemas.microsoft.com/office/drawing/2014/main" id="{8CF3DD51-2850-4520-9A67-C23F6930EE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1524000"/>
            <a:ext cx="6629400" cy="375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Slide Number Placeholder 5">
            <a:extLst>
              <a:ext uri="{FF2B5EF4-FFF2-40B4-BE49-F238E27FC236}">
                <a16:creationId xmlns:a16="http://schemas.microsoft.com/office/drawing/2014/main" id="{C9E424AD-1DE2-4B85-A222-9176DDC6DE06}"/>
              </a:ext>
            </a:extLst>
          </p:cNvPr>
          <p:cNvSpPr>
            <a:spLocks noGrp="1"/>
          </p:cNvSpPr>
          <p:nvPr>
            <p:ph type="sldNum" sz="quarter" idx="12"/>
          </p:nvPr>
        </p:nvSpPr>
        <p:spPr/>
        <p:txBody>
          <a:bodyPr/>
          <a:lstStyle/>
          <a:p>
            <a:fld id="{CDB07C77-22D4-4509-8B05-DFCB8CE5E626}" type="slidenum">
              <a:rPr lang="en-US" altLang="en-US"/>
              <a:pPr/>
              <a:t>2</a:t>
            </a:fld>
            <a:endParaRPr lang="th-TH"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a:extLst>
              <a:ext uri="{FF2B5EF4-FFF2-40B4-BE49-F238E27FC236}">
                <a16:creationId xmlns:a16="http://schemas.microsoft.com/office/drawing/2014/main" id="{16A9262C-3A21-4366-89A9-C396E3425F42}"/>
              </a:ext>
            </a:extLst>
          </p:cNvPr>
          <p:cNvSpPr>
            <a:spLocks noGrp="1" noChangeArrowheads="1"/>
          </p:cNvSpPr>
          <p:nvPr>
            <p:ph type="title"/>
          </p:nvPr>
        </p:nvSpPr>
        <p:spPr>
          <a:xfrm>
            <a:off x="533400" y="76200"/>
            <a:ext cx="7773338" cy="1596177"/>
          </a:xfrm>
        </p:spPr>
        <p:txBody>
          <a:bodyPr/>
          <a:lstStyle/>
          <a:p>
            <a:r>
              <a:rPr lang="en-US" altLang="en-US" dirty="0"/>
              <a:t>Linux files structure</a:t>
            </a:r>
            <a:endParaRPr lang="th-TH" altLang="en-US" dirty="0"/>
          </a:p>
        </p:txBody>
      </p:sp>
      <p:pic>
        <p:nvPicPr>
          <p:cNvPr id="57348" name="Picture 4">
            <a:extLst>
              <a:ext uri="{FF2B5EF4-FFF2-40B4-BE49-F238E27FC236}">
                <a16:creationId xmlns:a16="http://schemas.microsoft.com/office/drawing/2014/main" id="{DE92BD6A-57F7-48B2-AAE0-A079AEC3AF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447800"/>
            <a:ext cx="7543800" cy="48815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Slide Number Placeholder 5">
            <a:extLst>
              <a:ext uri="{FF2B5EF4-FFF2-40B4-BE49-F238E27FC236}">
                <a16:creationId xmlns:a16="http://schemas.microsoft.com/office/drawing/2014/main" id="{CD0297AF-B922-4F48-AF61-2D22481DA8C8}"/>
              </a:ext>
            </a:extLst>
          </p:cNvPr>
          <p:cNvSpPr>
            <a:spLocks noGrp="1"/>
          </p:cNvSpPr>
          <p:nvPr>
            <p:ph type="sldNum" sz="quarter" idx="12"/>
          </p:nvPr>
        </p:nvSpPr>
        <p:spPr/>
        <p:txBody>
          <a:bodyPr/>
          <a:lstStyle/>
          <a:p>
            <a:fld id="{18A190F8-1C89-4F39-A5D5-8C4DFE7DB445}" type="slidenum">
              <a:rPr lang="en-US" altLang="en-US"/>
              <a:pPr/>
              <a:t>20</a:t>
            </a:fld>
            <a:endParaRPr lang="th-TH"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62D4-5E1A-42AA-B09F-189667BEC093}"/>
              </a:ext>
            </a:extLst>
          </p:cNvPr>
          <p:cNvSpPr>
            <a:spLocks noGrp="1"/>
          </p:cNvSpPr>
          <p:nvPr>
            <p:ph sz="quarter" idx="13"/>
          </p:nvPr>
        </p:nvSpPr>
        <p:spPr>
          <a:xfrm>
            <a:off x="73025" y="2713038"/>
            <a:ext cx="7772400" cy="2566987"/>
          </a:xfrm>
        </p:spPr>
        <p:txBody>
          <a:bodyPr/>
          <a:lstStyle/>
          <a:p>
            <a:pPr marL="0" indent="0" algn="ctr" fontAlgn="auto">
              <a:spcAft>
                <a:spcPts val="0"/>
              </a:spcAft>
              <a:buFont typeface="Arial" panose="020B0604020202020204" pitchFamily="34" charset="0"/>
              <a:buNone/>
              <a:defRPr/>
            </a:pPr>
            <a:r>
              <a:rPr lang="en-US" sz="5400" dirty="0">
                <a:latin typeface="Freestyle Script" panose="030804020302050B0404" pitchFamily="66" charset="0"/>
              </a:rPr>
              <a:t>THANK YOU</a:t>
            </a:r>
            <a:endParaRPr lang="en-IN" sz="5400" dirty="0">
              <a:latin typeface="Freestyle Script" panose="030804020302050B04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3EF200F-2BA2-4EB6-A761-4A30E6F959A8}"/>
              </a:ext>
            </a:extLst>
          </p:cNvPr>
          <p:cNvSpPr>
            <a:spLocks noGrp="1" noChangeArrowheads="1"/>
          </p:cNvSpPr>
          <p:nvPr>
            <p:ph type="title"/>
          </p:nvPr>
        </p:nvSpPr>
        <p:spPr/>
        <p:txBody>
          <a:bodyPr/>
          <a:lstStyle/>
          <a:p>
            <a:r>
              <a:rPr lang="en-US" altLang="en-US"/>
              <a:t>How computer startup?</a:t>
            </a:r>
            <a:endParaRPr lang="th-TH" altLang="en-US"/>
          </a:p>
        </p:txBody>
      </p:sp>
      <p:sp>
        <p:nvSpPr>
          <p:cNvPr id="3075" name="Rectangle 3">
            <a:extLst>
              <a:ext uri="{FF2B5EF4-FFF2-40B4-BE49-F238E27FC236}">
                <a16:creationId xmlns:a16="http://schemas.microsoft.com/office/drawing/2014/main" id="{BBB72F9E-B56D-482D-A208-178E3CB2AD85}"/>
              </a:ext>
            </a:extLst>
          </p:cNvPr>
          <p:cNvSpPr>
            <a:spLocks noGrp="1" noChangeArrowheads="1"/>
          </p:cNvSpPr>
          <p:nvPr>
            <p:ph idx="1"/>
          </p:nvPr>
        </p:nvSpPr>
        <p:spPr/>
        <p:txBody>
          <a:bodyPr/>
          <a:lstStyle/>
          <a:p>
            <a:r>
              <a:rPr lang="en-US" altLang="en-US" cap="none" dirty="0"/>
              <a:t>Booting is a bootstrapping process that starts operating systems when the user turns on a computer system </a:t>
            </a:r>
            <a:endParaRPr lang="th-TH" altLang="en-US" cap="none" dirty="0"/>
          </a:p>
          <a:p>
            <a:r>
              <a:rPr lang="en-US" altLang="en-US" cap="none" dirty="0"/>
              <a:t>A boot sequence is the set of operations the computer performs when it is switched on that load an operating system</a:t>
            </a:r>
            <a:endParaRPr lang="th-TH" altLang="en-US" cap="none" dirty="0"/>
          </a:p>
        </p:txBody>
      </p:sp>
      <p:sp>
        <p:nvSpPr>
          <p:cNvPr id="6" name="Slide Number Placeholder 5">
            <a:extLst>
              <a:ext uri="{FF2B5EF4-FFF2-40B4-BE49-F238E27FC236}">
                <a16:creationId xmlns:a16="http://schemas.microsoft.com/office/drawing/2014/main" id="{5471959A-C349-4D0C-AD07-47AD463D774D}"/>
              </a:ext>
            </a:extLst>
          </p:cNvPr>
          <p:cNvSpPr>
            <a:spLocks noGrp="1"/>
          </p:cNvSpPr>
          <p:nvPr>
            <p:ph type="sldNum" sz="quarter" idx="12"/>
          </p:nvPr>
        </p:nvSpPr>
        <p:spPr/>
        <p:txBody>
          <a:bodyPr/>
          <a:lstStyle/>
          <a:p>
            <a:fld id="{7B34C2FB-A4CB-4B7A-A264-14347110632D}" type="slidenum">
              <a:rPr lang="en-US" altLang="en-US"/>
              <a:pPr/>
              <a:t>3</a:t>
            </a:fld>
            <a:endParaRPr lang="th-TH"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917D04C-1B48-4CAE-BF11-05D3C0C24AE6}"/>
              </a:ext>
            </a:extLst>
          </p:cNvPr>
          <p:cNvSpPr>
            <a:spLocks noGrp="1" noChangeArrowheads="1"/>
          </p:cNvSpPr>
          <p:nvPr>
            <p:ph type="title"/>
          </p:nvPr>
        </p:nvSpPr>
        <p:spPr/>
        <p:txBody>
          <a:bodyPr/>
          <a:lstStyle/>
          <a:p>
            <a:r>
              <a:rPr lang="en-US" altLang="en-US"/>
              <a:t>Booting sequence</a:t>
            </a:r>
            <a:endParaRPr lang="th-TH" altLang="en-US"/>
          </a:p>
        </p:txBody>
      </p:sp>
      <p:sp>
        <p:nvSpPr>
          <p:cNvPr id="8195" name="Rectangle 3">
            <a:extLst>
              <a:ext uri="{FF2B5EF4-FFF2-40B4-BE49-F238E27FC236}">
                <a16:creationId xmlns:a16="http://schemas.microsoft.com/office/drawing/2014/main" id="{EAE230ED-9C3A-49A5-AEB0-FFB201AB5C67}"/>
              </a:ext>
            </a:extLst>
          </p:cNvPr>
          <p:cNvSpPr>
            <a:spLocks noGrp="1" noChangeArrowheads="1"/>
          </p:cNvSpPr>
          <p:nvPr>
            <p:ph idx="1"/>
          </p:nvPr>
        </p:nvSpPr>
        <p:spPr/>
        <p:txBody>
          <a:bodyPr/>
          <a:lstStyle/>
          <a:p>
            <a:pPr marL="552450" indent="-552450">
              <a:lnSpc>
                <a:spcPct val="90000"/>
              </a:lnSpc>
              <a:buFont typeface="Wingdings" panose="05000000000000000000" pitchFamily="2" charset="2"/>
              <a:buAutoNum type="arabicPeriod"/>
            </a:pPr>
            <a:r>
              <a:rPr lang="en-US" altLang="en-US" sz="2500" cap="none" dirty="0"/>
              <a:t>Tern on</a:t>
            </a:r>
          </a:p>
          <a:p>
            <a:pPr marL="552450" indent="-552450">
              <a:lnSpc>
                <a:spcPct val="90000"/>
              </a:lnSpc>
              <a:buFont typeface="Wingdings" panose="05000000000000000000" pitchFamily="2" charset="2"/>
              <a:buAutoNum type="arabicPeriod"/>
            </a:pPr>
            <a:r>
              <a:rPr lang="en-US" altLang="en-US" sz="2500" cap="none" dirty="0"/>
              <a:t>CPU jump to address of BIOS (0xffff0)</a:t>
            </a:r>
          </a:p>
          <a:p>
            <a:pPr marL="552450" indent="-552450">
              <a:lnSpc>
                <a:spcPct val="90000"/>
              </a:lnSpc>
              <a:buFont typeface="Wingdings" panose="05000000000000000000" pitchFamily="2" charset="2"/>
              <a:buAutoNum type="arabicPeriod"/>
            </a:pPr>
            <a:r>
              <a:rPr lang="en-US" altLang="en-US" sz="2500" cap="none" dirty="0"/>
              <a:t>BIOS runs POST (power-on self test)</a:t>
            </a:r>
          </a:p>
          <a:p>
            <a:pPr marL="552450" indent="-552450">
              <a:lnSpc>
                <a:spcPct val="90000"/>
              </a:lnSpc>
              <a:buFont typeface="Wingdings" panose="05000000000000000000" pitchFamily="2" charset="2"/>
              <a:buAutoNum type="arabicPeriod"/>
            </a:pPr>
            <a:r>
              <a:rPr lang="en-US" altLang="en-US" sz="2500" cap="none" dirty="0"/>
              <a:t>Find </a:t>
            </a:r>
            <a:r>
              <a:rPr lang="en-US" altLang="en-US" sz="2500" cap="none" dirty="0" err="1"/>
              <a:t>bootale</a:t>
            </a:r>
            <a:r>
              <a:rPr lang="en-US" altLang="en-US" sz="2500" cap="none" dirty="0"/>
              <a:t> devices</a:t>
            </a:r>
          </a:p>
          <a:p>
            <a:pPr marL="552450" indent="-552450">
              <a:lnSpc>
                <a:spcPct val="90000"/>
              </a:lnSpc>
              <a:buFont typeface="Wingdings" panose="05000000000000000000" pitchFamily="2" charset="2"/>
              <a:buAutoNum type="arabicPeriod"/>
            </a:pPr>
            <a:r>
              <a:rPr lang="en-US" altLang="en-US" sz="2500" cap="none" dirty="0"/>
              <a:t>Loads and execute boot sector form MBR</a:t>
            </a:r>
          </a:p>
          <a:p>
            <a:pPr marL="552450" indent="-552450">
              <a:lnSpc>
                <a:spcPct val="90000"/>
              </a:lnSpc>
              <a:buFont typeface="Wingdings" panose="05000000000000000000" pitchFamily="2" charset="2"/>
              <a:buAutoNum type="arabicPeriod"/>
            </a:pPr>
            <a:r>
              <a:rPr lang="en-US" altLang="en-US" sz="2500" cap="none" dirty="0"/>
              <a:t>Load OS</a:t>
            </a:r>
            <a:endParaRPr lang="th-TH" altLang="en-US" sz="2500" cap="none" dirty="0"/>
          </a:p>
        </p:txBody>
      </p:sp>
      <p:sp>
        <p:nvSpPr>
          <p:cNvPr id="6" name="Slide Number Placeholder 5">
            <a:extLst>
              <a:ext uri="{FF2B5EF4-FFF2-40B4-BE49-F238E27FC236}">
                <a16:creationId xmlns:a16="http://schemas.microsoft.com/office/drawing/2014/main" id="{39F5D63C-72B5-4E20-9372-DE05512C373A}"/>
              </a:ext>
            </a:extLst>
          </p:cNvPr>
          <p:cNvSpPr>
            <a:spLocks noGrp="1"/>
          </p:cNvSpPr>
          <p:nvPr>
            <p:ph type="sldNum" sz="quarter" idx="12"/>
          </p:nvPr>
        </p:nvSpPr>
        <p:spPr/>
        <p:txBody>
          <a:bodyPr/>
          <a:lstStyle/>
          <a:p>
            <a:fld id="{FC16C912-5FB0-408C-B254-300C7EB407CE}" type="slidenum">
              <a:rPr lang="en-US" altLang="en-US"/>
              <a:pPr/>
              <a:t>4</a:t>
            </a:fld>
            <a:endParaRPr lang="th-TH"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D10A1C3-75FD-4E21-9FCC-1411F8D8B979}"/>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sp>
        <p:nvSpPr>
          <p:cNvPr id="16387" name="Rectangle 3">
            <a:extLst>
              <a:ext uri="{FF2B5EF4-FFF2-40B4-BE49-F238E27FC236}">
                <a16:creationId xmlns:a16="http://schemas.microsoft.com/office/drawing/2014/main" id="{913D3E2F-2844-4E32-8DCB-F77CBBF40401}"/>
              </a:ext>
            </a:extLst>
          </p:cNvPr>
          <p:cNvSpPr>
            <a:spLocks noGrp="1" noChangeArrowheads="1"/>
          </p:cNvSpPr>
          <p:nvPr>
            <p:ph idx="1"/>
          </p:nvPr>
        </p:nvSpPr>
        <p:spPr>
          <a:xfrm>
            <a:off x="685331" y="2209800"/>
            <a:ext cx="7773339" cy="3424107"/>
          </a:xfrm>
        </p:spPr>
        <p:txBody>
          <a:bodyPr>
            <a:normAutofit/>
          </a:bodyPr>
          <a:lstStyle/>
          <a:p>
            <a:r>
              <a:rPr lang="en-US" altLang="en-US" sz="2500" cap="none" dirty="0"/>
              <a:t>OS is booted from a hard disk, where the master boot record (MBR) contains the primary boot loader</a:t>
            </a:r>
          </a:p>
          <a:p>
            <a:r>
              <a:rPr lang="en-US" altLang="en-US" sz="2500" cap="none" dirty="0"/>
              <a:t>The MBR is a 512-byte sector, located in the first sector on the disk (sector 1 of cylinder 0, head 0)</a:t>
            </a:r>
          </a:p>
          <a:p>
            <a:r>
              <a:rPr lang="en-US" altLang="en-US" sz="2500" cap="none" dirty="0"/>
              <a:t>After the MBR is loaded into RAM, the BIOS yields control to it. </a:t>
            </a:r>
          </a:p>
          <a:p>
            <a:endParaRPr lang="en-US" altLang="en-US" sz="2500" cap="none" dirty="0"/>
          </a:p>
          <a:p>
            <a:endParaRPr lang="th-TH" altLang="en-US" cap="none" dirty="0"/>
          </a:p>
        </p:txBody>
      </p:sp>
      <p:sp>
        <p:nvSpPr>
          <p:cNvPr id="6" name="Slide Number Placeholder 5">
            <a:extLst>
              <a:ext uri="{FF2B5EF4-FFF2-40B4-BE49-F238E27FC236}">
                <a16:creationId xmlns:a16="http://schemas.microsoft.com/office/drawing/2014/main" id="{A4794F6F-9596-4D4B-9E60-E472C9F6B9D7}"/>
              </a:ext>
            </a:extLst>
          </p:cNvPr>
          <p:cNvSpPr>
            <a:spLocks noGrp="1"/>
          </p:cNvSpPr>
          <p:nvPr>
            <p:ph type="sldNum" sz="quarter" idx="12"/>
          </p:nvPr>
        </p:nvSpPr>
        <p:spPr/>
        <p:txBody>
          <a:bodyPr/>
          <a:lstStyle/>
          <a:p>
            <a:fld id="{4C35ECB4-09E3-4771-BE22-091B4A9E8C71}" type="slidenum">
              <a:rPr lang="en-US" altLang="en-US"/>
              <a:pPr/>
              <a:t>5</a:t>
            </a:fld>
            <a:endParaRPr lang="th-TH"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81F7769-82D8-4A3B-8D43-0EEA687154B0}"/>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pic>
        <p:nvPicPr>
          <p:cNvPr id="14340" name="Picture 4">
            <a:extLst>
              <a:ext uri="{FF2B5EF4-FFF2-40B4-BE49-F238E27FC236}">
                <a16:creationId xmlns:a16="http://schemas.microsoft.com/office/drawing/2014/main" id="{5B103F0E-8794-42DA-B2EF-AC769E2359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524000"/>
            <a:ext cx="4922838" cy="4821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Slide Number Placeholder 5">
            <a:extLst>
              <a:ext uri="{FF2B5EF4-FFF2-40B4-BE49-F238E27FC236}">
                <a16:creationId xmlns:a16="http://schemas.microsoft.com/office/drawing/2014/main" id="{D1717204-1509-4204-A18A-2C96DD8EA9CE}"/>
              </a:ext>
            </a:extLst>
          </p:cNvPr>
          <p:cNvSpPr>
            <a:spLocks noGrp="1"/>
          </p:cNvSpPr>
          <p:nvPr>
            <p:ph type="sldNum" sz="quarter" idx="12"/>
          </p:nvPr>
        </p:nvSpPr>
        <p:spPr/>
        <p:txBody>
          <a:bodyPr/>
          <a:lstStyle/>
          <a:p>
            <a:fld id="{5C1FE78A-20DF-46F1-ABF0-B90033C0C2D0}" type="slidenum">
              <a:rPr lang="en-US" altLang="en-US"/>
              <a:pPr/>
              <a:t>6</a:t>
            </a:fld>
            <a:endParaRPr lang="th-TH"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7728044-ECD2-4424-9DB6-69096FA5FCD1}"/>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sp>
        <p:nvSpPr>
          <p:cNvPr id="26627" name="Rectangle 3">
            <a:extLst>
              <a:ext uri="{FF2B5EF4-FFF2-40B4-BE49-F238E27FC236}">
                <a16:creationId xmlns:a16="http://schemas.microsoft.com/office/drawing/2014/main" id="{75D6ADB6-04AF-47FC-B8CB-DE6FF477DD57}"/>
              </a:ext>
            </a:extLst>
          </p:cNvPr>
          <p:cNvSpPr>
            <a:spLocks noGrp="1" noChangeArrowheads="1"/>
          </p:cNvSpPr>
          <p:nvPr>
            <p:ph idx="1"/>
          </p:nvPr>
        </p:nvSpPr>
        <p:spPr/>
        <p:txBody>
          <a:bodyPr>
            <a:normAutofit lnSpcReduction="10000"/>
          </a:bodyPr>
          <a:lstStyle/>
          <a:p>
            <a:r>
              <a:rPr lang="en-US" altLang="en-US" sz="2500" cap="none" dirty="0"/>
              <a:t>The first 446 bytes are the primary boot loader, which contains both executable code and error message text</a:t>
            </a:r>
          </a:p>
          <a:p>
            <a:r>
              <a:rPr lang="en-US" altLang="en-US" sz="2500" cap="none" dirty="0"/>
              <a:t>The next sixty-four bytes are the partition table, which contains a record for each of four partitions</a:t>
            </a:r>
            <a:endParaRPr lang="th-TH" altLang="en-US" sz="2500" cap="none" dirty="0"/>
          </a:p>
          <a:p>
            <a:r>
              <a:rPr lang="en-US" altLang="en-US" sz="2500" cap="none" dirty="0"/>
              <a:t>The MBR ends with two bytes that are defined as the magic number (0xaa55). The magic number serves as a validation check of the MBR</a:t>
            </a:r>
            <a:endParaRPr lang="th-TH" altLang="en-US" sz="2500" cap="none" dirty="0"/>
          </a:p>
        </p:txBody>
      </p:sp>
      <p:sp>
        <p:nvSpPr>
          <p:cNvPr id="6" name="Slide Number Placeholder 5">
            <a:extLst>
              <a:ext uri="{FF2B5EF4-FFF2-40B4-BE49-F238E27FC236}">
                <a16:creationId xmlns:a16="http://schemas.microsoft.com/office/drawing/2014/main" id="{590A9C97-87BF-48DF-BFE2-E612CFB65766}"/>
              </a:ext>
            </a:extLst>
          </p:cNvPr>
          <p:cNvSpPr>
            <a:spLocks noGrp="1"/>
          </p:cNvSpPr>
          <p:nvPr>
            <p:ph type="sldNum" sz="quarter" idx="12"/>
          </p:nvPr>
        </p:nvSpPr>
        <p:spPr/>
        <p:txBody>
          <a:bodyPr/>
          <a:lstStyle/>
          <a:p>
            <a:fld id="{201B106A-8724-4B61-9423-A38E49D7C4F0}" type="slidenum">
              <a:rPr lang="en-US" altLang="en-US"/>
              <a:pPr/>
              <a:t>7</a:t>
            </a:fld>
            <a:endParaRPr lang="th-TH"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F89C128-6343-4FB6-9270-F6EE188D0C35}"/>
              </a:ext>
            </a:extLst>
          </p:cNvPr>
          <p:cNvSpPr>
            <a:spLocks noGrp="1" noChangeArrowheads="1"/>
          </p:cNvSpPr>
          <p:nvPr>
            <p:ph type="title"/>
          </p:nvPr>
        </p:nvSpPr>
        <p:spPr/>
        <p:txBody>
          <a:bodyPr/>
          <a:lstStyle/>
          <a:p>
            <a:r>
              <a:rPr lang="th-TH" altLang="en-US" b="1"/>
              <a:t>Extracting the MBR</a:t>
            </a:r>
            <a:r>
              <a:rPr lang="th-TH" altLang="en-US"/>
              <a:t> </a:t>
            </a:r>
          </a:p>
        </p:txBody>
      </p:sp>
      <p:sp>
        <p:nvSpPr>
          <p:cNvPr id="18435" name="Rectangle 3">
            <a:extLst>
              <a:ext uri="{FF2B5EF4-FFF2-40B4-BE49-F238E27FC236}">
                <a16:creationId xmlns:a16="http://schemas.microsoft.com/office/drawing/2014/main" id="{C17AD930-1365-4131-9818-CFA7F9646096}"/>
              </a:ext>
            </a:extLst>
          </p:cNvPr>
          <p:cNvSpPr>
            <a:spLocks noGrp="1" noChangeArrowheads="1"/>
          </p:cNvSpPr>
          <p:nvPr>
            <p:ph idx="1"/>
          </p:nvPr>
        </p:nvSpPr>
        <p:spPr/>
        <p:txBody>
          <a:bodyPr/>
          <a:lstStyle/>
          <a:p>
            <a:pPr>
              <a:lnSpc>
                <a:spcPct val="90000"/>
              </a:lnSpc>
            </a:pPr>
            <a:r>
              <a:rPr lang="en-US" altLang="en-US" sz="2500" cap="none" dirty="0"/>
              <a:t>To see the contents of MBR, use this command:</a:t>
            </a:r>
          </a:p>
          <a:p>
            <a:pPr>
              <a:lnSpc>
                <a:spcPct val="90000"/>
              </a:lnSpc>
            </a:pPr>
            <a:r>
              <a:rPr lang="en-US" altLang="en-US" sz="2500" cap="none" dirty="0"/>
              <a:t># Dd if=/dev/</a:t>
            </a:r>
            <a:r>
              <a:rPr lang="en-US" altLang="en-US" sz="2500" cap="none" dirty="0" err="1"/>
              <a:t>hda</a:t>
            </a:r>
            <a:r>
              <a:rPr lang="en-US" altLang="en-US" sz="2500" cap="none" dirty="0"/>
              <a:t> of=</a:t>
            </a:r>
            <a:r>
              <a:rPr lang="en-US" altLang="en-US" sz="2500" cap="none" dirty="0" err="1"/>
              <a:t>mbr.Bin</a:t>
            </a:r>
            <a:r>
              <a:rPr lang="en-US" altLang="en-US" sz="2500" cap="none" dirty="0"/>
              <a:t> bs=512 count=1</a:t>
            </a:r>
          </a:p>
          <a:p>
            <a:pPr>
              <a:lnSpc>
                <a:spcPct val="90000"/>
              </a:lnSpc>
            </a:pPr>
            <a:r>
              <a:rPr lang="en-US" altLang="en-US" sz="2500" cap="none" dirty="0"/>
              <a:t># Od -</a:t>
            </a:r>
            <a:r>
              <a:rPr lang="en-US" altLang="en-US" sz="2500" cap="none" dirty="0" err="1"/>
              <a:t>xa</a:t>
            </a:r>
            <a:r>
              <a:rPr lang="en-US" altLang="en-US" sz="2500" cap="none" dirty="0"/>
              <a:t> </a:t>
            </a:r>
            <a:r>
              <a:rPr lang="en-US" altLang="en-US" sz="2500" cap="none" dirty="0" err="1"/>
              <a:t>mbr.Bin</a:t>
            </a:r>
            <a:endParaRPr lang="en-US" altLang="en-US" sz="2500" cap="none" dirty="0"/>
          </a:p>
          <a:p>
            <a:pPr>
              <a:lnSpc>
                <a:spcPct val="90000"/>
              </a:lnSpc>
              <a:buFont typeface="Wingdings" panose="05000000000000000000" pitchFamily="2" charset="2"/>
              <a:buNone/>
            </a:pPr>
            <a:r>
              <a:rPr lang="en-US" altLang="en-US" sz="2100" cap="none" dirty="0">
                <a:solidFill>
                  <a:srgbClr val="CC0000"/>
                </a:solidFill>
              </a:rPr>
              <a:t>**T</a:t>
            </a:r>
            <a:r>
              <a:rPr lang="th-TH" altLang="en-US" sz="2100" cap="none" dirty="0">
                <a:solidFill>
                  <a:srgbClr val="CC0000"/>
                </a:solidFill>
              </a:rPr>
              <a:t>he dd command, which needs to be run from root, reads the first </a:t>
            </a:r>
            <a:r>
              <a:rPr lang="en-US" altLang="en-US" sz="2100" cap="none" dirty="0">
                <a:solidFill>
                  <a:srgbClr val="CC0000"/>
                </a:solidFill>
              </a:rPr>
              <a:t>512</a:t>
            </a:r>
            <a:r>
              <a:rPr lang="th-TH" altLang="en-US" sz="2100" cap="none" dirty="0">
                <a:solidFill>
                  <a:srgbClr val="CC0000"/>
                </a:solidFill>
              </a:rPr>
              <a:t> bytes from /dev/hda (the first integrated drive electronics, or IDE drive) and writes them to the mbr.Bin file. </a:t>
            </a:r>
          </a:p>
          <a:p>
            <a:pPr>
              <a:lnSpc>
                <a:spcPct val="90000"/>
              </a:lnSpc>
              <a:buFont typeface="Wingdings" panose="05000000000000000000" pitchFamily="2" charset="2"/>
              <a:buNone/>
            </a:pPr>
            <a:r>
              <a:rPr lang="en-US" altLang="en-US" sz="2100" cap="none" dirty="0">
                <a:solidFill>
                  <a:srgbClr val="CC0000"/>
                </a:solidFill>
              </a:rPr>
              <a:t>**</a:t>
            </a:r>
            <a:r>
              <a:rPr lang="th-TH" altLang="en-US" sz="2100" cap="none" dirty="0">
                <a:solidFill>
                  <a:srgbClr val="CC0000"/>
                </a:solidFill>
              </a:rPr>
              <a:t>The od command prints the binary file in hex and ascii formats.</a:t>
            </a:r>
          </a:p>
        </p:txBody>
      </p:sp>
      <p:sp>
        <p:nvSpPr>
          <p:cNvPr id="6" name="Slide Number Placeholder 5">
            <a:extLst>
              <a:ext uri="{FF2B5EF4-FFF2-40B4-BE49-F238E27FC236}">
                <a16:creationId xmlns:a16="http://schemas.microsoft.com/office/drawing/2014/main" id="{C47E2157-CC3B-48BB-A733-52CCCACBF4D0}"/>
              </a:ext>
            </a:extLst>
          </p:cNvPr>
          <p:cNvSpPr>
            <a:spLocks noGrp="1"/>
          </p:cNvSpPr>
          <p:nvPr>
            <p:ph type="sldNum" sz="quarter" idx="12"/>
          </p:nvPr>
        </p:nvSpPr>
        <p:spPr/>
        <p:txBody>
          <a:bodyPr/>
          <a:lstStyle/>
          <a:p>
            <a:fld id="{F225505C-5994-45B1-B567-6B3ABE8960E3}" type="slidenum">
              <a:rPr lang="en-US" altLang="en-US"/>
              <a:pPr/>
              <a:t>8</a:t>
            </a:fld>
            <a:endParaRPr lang="th-TH"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148686B-E0F3-42DA-ADD1-B54DD08D9A6A}"/>
              </a:ext>
            </a:extLst>
          </p:cNvPr>
          <p:cNvSpPr>
            <a:spLocks noGrp="1" noChangeArrowheads="1"/>
          </p:cNvSpPr>
          <p:nvPr>
            <p:ph type="title"/>
          </p:nvPr>
        </p:nvSpPr>
        <p:spPr/>
        <p:txBody>
          <a:bodyPr/>
          <a:lstStyle/>
          <a:p>
            <a:r>
              <a:rPr lang="en-US" altLang="en-US"/>
              <a:t>Boot loader</a:t>
            </a:r>
            <a:endParaRPr lang="th-TH" altLang="en-US"/>
          </a:p>
        </p:txBody>
      </p:sp>
      <p:sp>
        <p:nvSpPr>
          <p:cNvPr id="17411" name="Rectangle 3">
            <a:extLst>
              <a:ext uri="{FF2B5EF4-FFF2-40B4-BE49-F238E27FC236}">
                <a16:creationId xmlns:a16="http://schemas.microsoft.com/office/drawing/2014/main" id="{E8CD0CE4-B97D-4927-BD3B-F77C70D56F1A}"/>
              </a:ext>
            </a:extLst>
          </p:cNvPr>
          <p:cNvSpPr>
            <a:spLocks noGrp="1" noChangeArrowheads="1"/>
          </p:cNvSpPr>
          <p:nvPr>
            <p:ph idx="1"/>
          </p:nvPr>
        </p:nvSpPr>
        <p:spPr/>
        <p:txBody>
          <a:bodyPr/>
          <a:lstStyle/>
          <a:p>
            <a:r>
              <a:rPr lang="en-US" altLang="en-US" sz="2400" cap="none" dirty="0"/>
              <a:t>Boot loader could be more aptly called the kernel loader. The task at this stage is to load the </a:t>
            </a:r>
            <a:r>
              <a:rPr lang="en-US" altLang="en-US" sz="2400" cap="none" dirty="0" err="1"/>
              <a:t>linux</a:t>
            </a:r>
            <a:r>
              <a:rPr lang="en-US" altLang="en-US" sz="2400" cap="none" dirty="0"/>
              <a:t> kernel</a:t>
            </a:r>
          </a:p>
          <a:p>
            <a:r>
              <a:rPr lang="en-US" altLang="en-US" sz="2400" cap="none" dirty="0"/>
              <a:t>O</a:t>
            </a:r>
            <a:r>
              <a:rPr lang="th-TH" altLang="en-US" sz="2400" cap="none" dirty="0"/>
              <a:t>ptional</a:t>
            </a:r>
            <a:r>
              <a:rPr lang="en-US" altLang="en-US" sz="2400" cap="none" dirty="0"/>
              <a:t>,</a:t>
            </a:r>
            <a:r>
              <a:rPr lang="th-TH" altLang="en-US" sz="2400" cap="none" dirty="0"/>
              <a:t> initial RAM disk </a:t>
            </a:r>
          </a:p>
          <a:p>
            <a:r>
              <a:rPr lang="en-US" altLang="en-US" sz="2400" cap="none" dirty="0"/>
              <a:t>GRUB and LILO are the most popular </a:t>
            </a:r>
            <a:r>
              <a:rPr lang="en-US" altLang="en-US" sz="2400" cap="none" dirty="0" err="1"/>
              <a:t>linux</a:t>
            </a:r>
            <a:r>
              <a:rPr lang="en-US" altLang="en-US" sz="2400" cap="none" dirty="0"/>
              <a:t> boot loader.</a:t>
            </a:r>
            <a:endParaRPr lang="th-TH" altLang="en-US" sz="2400" cap="none" dirty="0"/>
          </a:p>
        </p:txBody>
      </p:sp>
      <p:sp>
        <p:nvSpPr>
          <p:cNvPr id="6" name="Slide Number Placeholder 5">
            <a:extLst>
              <a:ext uri="{FF2B5EF4-FFF2-40B4-BE49-F238E27FC236}">
                <a16:creationId xmlns:a16="http://schemas.microsoft.com/office/drawing/2014/main" id="{4B049E0B-6383-435A-96E1-559B93A66589}"/>
              </a:ext>
            </a:extLst>
          </p:cNvPr>
          <p:cNvSpPr>
            <a:spLocks noGrp="1"/>
          </p:cNvSpPr>
          <p:nvPr>
            <p:ph type="sldNum" sz="quarter" idx="12"/>
          </p:nvPr>
        </p:nvSpPr>
        <p:spPr/>
        <p:txBody>
          <a:bodyPr/>
          <a:lstStyle/>
          <a:p>
            <a:fld id="{04B7BC3F-A9A9-43A6-9343-A57F13B897E8}" type="slidenum">
              <a:rPr lang="en-US" altLang="en-US"/>
              <a:pPr/>
              <a:t>9</a:t>
            </a:fld>
            <a:endParaRPr lang="th-TH" altLang="en-US"/>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1988</TotalTime>
  <Words>949</Words>
  <Application>Microsoft Office PowerPoint</Application>
  <PresentationFormat>On-screen Show (4:3)</PresentationFormat>
  <Paragraphs>152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Angsana New</vt:lpstr>
      <vt:lpstr>Times New Roman</vt:lpstr>
      <vt:lpstr>Verdana</vt:lpstr>
      <vt:lpstr>Wingdings</vt:lpstr>
      <vt:lpstr>Arial Unicode MS</vt:lpstr>
      <vt:lpstr>Droplet</vt:lpstr>
      <vt:lpstr>Linux device driver</vt:lpstr>
      <vt:lpstr>How Linux boot?</vt:lpstr>
      <vt:lpstr>How computer startup?</vt:lpstr>
      <vt:lpstr>Booting sequence</vt:lpstr>
      <vt:lpstr>MBR (Master Boot Record)</vt:lpstr>
      <vt:lpstr>MBR (Master Boot Record)</vt:lpstr>
      <vt:lpstr>MBR (Master Boot Record)</vt:lpstr>
      <vt:lpstr>Extracting the MBR </vt:lpstr>
      <vt:lpstr>Boot loader</vt:lpstr>
      <vt:lpstr>Other boot loader (Several OS)</vt:lpstr>
      <vt:lpstr>GRUB: GRand Unified Bootloader</vt:lpstr>
      <vt:lpstr>GRUB boot process</vt:lpstr>
      <vt:lpstr>Kernel image</vt:lpstr>
      <vt:lpstr>Task of kernel</vt:lpstr>
      <vt:lpstr>Major functions flow for Linux kernel boot</vt:lpstr>
      <vt:lpstr>System processes </vt:lpstr>
      <vt:lpstr>Inittab file</vt:lpstr>
      <vt:lpstr>Runlevels</vt:lpstr>
      <vt:lpstr>rc#.d files</vt:lpstr>
      <vt:lpstr>Linux files structure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subithra s</cp:lastModifiedBy>
  <cp:revision>72</cp:revision>
  <dcterms:created xsi:type="dcterms:W3CDTF">2006-08-03T05:00:17Z</dcterms:created>
  <dcterms:modified xsi:type="dcterms:W3CDTF">2024-05-15T11:37:23Z</dcterms:modified>
</cp:coreProperties>
</file>