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8" r:id="rId2"/>
    <p:sldId id="256" r:id="rId3"/>
    <p:sldId id="257" r:id="rId4"/>
    <p:sldId id="263" r:id="rId5"/>
    <p:sldId id="264" r:id="rId6"/>
    <p:sldId id="258" r:id="rId7"/>
    <p:sldId id="262" r:id="rId8"/>
    <p:sldId id="267" r:id="rId9"/>
    <p:sldId id="259" r:id="rId10"/>
    <p:sldId id="260" r:id="rId11"/>
    <p:sldId id="261" r:id="rId12"/>
    <p:sldId id="265" r:id="rId13"/>
    <p:sldId id="266" r:id="rId14"/>
    <p:sldId id="349" r:id="rId15"/>
    <p:sldId id="424" r:id="rId16"/>
    <p:sldId id="363" r:id="rId17"/>
    <p:sldId id="364" r:id="rId18"/>
    <p:sldId id="395" r:id="rId19"/>
    <p:sldId id="275" r:id="rId20"/>
    <p:sldId id="366" r:id="rId21"/>
    <p:sldId id="397" r:id="rId22"/>
    <p:sldId id="367" r:id="rId23"/>
    <p:sldId id="368" r:id="rId24"/>
    <p:sldId id="370" r:id="rId25"/>
    <p:sldId id="425" r:id="rId26"/>
    <p:sldId id="426" r:id="rId27"/>
    <p:sldId id="427" r:id="rId28"/>
    <p:sldId id="376" r:id="rId29"/>
    <p:sldId id="428" r:id="rId30"/>
    <p:sldId id="268" r:id="rId31"/>
    <p:sldId id="276" r:id="rId32"/>
    <p:sldId id="269" r:id="rId33"/>
    <p:sldId id="401" r:id="rId34"/>
    <p:sldId id="399" r:id="rId35"/>
    <p:sldId id="429" r:id="rId36"/>
    <p:sldId id="310" r:id="rId37"/>
    <p:sldId id="317" r:id="rId38"/>
    <p:sldId id="318" r:id="rId39"/>
    <p:sldId id="320" r:id="rId40"/>
    <p:sldId id="430" r:id="rId41"/>
    <p:sldId id="323" r:id="rId42"/>
    <p:sldId id="324" r:id="rId43"/>
    <p:sldId id="325" r:id="rId44"/>
    <p:sldId id="326" r:id="rId45"/>
    <p:sldId id="355" r:id="rId46"/>
    <p:sldId id="356" r:id="rId47"/>
    <p:sldId id="330" r:id="rId48"/>
    <p:sldId id="331" r:id="rId49"/>
    <p:sldId id="423" r:id="rId50"/>
    <p:sldId id="334" r:id="rId51"/>
    <p:sldId id="431" r:id="rId52"/>
    <p:sldId id="335" r:id="rId53"/>
    <p:sldId id="336" r:id="rId54"/>
    <p:sldId id="338" r:id="rId55"/>
    <p:sldId id="339" r:id="rId56"/>
    <p:sldId id="340" r:id="rId57"/>
    <p:sldId id="345" r:id="rId58"/>
    <p:sldId id="421" r:id="rId59"/>
    <p:sldId id="432" r:id="rId60"/>
    <p:sldId id="380" r:id="rId61"/>
    <p:sldId id="381" r:id="rId62"/>
    <p:sldId id="383" r:id="rId63"/>
    <p:sldId id="384" r:id="rId64"/>
    <p:sldId id="385" r:id="rId65"/>
    <p:sldId id="387" r:id="rId66"/>
    <p:sldId id="419" r:id="rId67"/>
    <p:sldId id="408" r:id="rId68"/>
    <p:sldId id="417" r:id="rId69"/>
    <p:sldId id="415" r:id="rId70"/>
    <p:sldId id="409" r:id="rId71"/>
    <p:sldId id="410" r:id="rId72"/>
    <p:sldId id="411" r:id="rId73"/>
    <p:sldId id="412" r:id="rId74"/>
    <p:sldId id="391" r:id="rId75"/>
    <p:sldId id="413" r:id="rId76"/>
    <p:sldId id="393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5A44B-D3A0-42ED-B305-D9987D96A1E6}" v="1469" dt="2024-05-22T10:2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5925A44B-D3A0-42ED-B305-D9987D96A1E6}"/>
    <pc:docChg chg="addSld delSld modSld sldOrd addMainMaster delMainMaster">
      <pc:chgData name="Ganavi M" userId="aa0847465628f3dc" providerId="Windows Live" clId="Web-{5925A44B-D3A0-42ED-B305-D9987D96A1E6}" dt="2024-05-22T10:27:08.178" v="1432" actId="1076"/>
      <pc:docMkLst>
        <pc:docMk/>
      </pc:docMkLst>
      <pc:sldChg chg="addSp delSp modSp mod modClrScheme chgLayout">
        <pc:chgData name="Ganavi M" userId="aa0847465628f3dc" providerId="Windows Live" clId="Web-{5925A44B-D3A0-42ED-B305-D9987D96A1E6}" dt="2024-05-22T07:43:34.362" v="100"/>
        <pc:sldMkLst>
          <pc:docMk/>
          <pc:sldMk cId="0" sldId="256"/>
        </pc:sldMkLst>
        <pc:spChg chg="add del mod">
          <ac:chgData name="Ganavi M" userId="aa0847465628f3dc" providerId="Windows Live" clId="Web-{5925A44B-D3A0-42ED-B305-D9987D96A1E6}" dt="2024-05-22T07:41:07.951" v="80"/>
          <ac:spMkLst>
            <pc:docMk/>
            <pc:sldMk cId="0" sldId="256"/>
            <ac:spMk id="3" creationId="{44DA2629-AC2C-FCDE-31C2-2233AEAE1F2F}"/>
          </ac:spMkLst>
        </pc:spChg>
        <pc:spChg chg="add del mod">
          <ac:chgData name="Ganavi M" userId="aa0847465628f3dc" providerId="Windows Live" clId="Web-{5925A44B-D3A0-42ED-B305-D9987D96A1E6}" dt="2024-05-22T07:41:07.951" v="79"/>
          <ac:spMkLst>
            <pc:docMk/>
            <pc:sldMk cId="0" sldId="256"/>
            <ac:spMk id="5" creationId="{C1E673E2-251F-7062-7FF5-D626310B7649}"/>
          </ac:spMkLst>
        </pc:spChg>
        <pc:spChg chg="add del mod ord">
          <ac:chgData name="Ganavi M" userId="aa0847465628f3dc" providerId="Windows Live" clId="Web-{5925A44B-D3A0-42ED-B305-D9987D96A1E6}" dt="2024-05-22T07:43:34.362" v="100"/>
          <ac:spMkLst>
            <pc:docMk/>
            <pc:sldMk cId="0" sldId="256"/>
            <ac:spMk id="2050" creationId="{D75AAC58-D94D-437E-AF18-7730865F9BF5}"/>
          </ac:spMkLst>
        </pc:spChg>
        <pc:spChg chg="add del mod ord">
          <ac:chgData name="Ganavi M" userId="aa0847465628f3dc" providerId="Windows Live" clId="Web-{5925A44B-D3A0-42ED-B305-D9987D96A1E6}" dt="2024-05-22T07:43:15.502" v="98" actId="1076"/>
          <ac:spMkLst>
            <pc:docMk/>
            <pc:sldMk cId="0" sldId="256"/>
            <ac:spMk id="2051" creationId="{AFD98DB2-66B5-ED58-6F58-19CC724D3FEF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4:59.175" v="28"/>
        <pc:sldMkLst>
          <pc:docMk/>
          <pc:sldMk cId="0" sldId="257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57"/>
            <ac:spMk id="3074" creationId="{7FD4A39E-0458-A18D-6DAD-F53289D79E18}"/>
          </ac:spMkLst>
        </pc:spChg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57"/>
            <ac:spMk id="3075" creationId="{35881D77-6371-9BE5-B5D0-AF5441762ADF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8:49.775" v="64" actId="1076"/>
        <pc:sldMkLst>
          <pc:docMk/>
          <pc:sldMk cId="0" sldId="258"/>
        </pc:sldMkLst>
        <pc:spChg chg="mod">
          <ac:chgData name="Ganavi M" userId="aa0847465628f3dc" providerId="Windows Live" clId="Web-{5925A44B-D3A0-42ED-B305-D9987D96A1E6}" dt="2024-05-22T07:38:19.228" v="60"/>
          <ac:spMkLst>
            <pc:docMk/>
            <pc:sldMk cId="0" sldId="258"/>
            <ac:spMk id="4100" creationId="{2B098972-863F-C524-FAED-D5E9A0566EF7}"/>
          </ac:spMkLst>
        </pc:spChg>
        <pc:spChg chg="mod">
          <ac:chgData name="Ganavi M" userId="aa0847465628f3dc" providerId="Windows Live" clId="Web-{5925A44B-D3A0-42ED-B305-D9987D96A1E6}" dt="2024-05-22T07:38:36.353" v="61" actId="14100"/>
          <ac:spMkLst>
            <pc:docMk/>
            <pc:sldMk cId="0" sldId="258"/>
            <ac:spMk id="4101" creationId="{0CD71EAF-5A1B-30C1-3414-4CC43AAD8BF4}"/>
          </ac:spMkLst>
        </pc:spChg>
        <pc:spChg chg="mod">
          <ac:chgData name="Ganavi M" userId="aa0847465628f3dc" providerId="Windows Live" clId="Web-{5925A44B-D3A0-42ED-B305-D9987D96A1E6}" dt="2024-05-22T07:38:49.775" v="64" actId="1076"/>
          <ac:spMkLst>
            <pc:docMk/>
            <pc:sldMk cId="0" sldId="258"/>
            <ac:spMk id="4102" creationId="{BD869169-83DB-C479-94B9-EDC9A42A0DB7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4:59.175" v="28"/>
        <pc:sldMkLst>
          <pc:docMk/>
          <pc:sldMk cId="0" sldId="259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59"/>
            <ac:spMk id="5122" creationId="{F00B330B-35AE-852D-FA4B-FA6855447652}"/>
          </ac:spMkLst>
        </pc:spChg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59"/>
            <ac:spMk id="5123" creationId="{2D017DA4-590D-9009-93EE-7E76061258EA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4:59.175" v="28"/>
        <pc:sldMkLst>
          <pc:docMk/>
          <pc:sldMk cId="0" sldId="260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0"/>
            <ac:spMk id="6146" creationId="{B99C61E6-F095-622E-2072-4657A60D56B8}"/>
          </ac:spMkLst>
        </pc:spChg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0"/>
            <ac:spMk id="6147" creationId="{7A9E2F56-C55A-B6F8-F0DE-5F0CEDE22344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9:40.839" v="70" actId="20577"/>
        <pc:sldMkLst>
          <pc:docMk/>
          <pc:sldMk cId="0" sldId="261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1"/>
            <ac:spMk id="7170" creationId="{FDC81D8D-11B7-490C-108B-E618CEC3F560}"/>
          </ac:spMkLst>
        </pc:spChg>
        <pc:spChg chg="mod ord">
          <ac:chgData name="Ganavi M" userId="aa0847465628f3dc" providerId="Windows Live" clId="Web-{5925A44B-D3A0-42ED-B305-D9987D96A1E6}" dt="2024-05-22T07:39:40.839" v="70" actId="20577"/>
          <ac:spMkLst>
            <pc:docMk/>
            <pc:sldMk cId="0" sldId="261"/>
            <ac:spMk id="7171" creationId="{8E840FAA-8CE3-E5CF-160C-B8971498BEC0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4:59.175" v="28"/>
        <pc:sldMkLst>
          <pc:docMk/>
          <pc:sldMk cId="0" sldId="262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2"/>
            <ac:spMk id="8194" creationId="{578D80D5-68F4-7C9E-5929-0123141EB6F7}"/>
          </ac:spMkLst>
        </pc:spChg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2"/>
            <ac:spMk id="8195" creationId="{E782D178-6AE4-0D7A-41DB-D763C0B9C369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7:53.664" v="59"/>
        <pc:sldMkLst>
          <pc:docMk/>
          <pc:sldMk cId="0" sldId="263"/>
        </pc:sldMkLst>
        <pc:spChg chg="mod">
          <ac:chgData name="Ganavi M" userId="aa0847465628f3dc" providerId="Windows Live" clId="Web-{5925A44B-D3A0-42ED-B305-D9987D96A1E6}" dt="2024-05-22T07:37:09.569" v="47" actId="20577"/>
          <ac:spMkLst>
            <pc:docMk/>
            <pc:sldMk cId="0" sldId="263"/>
            <ac:spMk id="9220" creationId="{BA319DC1-8702-2A21-E405-5EFEC4E2B7CE}"/>
          </ac:spMkLst>
        </pc:spChg>
        <pc:spChg chg="mod">
          <ac:chgData name="Ganavi M" userId="aa0847465628f3dc" providerId="Windows Live" clId="Web-{5925A44B-D3A0-42ED-B305-D9987D96A1E6}" dt="2024-05-22T07:37:25.835" v="51"/>
          <ac:spMkLst>
            <pc:docMk/>
            <pc:sldMk cId="0" sldId="263"/>
            <ac:spMk id="9221" creationId="{6FD76B62-D1C8-EF9C-B6BE-A089A2859C36}"/>
          </ac:spMkLst>
        </pc:spChg>
        <pc:spChg chg="mod">
          <ac:chgData name="Ganavi M" userId="aa0847465628f3dc" providerId="Windows Live" clId="Web-{5925A44B-D3A0-42ED-B305-D9987D96A1E6}" dt="2024-05-22T07:37:53.617" v="56"/>
          <ac:spMkLst>
            <pc:docMk/>
            <pc:sldMk cId="0" sldId="263"/>
            <ac:spMk id="9227" creationId="{E896FD49-C342-56A0-DB36-BF50CF5CA266}"/>
          </ac:spMkLst>
        </pc:spChg>
        <pc:spChg chg="mod">
          <ac:chgData name="Ganavi M" userId="aa0847465628f3dc" providerId="Windows Live" clId="Web-{5925A44B-D3A0-42ED-B305-D9987D96A1E6}" dt="2024-05-22T07:37:53.617" v="57"/>
          <ac:spMkLst>
            <pc:docMk/>
            <pc:sldMk cId="0" sldId="263"/>
            <ac:spMk id="9228" creationId="{E27F4A05-B667-4746-7782-2C820138937A}"/>
          </ac:spMkLst>
        </pc:spChg>
        <pc:spChg chg="mod">
          <ac:chgData name="Ganavi M" userId="aa0847465628f3dc" providerId="Windows Live" clId="Web-{5925A44B-D3A0-42ED-B305-D9987D96A1E6}" dt="2024-05-22T07:37:23.835" v="50" actId="20577"/>
          <ac:spMkLst>
            <pc:docMk/>
            <pc:sldMk cId="0" sldId="263"/>
            <ac:spMk id="9236" creationId="{4A1D88EA-A328-A43D-29B9-DEC135663E02}"/>
          </ac:spMkLst>
        </pc:spChg>
        <pc:spChg chg="mod">
          <ac:chgData name="Ganavi M" userId="aa0847465628f3dc" providerId="Windows Live" clId="Web-{5925A44B-D3A0-42ED-B305-D9987D96A1E6}" dt="2024-05-22T07:37:53.617" v="58"/>
          <ac:spMkLst>
            <pc:docMk/>
            <pc:sldMk cId="0" sldId="263"/>
            <ac:spMk id="9241" creationId="{20DAC54F-B7E8-5CED-60FB-2A287FC696DA}"/>
          </ac:spMkLst>
        </pc:spChg>
        <pc:spChg chg="mod">
          <ac:chgData name="Ganavi M" userId="aa0847465628f3dc" providerId="Windows Live" clId="Web-{5925A44B-D3A0-42ED-B305-D9987D96A1E6}" dt="2024-05-22T07:37:53.664" v="59"/>
          <ac:spMkLst>
            <pc:docMk/>
            <pc:sldMk cId="0" sldId="263"/>
            <ac:spMk id="9242" creationId="{952B0C73-3D8F-088A-DAC5-05716576EE91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4:59.175" v="28"/>
        <pc:sldMkLst>
          <pc:docMk/>
          <pc:sldMk cId="0" sldId="264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4"/>
            <ac:spMk id="10242" creationId="{33045E87-9240-DE61-E21B-5C2E50028ED1}"/>
          </ac:spMkLst>
        </pc:spChg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4"/>
            <ac:spMk id="10243" creationId="{88299FBA-0F87-35B6-9FB7-3732749B8DE1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9:51.105" v="71" actId="14100"/>
        <pc:sldMkLst>
          <pc:docMk/>
          <pc:sldMk cId="0" sldId="265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5"/>
            <ac:spMk id="11268" creationId="{2C076235-FB9D-D297-4A19-4574985CD98A}"/>
          </ac:spMkLst>
        </pc:spChg>
        <pc:spChg chg="mod ord">
          <ac:chgData name="Ganavi M" userId="aa0847465628f3dc" providerId="Windows Live" clId="Web-{5925A44B-D3A0-42ED-B305-D9987D96A1E6}" dt="2024-05-22T07:39:51.105" v="71" actId="14100"/>
          <ac:spMkLst>
            <pc:docMk/>
            <pc:sldMk cId="0" sldId="265"/>
            <ac:spMk id="11269" creationId="{5ABD9D38-80B4-9F78-BE40-F91533564BC1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40:03.824" v="73" actId="14100"/>
        <pc:sldMkLst>
          <pc:docMk/>
          <pc:sldMk cId="0" sldId="266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6"/>
            <ac:spMk id="12290" creationId="{6165CC1A-D816-9E45-A48A-47D781A788BC}"/>
          </ac:spMkLst>
        </pc:spChg>
        <pc:spChg chg="mod ord">
          <ac:chgData name="Ganavi M" userId="aa0847465628f3dc" providerId="Windows Live" clId="Web-{5925A44B-D3A0-42ED-B305-D9987D96A1E6}" dt="2024-05-22T07:40:03.824" v="73" actId="14100"/>
          <ac:spMkLst>
            <pc:docMk/>
            <pc:sldMk cId="0" sldId="266"/>
            <ac:spMk id="12291" creationId="{856797A1-5938-B834-AE2B-4B62696B28D1}"/>
          </ac:spMkLst>
        </pc:spChg>
      </pc:sldChg>
      <pc:sldChg chg="modSp mod modClrScheme chgLayout">
        <pc:chgData name="Ganavi M" userId="aa0847465628f3dc" providerId="Windows Live" clId="Web-{5925A44B-D3A0-42ED-B305-D9987D96A1E6}" dt="2024-05-22T07:39:05.135" v="66" actId="14100"/>
        <pc:sldMkLst>
          <pc:docMk/>
          <pc:sldMk cId="0" sldId="267"/>
        </pc:sldMkLst>
        <pc:spChg chg="mod ord">
          <ac:chgData name="Ganavi M" userId="aa0847465628f3dc" providerId="Windows Live" clId="Web-{5925A44B-D3A0-42ED-B305-D9987D96A1E6}" dt="2024-05-22T07:34:59.175" v="28"/>
          <ac:spMkLst>
            <pc:docMk/>
            <pc:sldMk cId="0" sldId="267"/>
            <ac:spMk id="13314" creationId="{9C811B49-9994-03B4-902A-70C4F2717403}"/>
          </ac:spMkLst>
        </pc:spChg>
        <pc:spChg chg="mod ord">
          <ac:chgData name="Ganavi M" userId="aa0847465628f3dc" providerId="Windows Live" clId="Web-{5925A44B-D3A0-42ED-B305-D9987D96A1E6}" dt="2024-05-22T07:39:05.135" v="66" actId="14100"/>
          <ac:spMkLst>
            <pc:docMk/>
            <pc:sldMk cId="0" sldId="267"/>
            <ac:spMk id="13315" creationId="{611DD3FA-E640-FF93-40F9-DBDE497CD402}"/>
          </ac:spMkLst>
        </pc:spChg>
      </pc:sldChg>
      <pc:sldChg chg="modSp add">
        <pc:chgData name="Ganavi M" userId="aa0847465628f3dc" providerId="Windows Live" clId="Web-{5925A44B-D3A0-42ED-B305-D9987D96A1E6}" dt="2024-05-22T09:51:54.708" v="553" actId="1076"/>
        <pc:sldMkLst>
          <pc:docMk/>
          <pc:sldMk cId="0" sldId="268"/>
        </pc:sldMkLst>
        <pc:grpChg chg="mod">
          <ac:chgData name="Ganavi M" userId="aa0847465628f3dc" providerId="Windows Live" clId="Web-{5925A44B-D3A0-42ED-B305-D9987D96A1E6}" dt="2024-05-22T09:51:54.708" v="553" actId="1076"/>
          <ac:grpSpMkLst>
            <pc:docMk/>
            <pc:sldMk cId="0" sldId="268"/>
            <ac:grpSpMk id="18478" creationId="{C73E55EB-F307-F310-CDCF-50A2BE0F7E6A}"/>
          </ac:grpSpMkLst>
        </pc:grpChg>
      </pc:sldChg>
      <pc:sldChg chg="add">
        <pc:chgData name="Ganavi M" userId="aa0847465628f3dc" providerId="Windows Live" clId="Web-{5925A44B-D3A0-42ED-B305-D9987D96A1E6}" dt="2024-05-22T09:41:24.372" v="119"/>
        <pc:sldMkLst>
          <pc:docMk/>
          <pc:sldMk cId="0" sldId="269"/>
        </pc:sldMkLst>
      </pc:sldChg>
      <pc:sldChg chg="modSp add">
        <pc:chgData name="Ganavi M" userId="aa0847465628f3dc" providerId="Windows Live" clId="Web-{5925A44B-D3A0-42ED-B305-D9987D96A1E6}" dt="2024-05-22T09:46:49.228" v="183" actId="1076"/>
        <pc:sldMkLst>
          <pc:docMk/>
          <pc:sldMk cId="0" sldId="275"/>
        </pc:sldMkLst>
        <pc:picChg chg="mod">
          <ac:chgData name="Ganavi M" userId="aa0847465628f3dc" providerId="Windows Live" clId="Web-{5925A44B-D3A0-42ED-B305-D9987D96A1E6}" dt="2024-05-22T09:46:49.228" v="183" actId="1076"/>
          <ac:picMkLst>
            <pc:docMk/>
            <pc:sldMk cId="0" sldId="275"/>
            <ac:picMk id="25603" creationId="{86F1A129-320D-7FB2-6758-21F08F7D34EF}"/>
          </ac:picMkLst>
        </pc:picChg>
      </pc:sldChg>
      <pc:sldChg chg="modSp add">
        <pc:chgData name="Ganavi M" userId="aa0847465628f3dc" providerId="Windows Live" clId="Web-{5925A44B-D3A0-42ED-B305-D9987D96A1E6}" dt="2024-05-22T09:52:06.615" v="555" actId="1076"/>
        <pc:sldMkLst>
          <pc:docMk/>
          <pc:sldMk cId="0" sldId="276"/>
        </pc:sldMkLst>
        <pc:spChg chg="mod">
          <ac:chgData name="Ganavi M" userId="aa0847465628f3dc" providerId="Windows Live" clId="Web-{5925A44B-D3A0-42ED-B305-D9987D96A1E6}" dt="2024-05-22T09:52:02.661" v="554" actId="14100"/>
          <ac:spMkLst>
            <pc:docMk/>
            <pc:sldMk cId="0" sldId="276"/>
            <ac:spMk id="26626" creationId="{B7DC09B5-861C-5640-33B6-B819401B0BAC}"/>
          </ac:spMkLst>
        </pc:spChg>
        <pc:grpChg chg="mod">
          <ac:chgData name="Ganavi M" userId="aa0847465628f3dc" providerId="Windows Live" clId="Web-{5925A44B-D3A0-42ED-B305-D9987D96A1E6}" dt="2024-05-22T09:52:06.615" v="555" actId="1076"/>
          <ac:grpSpMkLst>
            <pc:docMk/>
            <pc:sldMk cId="0" sldId="276"/>
            <ac:grpSpMk id="26683" creationId="{00388B2F-BC8C-894B-2BC1-EE55E7098BD4}"/>
          </ac:grpSpMkLst>
        </pc:grpChg>
      </pc:sldChg>
      <pc:sldChg chg="modSp add">
        <pc:chgData name="Ganavi M" userId="aa0847465628f3dc" providerId="Windows Live" clId="Web-{5925A44B-D3A0-42ED-B305-D9987D96A1E6}" dt="2024-05-22T09:53:14.008" v="562" actId="1076"/>
        <pc:sldMkLst>
          <pc:docMk/>
          <pc:sldMk cId="0" sldId="310"/>
        </pc:sldMkLst>
        <pc:spChg chg="mod">
          <ac:chgData name="Ganavi M" userId="aa0847465628f3dc" providerId="Windows Live" clId="Web-{5925A44B-D3A0-42ED-B305-D9987D96A1E6}" dt="2024-05-22T09:53:00.804" v="560"/>
          <ac:spMkLst>
            <pc:docMk/>
            <pc:sldMk cId="0" sldId="310"/>
            <ac:spMk id="72706" creationId="{78269B19-6CA6-D217-D103-15EFD3EB1220}"/>
          </ac:spMkLst>
        </pc:spChg>
        <pc:spChg chg="mod">
          <ac:chgData name="Ganavi M" userId="aa0847465628f3dc" providerId="Windows Live" clId="Web-{5925A44B-D3A0-42ED-B305-D9987D96A1E6}" dt="2024-05-22T09:53:09.930" v="561" actId="1076"/>
          <ac:spMkLst>
            <pc:docMk/>
            <pc:sldMk cId="0" sldId="310"/>
            <ac:spMk id="72707" creationId="{E01B7838-E424-410F-3C93-7F639A7DF18D}"/>
          </ac:spMkLst>
        </pc:spChg>
        <pc:picChg chg="mod">
          <ac:chgData name="Ganavi M" userId="aa0847465628f3dc" providerId="Windows Live" clId="Web-{5925A44B-D3A0-42ED-B305-D9987D96A1E6}" dt="2024-05-22T09:53:14.008" v="562" actId="1076"/>
          <ac:picMkLst>
            <pc:docMk/>
            <pc:sldMk cId="0" sldId="310"/>
            <ac:picMk id="72708" creationId="{409E3419-8AC3-7C2A-7E89-976AE673CE9E}"/>
          </ac:picMkLst>
        </pc:picChg>
      </pc:sldChg>
      <pc:sldChg chg="modSp add">
        <pc:chgData name="Ganavi M" userId="aa0847465628f3dc" providerId="Windows Live" clId="Web-{5925A44B-D3A0-42ED-B305-D9987D96A1E6}" dt="2024-05-22T09:54:15.948" v="570" actId="14100"/>
        <pc:sldMkLst>
          <pc:docMk/>
          <pc:sldMk cId="0" sldId="317"/>
        </pc:sldMkLst>
        <pc:spChg chg="mod">
          <ac:chgData name="Ganavi M" userId="aa0847465628f3dc" providerId="Windows Live" clId="Web-{5925A44B-D3A0-42ED-B305-D9987D96A1E6}" dt="2024-05-22T09:53:46.056" v="567"/>
          <ac:spMkLst>
            <pc:docMk/>
            <pc:sldMk cId="0" sldId="317"/>
            <ac:spMk id="79874" creationId="{A22BA7C8-1791-EC95-7506-4E450707B72A}"/>
          </ac:spMkLst>
        </pc:spChg>
        <pc:spChg chg="mod">
          <ac:chgData name="Ganavi M" userId="aa0847465628f3dc" providerId="Windows Live" clId="Web-{5925A44B-D3A0-42ED-B305-D9987D96A1E6}" dt="2024-05-22T09:54:11.026" v="569" actId="20577"/>
          <ac:spMkLst>
            <pc:docMk/>
            <pc:sldMk cId="0" sldId="317"/>
            <ac:spMk id="79875" creationId="{1088685E-1EB5-A420-E5E6-D1196AD1F37D}"/>
          </ac:spMkLst>
        </pc:spChg>
        <pc:graphicFrameChg chg="mod">
          <ac:chgData name="Ganavi M" userId="aa0847465628f3dc" providerId="Windows Live" clId="Web-{5925A44B-D3A0-42ED-B305-D9987D96A1E6}" dt="2024-05-22T09:53:25.696" v="565" actId="1076"/>
          <ac:graphicFrameMkLst>
            <pc:docMk/>
            <pc:sldMk cId="0" sldId="317"/>
            <ac:graphicFrameMk id="79877" creationId="{B58C9316-6306-BC53-DF49-4F1F84BCA8E4}"/>
          </ac:graphicFrameMkLst>
        </pc:graphicFrameChg>
        <pc:picChg chg="mod">
          <ac:chgData name="Ganavi M" userId="aa0847465628f3dc" providerId="Windows Live" clId="Web-{5925A44B-D3A0-42ED-B305-D9987D96A1E6}" dt="2024-05-22T09:54:15.948" v="570" actId="14100"/>
          <ac:picMkLst>
            <pc:docMk/>
            <pc:sldMk cId="0" sldId="317"/>
            <ac:picMk id="79876" creationId="{58674924-10BE-5D8C-4CF2-C1574A59E5C8}"/>
          </ac:picMkLst>
        </pc:picChg>
      </pc:sldChg>
      <pc:sldChg chg="modSp add">
        <pc:chgData name="Ganavi M" userId="aa0847465628f3dc" providerId="Windows Live" clId="Web-{5925A44B-D3A0-42ED-B305-D9987D96A1E6}" dt="2024-05-22T09:55:40.935" v="585" actId="20577"/>
        <pc:sldMkLst>
          <pc:docMk/>
          <pc:sldMk cId="0" sldId="318"/>
        </pc:sldMkLst>
        <pc:spChg chg="mod">
          <ac:chgData name="Ganavi M" userId="aa0847465628f3dc" providerId="Windows Live" clId="Web-{5925A44B-D3A0-42ED-B305-D9987D96A1E6}" dt="2024-05-22T09:55:40.935" v="585" actId="20577"/>
          <ac:spMkLst>
            <pc:docMk/>
            <pc:sldMk cId="0" sldId="318"/>
            <ac:spMk id="80898" creationId="{8576FB12-DEAC-0136-74ED-3CE39B778A37}"/>
          </ac:spMkLst>
        </pc:spChg>
        <pc:spChg chg="mod">
          <ac:chgData name="Ganavi M" userId="aa0847465628f3dc" providerId="Windows Live" clId="Web-{5925A44B-D3A0-42ED-B305-D9987D96A1E6}" dt="2024-05-22T09:54:26.198" v="571" actId="1076"/>
          <ac:spMkLst>
            <pc:docMk/>
            <pc:sldMk cId="0" sldId="318"/>
            <ac:spMk id="80899" creationId="{E47FE300-0393-8B35-57B0-D3E3B2E1A1A6}"/>
          </ac:spMkLst>
        </pc:spChg>
      </pc:sldChg>
      <pc:sldChg chg="modSp add">
        <pc:chgData name="Ganavi M" userId="aa0847465628f3dc" providerId="Windows Live" clId="Web-{5925A44B-D3A0-42ED-B305-D9987D96A1E6}" dt="2024-05-22T09:58:54.224" v="616"/>
        <pc:sldMkLst>
          <pc:docMk/>
          <pc:sldMk cId="0" sldId="320"/>
        </pc:sldMkLst>
        <pc:spChg chg="mod">
          <ac:chgData name="Ganavi M" userId="aa0847465628f3dc" providerId="Windows Live" clId="Web-{5925A44B-D3A0-42ED-B305-D9987D96A1E6}" dt="2024-05-22T09:58:18.004" v="612" actId="20577"/>
          <ac:spMkLst>
            <pc:docMk/>
            <pc:sldMk cId="0" sldId="320"/>
            <ac:spMk id="82946" creationId="{1BA5A9C9-C508-C27A-2F3A-398152F79973}"/>
          </ac:spMkLst>
        </pc:spChg>
        <pc:spChg chg="mod">
          <ac:chgData name="Ganavi M" userId="aa0847465628f3dc" providerId="Windows Live" clId="Web-{5925A44B-D3A0-42ED-B305-D9987D96A1E6}" dt="2024-05-22T09:58:54.224" v="616"/>
          <ac:spMkLst>
            <pc:docMk/>
            <pc:sldMk cId="0" sldId="320"/>
            <ac:spMk id="82947" creationId="{F0209764-38CE-D7A1-962F-A267432A5E6A}"/>
          </ac:spMkLst>
        </pc:spChg>
        <pc:grpChg chg="mod">
          <ac:chgData name="Ganavi M" userId="aa0847465628f3dc" providerId="Windows Live" clId="Web-{5925A44B-D3A0-42ED-B305-D9987D96A1E6}" dt="2024-05-22T09:58:44.770" v="615" actId="1076"/>
          <ac:grpSpMkLst>
            <pc:docMk/>
            <pc:sldMk cId="0" sldId="320"/>
            <ac:grpSpMk id="82948" creationId="{166B7765-F67B-6394-B3A3-4D76270391A1}"/>
          </ac:grpSpMkLst>
        </pc:grpChg>
        <pc:picChg chg="mod">
          <ac:chgData name="Ganavi M" userId="aa0847465628f3dc" providerId="Windows Live" clId="Web-{5925A44B-D3A0-42ED-B305-D9987D96A1E6}" dt="2024-05-22T09:58:25.191" v="613" actId="1076"/>
          <ac:picMkLst>
            <pc:docMk/>
            <pc:sldMk cId="0" sldId="320"/>
            <ac:picMk id="82953" creationId="{7EFD5476-9CED-621F-A072-9EC2310D46DE}"/>
          </ac:picMkLst>
        </pc:picChg>
      </pc:sldChg>
      <pc:sldChg chg="modSp add">
        <pc:chgData name="Ganavi M" userId="aa0847465628f3dc" providerId="Windows Live" clId="Web-{5925A44B-D3A0-42ED-B305-D9987D96A1E6}" dt="2024-05-22T09:59:36.507" v="624" actId="20577"/>
        <pc:sldMkLst>
          <pc:docMk/>
          <pc:sldMk cId="0" sldId="323"/>
        </pc:sldMkLst>
        <pc:spChg chg="mod">
          <ac:chgData name="Ganavi M" userId="aa0847465628f3dc" providerId="Windows Live" clId="Web-{5925A44B-D3A0-42ED-B305-D9987D96A1E6}" dt="2024-05-22T09:59:36.507" v="624" actId="20577"/>
          <ac:spMkLst>
            <pc:docMk/>
            <pc:sldMk cId="0" sldId="323"/>
            <ac:spMk id="97282" creationId="{B93867BB-2EC2-B34F-B5A3-BA1D8CA70CE3}"/>
          </ac:spMkLst>
        </pc:spChg>
        <pc:spChg chg="mod">
          <ac:chgData name="Ganavi M" userId="aa0847465628f3dc" providerId="Windows Live" clId="Web-{5925A44B-D3A0-42ED-B305-D9987D96A1E6}" dt="2024-05-22T09:59:30.913" v="623" actId="1076"/>
          <ac:spMkLst>
            <pc:docMk/>
            <pc:sldMk cId="0" sldId="323"/>
            <ac:spMk id="97283" creationId="{AABA95A3-EFDB-0E60-5DCB-F3C15F054EED}"/>
          </ac:spMkLst>
        </pc:spChg>
        <pc:picChg chg="mod">
          <ac:chgData name="Ganavi M" userId="aa0847465628f3dc" providerId="Windows Live" clId="Web-{5925A44B-D3A0-42ED-B305-D9987D96A1E6}" dt="2024-05-22T09:59:25.491" v="622" actId="14100"/>
          <ac:picMkLst>
            <pc:docMk/>
            <pc:sldMk cId="0" sldId="323"/>
            <ac:picMk id="97284" creationId="{4D6ACD67-D56B-2EFD-0CA6-7E9308EF0F97}"/>
          </ac:picMkLst>
        </pc:picChg>
      </pc:sldChg>
      <pc:sldChg chg="modSp add">
        <pc:chgData name="Ganavi M" userId="aa0847465628f3dc" providerId="Windows Live" clId="Web-{5925A44B-D3A0-42ED-B305-D9987D96A1E6}" dt="2024-05-22T10:00:19.524" v="634" actId="1076"/>
        <pc:sldMkLst>
          <pc:docMk/>
          <pc:sldMk cId="0" sldId="324"/>
        </pc:sldMkLst>
        <pc:spChg chg="mod">
          <ac:chgData name="Ganavi M" userId="aa0847465628f3dc" providerId="Windows Live" clId="Web-{5925A44B-D3A0-42ED-B305-D9987D96A1E6}" dt="2024-05-22T09:59:53.601" v="629" actId="20577"/>
          <ac:spMkLst>
            <pc:docMk/>
            <pc:sldMk cId="0" sldId="324"/>
            <ac:spMk id="98306" creationId="{CA9DA36C-756C-69C4-F8DB-B7B471D27249}"/>
          </ac:spMkLst>
        </pc:spChg>
        <pc:spChg chg="mod">
          <ac:chgData name="Ganavi M" userId="aa0847465628f3dc" providerId="Windows Live" clId="Web-{5925A44B-D3A0-42ED-B305-D9987D96A1E6}" dt="2024-05-22T10:00:19.524" v="634" actId="1076"/>
          <ac:spMkLst>
            <pc:docMk/>
            <pc:sldMk cId="0" sldId="324"/>
            <ac:spMk id="98307" creationId="{1D720B4D-5A51-0D95-CB75-96292EBD88B8}"/>
          </ac:spMkLst>
        </pc:spChg>
        <pc:picChg chg="mod">
          <ac:chgData name="Ganavi M" userId="aa0847465628f3dc" providerId="Windows Live" clId="Web-{5925A44B-D3A0-42ED-B305-D9987D96A1E6}" dt="2024-05-22T09:59:59.242" v="630" actId="14100"/>
          <ac:picMkLst>
            <pc:docMk/>
            <pc:sldMk cId="0" sldId="324"/>
            <ac:picMk id="98308" creationId="{10F379D3-B26D-7907-50FE-896BA4DC2A73}"/>
          </ac:picMkLst>
        </pc:picChg>
      </pc:sldChg>
      <pc:sldChg chg="modSp add">
        <pc:chgData name="Ganavi M" userId="aa0847465628f3dc" providerId="Windows Live" clId="Web-{5925A44B-D3A0-42ED-B305-D9987D96A1E6}" dt="2024-05-22T10:01:36.808" v="648" actId="1076"/>
        <pc:sldMkLst>
          <pc:docMk/>
          <pc:sldMk cId="0" sldId="325"/>
        </pc:sldMkLst>
        <pc:spChg chg="mod">
          <ac:chgData name="Ganavi M" userId="aa0847465628f3dc" providerId="Windows Live" clId="Web-{5925A44B-D3A0-42ED-B305-D9987D96A1E6}" dt="2024-05-22T10:01:11.323" v="642"/>
          <ac:spMkLst>
            <pc:docMk/>
            <pc:sldMk cId="0" sldId="325"/>
            <ac:spMk id="99330" creationId="{8CEF5D74-8C4B-9A9E-9E27-EB2D542A26B3}"/>
          </ac:spMkLst>
        </pc:spChg>
        <pc:spChg chg="mod">
          <ac:chgData name="Ganavi M" userId="aa0847465628f3dc" providerId="Windows Live" clId="Web-{5925A44B-D3A0-42ED-B305-D9987D96A1E6}" dt="2024-05-22T10:01:22.542" v="644" actId="20577"/>
          <ac:spMkLst>
            <pc:docMk/>
            <pc:sldMk cId="0" sldId="325"/>
            <ac:spMk id="99331" creationId="{6DEE905D-A2AF-7FD5-677C-8D46E56D5534}"/>
          </ac:spMkLst>
        </pc:spChg>
        <pc:picChg chg="mod">
          <ac:chgData name="Ganavi M" userId="aa0847465628f3dc" providerId="Windows Live" clId="Web-{5925A44B-D3A0-42ED-B305-D9987D96A1E6}" dt="2024-05-22T10:01:36.808" v="648" actId="1076"/>
          <ac:picMkLst>
            <pc:docMk/>
            <pc:sldMk cId="0" sldId="325"/>
            <ac:picMk id="99332" creationId="{C05F391D-E91F-F579-B5E1-C6D7A279A83F}"/>
          </ac:picMkLst>
        </pc:picChg>
      </pc:sldChg>
      <pc:sldChg chg="modSp add">
        <pc:chgData name="Ganavi M" userId="aa0847465628f3dc" providerId="Windows Live" clId="Web-{5925A44B-D3A0-42ED-B305-D9987D96A1E6}" dt="2024-05-22T10:02:13.653" v="652" actId="1076"/>
        <pc:sldMkLst>
          <pc:docMk/>
          <pc:sldMk cId="0" sldId="326"/>
        </pc:sldMkLst>
        <pc:spChg chg="mod">
          <ac:chgData name="Ganavi M" userId="aa0847465628f3dc" providerId="Windows Live" clId="Web-{5925A44B-D3A0-42ED-B305-D9987D96A1E6}" dt="2024-05-22T10:02:13.653" v="652" actId="1076"/>
          <ac:spMkLst>
            <pc:docMk/>
            <pc:sldMk cId="0" sldId="326"/>
            <ac:spMk id="100355" creationId="{E992DFF2-33A4-EB0A-4B31-7DBE55A0AE65}"/>
          </ac:spMkLst>
        </pc:spChg>
      </pc:sldChg>
      <pc:sldChg chg="modSp add">
        <pc:chgData name="Ganavi M" userId="aa0847465628f3dc" providerId="Windows Live" clId="Web-{5925A44B-D3A0-42ED-B305-D9987D96A1E6}" dt="2024-05-22T10:03:19.374" v="732" actId="20577"/>
        <pc:sldMkLst>
          <pc:docMk/>
          <pc:sldMk cId="0" sldId="330"/>
        </pc:sldMkLst>
        <pc:spChg chg="mod">
          <ac:chgData name="Ganavi M" userId="aa0847465628f3dc" providerId="Windows Live" clId="Web-{5925A44B-D3A0-42ED-B305-D9987D96A1E6}" dt="2024-05-22T10:03:01.233" v="728" actId="1076"/>
          <ac:spMkLst>
            <pc:docMk/>
            <pc:sldMk cId="0" sldId="330"/>
            <ac:spMk id="104450" creationId="{7B5F4309-88D3-3A16-7D2F-9AE8410C499F}"/>
          </ac:spMkLst>
        </pc:spChg>
        <pc:spChg chg="mod">
          <ac:chgData name="Ganavi M" userId="aa0847465628f3dc" providerId="Windows Live" clId="Web-{5925A44B-D3A0-42ED-B305-D9987D96A1E6}" dt="2024-05-22T10:03:19.374" v="732" actId="20577"/>
          <ac:spMkLst>
            <pc:docMk/>
            <pc:sldMk cId="0" sldId="330"/>
            <ac:spMk id="104451" creationId="{B0D46A34-FE03-EBB8-0E2B-CAB97AD032EA}"/>
          </ac:spMkLst>
        </pc:spChg>
      </pc:sldChg>
      <pc:sldChg chg="modSp add">
        <pc:chgData name="Ganavi M" userId="aa0847465628f3dc" providerId="Windows Live" clId="Web-{5925A44B-D3A0-42ED-B305-D9987D96A1E6}" dt="2024-05-22T10:05:17.926" v="743" actId="14100"/>
        <pc:sldMkLst>
          <pc:docMk/>
          <pc:sldMk cId="0" sldId="331"/>
        </pc:sldMkLst>
        <pc:spChg chg="mod">
          <ac:chgData name="Ganavi M" userId="aa0847465628f3dc" providerId="Windows Live" clId="Web-{5925A44B-D3A0-42ED-B305-D9987D96A1E6}" dt="2024-05-22T10:05:17.926" v="743" actId="14100"/>
          <ac:spMkLst>
            <pc:docMk/>
            <pc:sldMk cId="0" sldId="331"/>
            <ac:spMk id="105474" creationId="{58595EFA-04A4-02B7-14A6-0769137A79FE}"/>
          </ac:spMkLst>
        </pc:spChg>
        <pc:picChg chg="mod">
          <ac:chgData name="Ganavi M" userId="aa0847465628f3dc" providerId="Windows Live" clId="Web-{5925A44B-D3A0-42ED-B305-D9987D96A1E6}" dt="2024-05-22T10:04:58.363" v="739" actId="14100"/>
          <ac:picMkLst>
            <pc:docMk/>
            <pc:sldMk cId="0" sldId="331"/>
            <ac:picMk id="105475" creationId="{9C752367-57A7-D5B8-2AB5-E3C757B92538}"/>
          </ac:picMkLst>
        </pc:picChg>
      </pc:sldChg>
      <pc:sldChg chg="modSp add">
        <pc:chgData name="Ganavi M" userId="aa0847465628f3dc" providerId="Windows Live" clId="Web-{5925A44B-D3A0-42ED-B305-D9987D96A1E6}" dt="2024-05-22T10:08:09.026" v="759" actId="20577"/>
        <pc:sldMkLst>
          <pc:docMk/>
          <pc:sldMk cId="0" sldId="334"/>
        </pc:sldMkLst>
        <pc:spChg chg="mod">
          <ac:chgData name="Ganavi M" userId="aa0847465628f3dc" providerId="Windows Live" clId="Web-{5925A44B-D3A0-42ED-B305-D9987D96A1E6}" dt="2024-05-22T10:08:09.026" v="759" actId="20577"/>
          <ac:spMkLst>
            <pc:docMk/>
            <pc:sldMk cId="0" sldId="334"/>
            <ac:spMk id="111618" creationId="{71BDBF66-BE0E-9D9B-7FEC-104E9CACD27F}"/>
          </ac:spMkLst>
        </pc:spChg>
        <pc:spChg chg="mod">
          <ac:chgData name="Ganavi M" userId="aa0847465628f3dc" providerId="Windows Live" clId="Web-{5925A44B-D3A0-42ED-B305-D9987D96A1E6}" dt="2024-05-22T10:07:57.713" v="757" actId="20577"/>
          <ac:spMkLst>
            <pc:docMk/>
            <pc:sldMk cId="0" sldId="334"/>
            <ac:spMk id="111619" creationId="{75684550-875A-447E-49F7-10453CA755CC}"/>
          </ac:spMkLst>
        </pc:spChg>
      </pc:sldChg>
      <pc:sldChg chg="modSp add">
        <pc:chgData name="Ganavi M" userId="aa0847465628f3dc" providerId="Windows Live" clId="Web-{5925A44B-D3A0-42ED-B305-D9987D96A1E6}" dt="2024-05-22T10:09:43.686" v="771" actId="20577"/>
        <pc:sldMkLst>
          <pc:docMk/>
          <pc:sldMk cId="0" sldId="335"/>
        </pc:sldMkLst>
        <pc:spChg chg="mod">
          <ac:chgData name="Ganavi M" userId="aa0847465628f3dc" providerId="Windows Live" clId="Web-{5925A44B-D3A0-42ED-B305-D9987D96A1E6}" dt="2024-05-22T10:09:31.107" v="765"/>
          <ac:spMkLst>
            <pc:docMk/>
            <pc:sldMk cId="0" sldId="335"/>
            <ac:spMk id="112642" creationId="{E9857C3B-19A0-C5C3-B1D3-8C75D6427F70}"/>
          </ac:spMkLst>
        </pc:spChg>
        <pc:spChg chg="mod">
          <ac:chgData name="Ganavi M" userId="aa0847465628f3dc" providerId="Windows Live" clId="Web-{5925A44B-D3A0-42ED-B305-D9987D96A1E6}" dt="2024-05-22T10:09:43.686" v="771" actId="20577"/>
          <ac:spMkLst>
            <pc:docMk/>
            <pc:sldMk cId="0" sldId="335"/>
            <ac:spMk id="112643" creationId="{2B533AC7-717A-D225-F56D-A21C9D175586}"/>
          </ac:spMkLst>
        </pc:spChg>
        <pc:picChg chg="mod">
          <ac:chgData name="Ganavi M" userId="aa0847465628f3dc" providerId="Windows Live" clId="Web-{5925A44B-D3A0-42ED-B305-D9987D96A1E6}" dt="2024-05-22T10:09:21.638" v="764" actId="1076"/>
          <ac:picMkLst>
            <pc:docMk/>
            <pc:sldMk cId="0" sldId="335"/>
            <ac:picMk id="112644" creationId="{C833EDE9-C569-A089-040C-B92DF6C8F240}"/>
          </ac:picMkLst>
        </pc:picChg>
      </pc:sldChg>
      <pc:sldChg chg="modSp add">
        <pc:chgData name="Ganavi M" userId="aa0847465628f3dc" providerId="Windows Live" clId="Web-{5925A44B-D3A0-42ED-B305-D9987D96A1E6}" dt="2024-05-22T10:11:56.097" v="802" actId="20577"/>
        <pc:sldMkLst>
          <pc:docMk/>
          <pc:sldMk cId="0" sldId="336"/>
        </pc:sldMkLst>
        <pc:spChg chg="mod">
          <ac:chgData name="Ganavi M" userId="aa0847465628f3dc" providerId="Windows Live" clId="Web-{5925A44B-D3A0-42ED-B305-D9987D96A1E6}" dt="2024-05-22T10:11:56.097" v="802" actId="20577"/>
          <ac:spMkLst>
            <pc:docMk/>
            <pc:sldMk cId="0" sldId="336"/>
            <ac:spMk id="113666" creationId="{7EFC42E2-612B-0393-E8DB-27B249C4D7E3}"/>
          </ac:spMkLst>
        </pc:spChg>
        <pc:spChg chg="mod">
          <ac:chgData name="Ganavi M" userId="aa0847465628f3dc" providerId="Windows Live" clId="Web-{5925A44B-D3A0-42ED-B305-D9987D96A1E6}" dt="2024-05-22T10:10:56.548" v="790" actId="14100"/>
          <ac:spMkLst>
            <pc:docMk/>
            <pc:sldMk cId="0" sldId="336"/>
            <ac:spMk id="113667" creationId="{E024AE73-89EB-99AD-1268-09A8E2D72252}"/>
          </ac:spMkLst>
        </pc:spChg>
        <pc:spChg chg="mod">
          <ac:chgData name="Ganavi M" userId="aa0847465628f3dc" providerId="Windows Live" clId="Web-{5925A44B-D3A0-42ED-B305-D9987D96A1E6}" dt="2024-05-22T10:11:25.471" v="795" actId="20577"/>
          <ac:spMkLst>
            <pc:docMk/>
            <pc:sldMk cId="0" sldId="336"/>
            <ac:spMk id="113668" creationId="{039225AB-A1AE-BB41-FFFF-5054EC41CE80}"/>
          </ac:spMkLst>
        </pc:spChg>
        <pc:grpChg chg="mod">
          <ac:chgData name="Ganavi M" userId="aa0847465628f3dc" providerId="Windows Live" clId="Web-{5925A44B-D3A0-42ED-B305-D9987D96A1E6}" dt="2024-05-22T10:11:36.174" v="796" actId="14100"/>
          <ac:grpSpMkLst>
            <pc:docMk/>
            <pc:sldMk cId="0" sldId="336"/>
            <ac:grpSpMk id="113669" creationId="{5E36C46D-5348-3507-675E-1A1A33F24454}"/>
          </ac:grpSpMkLst>
        </pc:grpChg>
      </pc:sldChg>
      <pc:sldChg chg="modSp add">
        <pc:chgData name="Ganavi M" userId="aa0847465628f3dc" providerId="Windows Live" clId="Web-{5925A44B-D3A0-42ED-B305-D9987D96A1E6}" dt="2024-05-22T10:27:08.178" v="1432" actId="1076"/>
        <pc:sldMkLst>
          <pc:docMk/>
          <pc:sldMk cId="0" sldId="338"/>
        </pc:sldMkLst>
        <pc:spChg chg="mod">
          <ac:chgData name="Ganavi M" userId="aa0847465628f3dc" providerId="Windows Live" clId="Web-{5925A44B-D3A0-42ED-B305-D9987D96A1E6}" dt="2024-05-22T10:27:04.335" v="1431" actId="1076"/>
          <ac:spMkLst>
            <pc:docMk/>
            <pc:sldMk cId="0" sldId="338"/>
            <ac:spMk id="115714" creationId="{4F422236-2FC4-0D28-2420-CDBE8177589D}"/>
          </ac:spMkLst>
        </pc:spChg>
        <pc:picChg chg="mod">
          <ac:chgData name="Ganavi M" userId="aa0847465628f3dc" providerId="Windows Live" clId="Web-{5925A44B-D3A0-42ED-B305-D9987D96A1E6}" dt="2024-05-22T10:27:08.178" v="1432" actId="1076"/>
          <ac:picMkLst>
            <pc:docMk/>
            <pc:sldMk cId="0" sldId="338"/>
            <ac:picMk id="115715" creationId="{B5D53830-9994-7042-68AA-C4A1D82B84FD}"/>
          </ac:picMkLst>
        </pc:picChg>
      </pc:sldChg>
      <pc:sldChg chg="modSp add">
        <pc:chgData name="Ganavi M" userId="aa0847465628f3dc" providerId="Windows Live" clId="Web-{5925A44B-D3A0-42ED-B305-D9987D96A1E6}" dt="2024-05-22T10:12:54.724" v="817" actId="14100"/>
        <pc:sldMkLst>
          <pc:docMk/>
          <pc:sldMk cId="0" sldId="339"/>
        </pc:sldMkLst>
        <pc:spChg chg="mod">
          <ac:chgData name="Ganavi M" userId="aa0847465628f3dc" providerId="Windows Live" clId="Web-{5925A44B-D3A0-42ED-B305-D9987D96A1E6}" dt="2024-05-22T10:12:35.099" v="811" actId="20577"/>
          <ac:spMkLst>
            <pc:docMk/>
            <pc:sldMk cId="0" sldId="339"/>
            <ac:spMk id="116738" creationId="{A4A36A5A-DC13-FDBC-3448-59006082E5B3}"/>
          </ac:spMkLst>
        </pc:spChg>
        <pc:spChg chg="mod">
          <ac:chgData name="Ganavi M" userId="aa0847465628f3dc" providerId="Windows Live" clId="Web-{5925A44B-D3A0-42ED-B305-D9987D96A1E6}" dt="2024-05-22T10:12:54.724" v="817" actId="14100"/>
          <ac:spMkLst>
            <pc:docMk/>
            <pc:sldMk cId="0" sldId="339"/>
            <ac:spMk id="116739" creationId="{D8752325-E2A7-4CCB-729F-D7BC2ED5C496}"/>
          </ac:spMkLst>
        </pc:spChg>
        <pc:picChg chg="mod">
          <ac:chgData name="Ganavi M" userId="aa0847465628f3dc" providerId="Windows Live" clId="Web-{5925A44B-D3A0-42ED-B305-D9987D96A1E6}" dt="2024-05-22T10:12:47.474" v="816" actId="1076"/>
          <ac:picMkLst>
            <pc:docMk/>
            <pc:sldMk cId="0" sldId="339"/>
            <ac:picMk id="116740" creationId="{981CC786-AF14-EDB3-1D52-94F04E284344}"/>
          </ac:picMkLst>
        </pc:picChg>
      </pc:sldChg>
      <pc:sldChg chg="modSp add">
        <pc:chgData name="Ganavi M" userId="aa0847465628f3dc" providerId="Windows Live" clId="Web-{5925A44B-D3A0-42ED-B305-D9987D96A1E6}" dt="2024-05-22T10:13:22.054" v="837" actId="20577"/>
        <pc:sldMkLst>
          <pc:docMk/>
          <pc:sldMk cId="0" sldId="340"/>
        </pc:sldMkLst>
        <pc:spChg chg="mod">
          <ac:chgData name="Ganavi M" userId="aa0847465628f3dc" providerId="Windows Live" clId="Web-{5925A44B-D3A0-42ED-B305-D9987D96A1E6}" dt="2024-05-22T10:13:22.054" v="837" actId="20577"/>
          <ac:spMkLst>
            <pc:docMk/>
            <pc:sldMk cId="0" sldId="340"/>
            <ac:spMk id="117762" creationId="{9A181E65-DAE3-4292-DABC-206CDBE717D4}"/>
          </ac:spMkLst>
        </pc:spChg>
        <pc:spChg chg="mod">
          <ac:chgData name="Ganavi M" userId="aa0847465628f3dc" providerId="Windows Live" clId="Web-{5925A44B-D3A0-42ED-B305-D9987D96A1E6}" dt="2024-05-22T10:13:19.319" v="819" actId="1076"/>
          <ac:spMkLst>
            <pc:docMk/>
            <pc:sldMk cId="0" sldId="340"/>
            <ac:spMk id="117763" creationId="{AAE7A55E-81E5-1CA9-6E34-2AFF91A2C08C}"/>
          </ac:spMkLst>
        </pc:spChg>
        <pc:spChg chg="mod">
          <ac:chgData name="Ganavi M" userId="aa0847465628f3dc" providerId="Windows Live" clId="Web-{5925A44B-D3A0-42ED-B305-D9987D96A1E6}" dt="2024-05-22T10:13:19.335" v="820" actId="1076"/>
          <ac:spMkLst>
            <pc:docMk/>
            <pc:sldMk cId="0" sldId="340"/>
            <ac:spMk id="117764" creationId="{D0A617A2-4189-41A9-79DD-908F0CF11F38}"/>
          </ac:spMkLst>
        </pc:spChg>
        <pc:spChg chg="mod">
          <ac:chgData name="Ganavi M" userId="aa0847465628f3dc" providerId="Windows Live" clId="Web-{5925A44B-D3A0-42ED-B305-D9987D96A1E6}" dt="2024-05-22T10:13:19.335" v="821" actId="1076"/>
          <ac:spMkLst>
            <pc:docMk/>
            <pc:sldMk cId="0" sldId="340"/>
            <ac:spMk id="117765" creationId="{B82CA2EE-9365-0E6F-1C02-B3452A90808F}"/>
          </ac:spMkLst>
        </pc:spChg>
        <pc:spChg chg="mod">
          <ac:chgData name="Ganavi M" userId="aa0847465628f3dc" providerId="Windows Live" clId="Web-{5925A44B-D3A0-42ED-B305-D9987D96A1E6}" dt="2024-05-22T10:13:19.350" v="822" actId="1076"/>
          <ac:spMkLst>
            <pc:docMk/>
            <pc:sldMk cId="0" sldId="340"/>
            <ac:spMk id="117766" creationId="{38A6246B-F417-83AC-0322-99CDC81C52D9}"/>
          </ac:spMkLst>
        </pc:spChg>
        <pc:spChg chg="mod">
          <ac:chgData name="Ganavi M" userId="aa0847465628f3dc" providerId="Windows Live" clId="Web-{5925A44B-D3A0-42ED-B305-D9987D96A1E6}" dt="2024-05-22T10:13:19.366" v="823" actId="1076"/>
          <ac:spMkLst>
            <pc:docMk/>
            <pc:sldMk cId="0" sldId="340"/>
            <ac:spMk id="117767" creationId="{A48FA47A-342E-35E9-41AF-50168B3C0593}"/>
          </ac:spMkLst>
        </pc:spChg>
        <pc:spChg chg="mod">
          <ac:chgData name="Ganavi M" userId="aa0847465628f3dc" providerId="Windows Live" clId="Web-{5925A44B-D3A0-42ED-B305-D9987D96A1E6}" dt="2024-05-22T10:13:19.366" v="824" actId="1076"/>
          <ac:spMkLst>
            <pc:docMk/>
            <pc:sldMk cId="0" sldId="340"/>
            <ac:spMk id="117768" creationId="{107195A6-84AA-A35D-A1F4-F5ED6B41AE09}"/>
          </ac:spMkLst>
        </pc:spChg>
        <pc:spChg chg="mod">
          <ac:chgData name="Ganavi M" userId="aa0847465628f3dc" providerId="Windows Live" clId="Web-{5925A44B-D3A0-42ED-B305-D9987D96A1E6}" dt="2024-05-22T10:13:19.382" v="825" actId="1076"/>
          <ac:spMkLst>
            <pc:docMk/>
            <pc:sldMk cId="0" sldId="340"/>
            <ac:spMk id="117769" creationId="{6EB44CB4-1AA4-96EB-61D6-C32C3214351E}"/>
          </ac:spMkLst>
        </pc:spChg>
        <pc:spChg chg="mod">
          <ac:chgData name="Ganavi M" userId="aa0847465628f3dc" providerId="Windows Live" clId="Web-{5925A44B-D3A0-42ED-B305-D9987D96A1E6}" dt="2024-05-22T10:13:19.382" v="826" actId="1076"/>
          <ac:spMkLst>
            <pc:docMk/>
            <pc:sldMk cId="0" sldId="340"/>
            <ac:spMk id="117770" creationId="{CD9E3918-C04D-369C-AD87-3C5AB4B280DA}"/>
          </ac:spMkLst>
        </pc:spChg>
        <pc:spChg chg="mod">
          <ac:chgData name="Ganavi M" userId="aa0847465628f3dc" providerId="Windows Live" clId="Web-{5925A44B-D3A0-42ED-B305-D9987D96A1E6}" dt="2024-05-22T10:13:19.397" v="827" actId="1076"/>
          <ac:spMkLst>
            <pc:docMk/>
            <pc:sldMk cId="0" sldId="340"/>
            <ac:spMk id="117771" creationId="{AF0FD0C3-7E20-BC98-6E17-87333958F6FB}"/>
          </ac:spMkLst>
        </pc:spChg>
        <pc:spChg chg="mod">
          <ac:chgData name="Ganavi M" userId="aa0847465628f3dc" providerId="Windows Live" clId="Web-{5925A44B-D3A0-42ED-B305-D9987D96A1E6}" dt="2024-05-22T10:13:19.413" v="828" actId="1076"/>
          <ac:spMkLst>
            <pc:docMk/>
            <pc:sldMk cId="0" sldId="340"/>
            <ac:spMk id="117772" creationId="{225E009B-2F20-A663-BCB9-1C5F68180CF4}"/>
          </ac:spMkLst>
        </pc:spChg>
        <pc:spChg chg="mod">
          <ac:chgData name="Ganavi M" userId="aa0847465628f3dc" providerId="Windows Live" clId="Web-{5925A44B-D3A0-42ED-B305-D9987D96A1E6}" dt="2024-05-22T10:13:19.428" v="829" actId="1076"/>
          <ac:spMkLst>
            <pc:docMk/>
            <pc:sldMk cId="0" sldId="340"/>
            <ac:spMk id="117773" creationId="{C1CCBF9E-D16A-2AAA-4745-FE74D0F42187}"/>
          </ac:spMkLst>
        </pc:spChg>
        <pc:spChg chg="mod">
          <ac:chgData name="Ganavi M" userId="aa0847465628f3dc" providerId="Windows Live" clId="Web-{5925A44B-D3A0-42ED-B305-D9987D96A1E6}" dt="2024-05-22T10:13:19.428" v="830" actId="1076"/>
          <ac:spMkLst>
            <pc:docMk/>
            <pc:sldMk cId="0" sldId="340"/>
            <ac:spMk id="117774" creationId="{E0566ECE-7033-30D2-B121-55D2FCE8C9F3}"/>
          </ac:spMkLst>
        </pc:spChg>
        <pc:spChg chg="mod">
          <ac:chgData name="Ganavi M" userId="aa0847465628f3dc" providerId="Windows Live" clId="Web-{5925A44B-D3A0-42ED-B305-D9987D96A1E6}" dt="2024-05-22T10:13:19.444" v="831" actId="1076"/>
          <ac:spMkLst>
            <pc:docMk/>
            <pc:sldMk cId="0" sldId="340"/>
            <ac:spMk id="117775" creationId="{60A86EF2-B31B-B785-F91B-0ADAC6D57EE6}"/>
          </ac:spMkLst>
        </pc:spChg>
        <pc:spChg chg="mod">
          <ac:chgData name="Ganavi M" userId="aa0847465628f3dc" providerId="Windows Live" clId="Web-{5925A44B-D3A0-42ED-B305-D9987D96A1E6}" dt="2024-05-22T10:13:19.460" v="832" actId="1076"/>
          <ac:spMkLst>
            <pc:docMk/>
            <pc:sldMk cId="0" sldId="340"/>
            <ac:spMk id="117776" creationId="{224A307F-E924-48B6-A923-B335B5D68420}"/>
          </ac:spMkLst>
        </pc:spChg>
        <pc:spChg chg="mod">
          <ac:chgData name="Ganavi M" userId="aa0847465628f3dc" providerId="Windows Live" clId="Web-{5925A44B-D3A0-42ED-B305-D9987D96A1E6}" dt="2024-05-22T10:13:19.460" v="833" actId="1076"/>
          <ac:spMkLst>
            <pc:docMk/>
            <pc:sldMk cId="0" sldId="340"/>
            <ac:spMk id="117777" creationId="{BBFD1DD7-3A16-C3CB-5D69-90F1880BC58F}"/>
          </ac:spMkLst>
        </pc:spChg>
        <pc:spChg chg="mod">
          <ac:chgData name="Ganavi M" userId="aa0847465628f3dc" providerId="Windows Live" clId="Web-{5925A44B-D3A0-42ED-B305-D9987D96A1E6}" dt="2024-05-22T10:13:19.475" v="834" actId="1076"/>
          <ac:spMkLst>
            <pc:docMk/>
            <pc:sldMk cId="0" sldId="340"/>
            <ac:spMk id="117778" creationId="{DC63F994-3927-3BDF-5B93-CB250A659C76}"/>
          </ac:spMkLst>
        </pc:spChg>
        <pc:spChg chg="mod">
          <ac:chgData name="Ganavi M" userId="aa0847465628f3dc" providerId="Windows Live" clId="Web-{5925A44B-D3A0-42ED-B305-D9987D96A1E6}" dt="2024-05-22T10:13:19.491" v="835" actId="1076"/>
          <ac:spMkLst>
            <pc:docMk/>
            <pc:sldMk cId="0" sldId="340"/>
            <ac:spMk id="117779" creationId="{23E8E5ED-D14B-7465-B60B-09FA39F09CEF}"/>
          </ac:spMkLst>
        </pc:spChg>
      </pc:sldChg>
      <pc:sldChg chg="modSp add">
        <pc:chgData name="Ganavi M" userId="aa0847465628f3dc" providerId="Windows Live" clId="Web-{5925A44B-D3A0-42ED-B305-D9987D96A1E6}" dt="2024-05-22T10:14:13.321" v="840" actId="20577"/>
        <pc:sldMkLst>
          <pc:docMk/>
          <pc:sldMk cId="0" sldId="345"/>
        </pc:sldMkLst>
        <pc:spChg chg="mod">
          <ac:chgData name="Ganavi M" userId="aa0847465628f3dc" providerId="Windows Live" clId="Web-{5925A44B-D3A0-42ED-B305-D9987D96A1E6}" dt="2024-05-22T10:14:13.321" v="840" actId="20577"/>
          <ac:spMkLst>
            <pc:docMk/>
            <pc:sldMk cId="0" sldId="345"/>
            <ac:spMk id="122882" creationId="{D9037DE4-CA7D-7DF1-ECA5-388199A2CF22}"/>
          </ac:spMkLst>
        </pc:spChg>
        <pc:spChg chg="mod">
          <ac:chgData name="Ganavi M" userId="aa0847465628f3dc" providerId="Windows Live" clId="Web-{5925A44B-D3A0-42ED-B305-D9987D96A1E6}" dt="2024-05-22T10:14:05.680" v="838" actId="1076"/>
          <ac:spMkLst>
            <pc:docMk/>
            <pc:sldMk cId="0" sldId="345"/>
            <ac:spMk id="122883" creationId="{B3BC1F05-3E53-0594-02D2-A55565A44694}"/>
          </ac:spMkLst>
        </pc:spChg>
      </pc:sldChg>
      <pc:sldChg chg="modSp add mod ord modClrScheme chgLayout">
        <pc:chgData name="Ganavi M" userId="aa0847465628f3dc" providerId="Windows Live" clId="Web-{5925A44B-D3A0-42ED-B305-D9987D96A1E6}" dt="2024-05-22T07:42:20.485" v="92" actId="20577"/>
        <pc:sldMkLst>
          <pc:docMk/>
          <pc:sldMk cId="4259797247" sldId="348"/>
        </pc:sldMkLst>
        <pc:spChg chg="mod ord">
          <ac:chgData name="Ganavi M" userId="aa0847465628f3dc" providerId="Windows Live" clId="Web-{5925A44B-D3A0-42ED-B305-D9987D96A1E6}" dt="2024-05-22T07:42:20.485" v="92" actId="20577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5925A44B-D3A0-42ED-B305-D9987D96A1E6}" dt="2024-05-22T07:41:52.765" v="88" actId="1076"/>
          <ac:spMkLst>
            <pc:docMk/>
            <pc:sldMk cId="4259797247" sldId="348"/>
            <ac:spMk id="4" creationId="{103B4B10-953E-CBD1-9601-51A457AE9A56}"/>
          </ac:spMkLst>
        </pc:spChg>
        <pc:spChg chg="mod">
          <ac:chgData name="Ganavi M" userId="aa0847465628f3dc" providerId="Windows Live" clId="Web-{5925A44B-D3A0-42ED-B305-D9987D96A1E6}" dt="2024-05-22T07:35:35.770" v="39" actId="1076"/>
          <ac:spMkLst>
            <pc:docMk/>
            <pc:sldMk cId="4259797247" sldId="348"/>
            <ac:spMk id="6" creationId="{13ED15A3-DE62-52A5-CD5A-10BB62B31704}"/>
          </ac:spMkLst>
        </pc:spChg>
      </pc:sldChg>
      <pc:sldChg chg="delSp modSp add">
        <pc:chgData name="Ganavi M" userId="aa0847465628f3dc" providerId="Windows Live" clId="Web-{5925A44B-D3A0-42ED-B305-D9987D96A1E6}" dt="2024-05-22T09:43:06.579" v="170" actId="20577"/>
        <pc:sldMkLst>
          <pc:docMk/>
          <pc:sldMk cId="447801357" sldId="349"/>
        </pc:sldMkLst>
        <pc:spChg chg="mod">
          <ac:chgData name="Ganavi M" userId="aa0847465628f3dc" providerId="Windows Live" clId="Web-{5925A44B-D3A0-42ED-B305-D9987D96A1E6}" dt="2024-05-22T09:43:06.579" v="170" actId="20577"/>
          <ac:spMkLst>
            <pc:docMk/>
            <pc:sldMk cId="447801357" sldId="349"/>
            <ac:spMk id="6146" creationId="{D805DC1C-6914-2B4F-4875-FA40970DCF6C}"/>
          </ac:spMkLst>
        </pc:spChg>
        <pc:spChg chg="del mod">
          <ac:chgData name="Ganavi M" userId="aa0847465628f3dc" providerId="Windows Live" clId="Web-{5925A44B-D3A0-42ED-B305-D9987D96A1E6}" dt="2024-05-22T09:43:00.141" v="168"/>
          <ac:spMkLst>
            <pc:docMk/>
            <pc:sldMk cId="447801357" sldId="349"/>
            <ac:spMk id="6151" creationId="{0DC5343C-533E-7412-D6F6-2EEF69428835}"/>
          </ac:spMkLst>
        </pc:spChg>
      </pc:sldChg>
      <pc:sldChg chg="addSp delSp new del">
        <pc:chgData name="Ganavi M" userId="aa0847465628f3dc" providerId="Windows Live" clId="Web-{5925A44B-D3A0-42ED-B305-D9987D96A1E6}" dt="2024-05-22T07:41:35.296" v="87"/>
        <pc:sldMkLst>
          <pc:docMk/>
          <pc:sldMk cId="1416151845" sldId="349"/>
        </pc:sldMkLst>
        <pc:spChg chg="add del">
          <ac:chgData name="Ganavi M" userId="aa0847465628f3dc" providerId="Windows Live" clId="Web-{5925A44B-D3A0-42ED-B305-D9987D96A1E6}" dt="2024-05-22T07:41:01.154" v="78"/>
          <ac:spMkLst>
            <pc:docMk/>
            <pc:sldMk cId="1416151845" sldId="349"/>
            <ac:spMk id="4" creationId="{D75AAC58-D94D-437E-AF18-7730865F9BF5}"/>
          </ac:spMkLst>
        </pc:spChg>
        <pc:spChg chg="add del">
          <ac:chgData name="Ganavi M" userId="aa0847465628f3dc" providerId="Windows Live" clId="Web-{5925A44B-D3A0-42ED-B305-D9987D96A1E6}" dt="2024-05-22T07:41:01.154" v="78"/>
          <ac:spMkLst>
            <pc:docMk/>
            <pc:sldMk cId="1416151845" sldId="349"/>
            <ac:spMk id="5" creationId="{AFD98DB2-66B5-ED58-6F58-19CC724D3FEF}"/>
          </ac:spMkLst>
        </pc:spChg>
      </pc:sldChg>
      <pc:sldChg chg="modSp add">
        <pc:chgData name="Ganavi M" userId="aa0847465628f3dc" providerId="Windows Live" clId="Web-{5925A44B-D3A0-42ED-B305-D9987D96A1E6}" dt="2024-05-22T10:02:27.498" v="654" actId="14100"/>
        <pc:sldMkLst>
          <pc:docMk/>
          <pc:sldMk cId="0" sldId="355"/>
        </pc:sldMkLst>
        <pc:spChg chg="mod">
          <ac:chgData name="Ganavi M" userId="aa0847465628f3dc" providerId="Windows Live" clId="Web-{5925A44B-D3A0-42ED-B305-D9987D96A1E6}" dt="2024-05-22T10:02:27.498" v="654" actId="14100"/>
          <ac:spMkLst>
            <pc:docMk/>
            <pc:sldMk cId="0" sldId="355"/>
            <ac:spMk id="136194" creationId="{91FB1B66-C4E8-7691-A715-8694688E33DF}"/>
          </ac:spMkLst>
        </pc:spChg>
        <pc:picChg chg="mod">
          <ac:chgData name="Ganavi M" userId="aa0847465628f3dc" providerId="Windows Live" clId="Web-{5925A44B-D3A0-42ED-B305-D9987D96A1E6}" dt="2024-05-22T10:02:26.888" v="653" actId="1076"/>
          <ac:picMkLst>
            <pc:docMk/>
            <pc:sldMk cId="0" sldId="355"/>
            <ac:picMk id="136195" creationId="{8A75B882-FCE9-C3A1-6A1C-1259BB9D8A50}"/>
          </ac:picMkLst>
        </pc:picChg>
      </pc:sldChg>
      <pc:sldChg chg="modSp add">
        <pc:chgData name="Ganavi M" userId="aa0847465628f3dc" providerId="Windows Live" clId="Web-{5925A44B-D3A0-42ED-B305-D9987D96A1E6}" dt="2024-05-22T10:02:52.030" v="727" actId="1076"/>
        <pc:sldMkLst>
          <pc:docMk/>
          <pc:sldMk cId="0" sldId="356"/>
        </pc:sldMkLst>
        <pc:spChg chg="mod">
          <ac:chgData name="Ganavi M" userId="aa0847465628f3dc" providerId="Windows Live" clId="Web-{5925A44B-D3A0-42ED-B305-D9987D96A1E6}" dt="2024-05-22T10:02:52.030" v="727" actId="1076"/>
          <ac:spMkLst>
            <pc:docMk/>
            <pc:sldMk cId="0" sldId="356"/>
            <ac:spMk id="137218" creationId="{2E9C9FA8-339F-6CA6-8912-C0619E73467B}"/>
          </ac:spMkLst>
        </pc:spChg>
        <pc:spChg chg="mod">
          <ac:chgData name="Ganavi M" userId="aa0847465628f3dc" providerId="Windows Live" clId="Web-{5925A44B-D3A0-42ED-B305-D9987D96A1E6}" dt="2024-05-22T10:02:46.389" v="656" actId="1076"/>
          <ac:spMkLst>
            <pc:docMk/>
            <pc:sldMk cId="0" sldId="356"/>
            <ac:spMk id="137219" creationId="{5A6347D8-FBA6-5291-AA01-EA09B8F18CE8}"/>
          </ac:spMkLst>
        </pc:spChg>
        <pc:spChg chg="mod">
          <ac:chgData name="Ganavi M" userId="aa0847465628f3dc" providerId="Windows Live" clId="Web-{5925A44B-D3A0-42ED-B305-D9987D96A1E6}" dt="2024-05-22T10:02:46.404" v="657" actId="1076"/>
          <ac:spMkLst>
            <pc:docMk/>
            <pc:sldMk cId="0" sldId="356"/>
            <ac:spMk id="137220" creationId="{F247E8E7-A8B7-2435-B64C-0D8128A8E100}"/>
          </ac:spMkLst>
        </pc:spChg>
        <pc:spChg chg="mod">
          <ac:chgData name="Ganavi M" userId="aa0847465628f3dc" providerId="Windows Live" clId="Web-{5925A44B-D3A0-42ED-B305-D9987D96A1E6}" dt="2024-05-22T10:02:46.420" v="658" actId="1076"/>
          <ac:spMkLst>
            <pc:docMk/>
            <pc:sldMk cId="0" sldId="356"/>
            <ac:spMk id="137221" creationId="{59877F16-861E-C094-1C0F-3EC073DF8508}"/>
          </ac:spMkLst>
        </pc:spChg>
        <pc:spChg chg="mod">
          <ac:chgData name="Ganavi M" userId="aa0847465628f3dc" providerId="Windows Live" clId="Web-{5925A44B-D3A0-42ED-B305-D9987D96A1E6}" dt="2024-05-22T10:02:46.451" v="659" actId="1076"/>
          <ac:spMkLst>
            <pc:docMk/>
            <pc:sldMk cId="0" sldId="356"/>
            <ac:spMk id="137222" creationId="{9E648F41-5ED9-C349-8907-1343E5A00B2C}"/>
          </ac:spMkLst>
        </pc:spChg>
        <pc:spChg chg="mod">
          <ac:chgData name="Ganavi M" userId="aa0847465628f3dc" providerId="Windows Live" clId="Web-{5925A44B-D3A0-42ED-B305-D9987D96A1E6}" dt="2024-05-22T10:02:46.467" v="660" actId="1076"/>
          <ac:spMkLst>
            <pc:docMk/>
            <pc:sldMk cId="0" sldId="356"/>
            <ac:spMk id="137223" creationId="{A4E02603-D4F6-70F6-A6DA-09320B751A0B}"/>
          </ac:spMkLst>
        </pc:spChg>
        <pc:spChg chg="mod">
          <ac:chgData name="Ganavi M" userId="aa0847465628f3dc" providerId="Windows Live" clId="Web-{5925A44B-D3A0-42ED-B305-D9987D96A1E6}" dt="2024-05-22T10:02:46.483" v="661" actId="1076"/>
          <ac:spMkLst>
            <pc:docMk/>
            <pc:sldMk cId="0" sldId="356"/>
            <ac:spMk id="137224" creationId="{4640175A-7110-081E-B653-497AE1AEC4DF}"/>
          </ac:spMkLst>
        </pc:spChg>
        <pc:spChg chg="mod">
          <ac:chgData name="Ganavi M" userId="aa0847465628f3dc" providerId="Windows Live" clId="Web-{5925A44B-D3A0-42ED-B305-D9987D96A1E6}" dt="2024-05-22T10:02:46.514" v="662" actId="1076"/>
          <ac:spMkLst>
            <pc:docMk/>
            <pc:sldMk cId="0" sldId="356"/>
            <ac:spMk id="137225" creationId="{A418A72B-2BC6-4E54-E5FD-A5C3C7E28631}"/>
          </ac:spMkLst>
        </pc:spChg>
        <pc:spChg chg="mod">
          <ac:chgData name="Ganavi M" userId="aa0847465628f3dc" providerId="Windows Live" clId="Web-{5925A44B-D3A0-42ED-B305-D9987D96A1E6}" dt="2024-05-22T10:02:46.529" v="663" actId="1076"/>
          <ac:spMkLst>
            <pc:docMk/>
            <pc:sldMk cId="0" sldId="356"/>
            <ac:spMk id="137226" creationId="{EC7140FA-E00C-BB38-730A-3E7C7D4E9C77}"/>
          </ac:spMkLst>
        </pc:spChg>
        <pc:spChg chg="mod">
          <ac:chgData name="Ganavi M" userId="aa0847465628f3dc" providerId="Windows Live" clId="Web-{5925A44B-D3A0-42ED-B305-D9987D96A1E6}" dt="2024-05-22T10:02:46.545" v="664" actId="1076"/>
          <ac:spMkLst>
            <pc:docMk/>
            <pc:sldMk cId="0" sldId="356"/>
            <ac:spMk id="137227" creationId="{BE0B9ED1-D7EB-0AC8-9C8C-74FCC24ABCB6}"/>
          </ac:spMkLst>
        </pc:spChg>
        <pc:spChg chg="mod">
          <ac:chgData name="Ganavi M" userId="aa0847465628f3dc" providerId="Windows Live" clId="Web-{5925A44B-D3A0-42ED-B305-D9987D96A1E6}" dt="2024-05-22T10:02:46.576" v="665" actId="1076"/>
          <ac:spMkLst>
            <pc:docMk/>
            <pc:sldMk cId="0" sldId="356"/>
            <ac:spMk id="137228" creationId="{DECA3196-CFE4-63DE-2524-201EB11F9BBF}"/>
          </ac:spMkLst>
        </pc:spChg>
        <pc:spChg chg="mod">
          <ac:chgData name="Ganavi M" userId="aa0847465628f3dc" providerId="Windows Live" clId="Web-{5925A44B-D3A0-42ED-B305-D9987D96A1E6}" dt="2024-05-22T10:02:46.592" v="666" actId="1076"/>
          <ac:spMkLst>
            <pc:docMk/>
            <pc:sldMk cId="0" sldId="356"/>
            <ac:spMk id="137229" creationId="{9103A688-99A4-2102-CEDF-51B2A352536C}"/>
          </ac:spMkLst>
        </pc:spChg>
        <pc:spChg chg="mod">
          <ac:chgData name="Ganavi M" userId="aa0847465628f3dc" providerId="Windows Live" clId="Web-{5925A44B-D3A0-42ED-B305-D9987D96A1E6}" dt="2024-05-22T10:02:46.608" v="667" actId="1076"/>
          <ac:spMkLst>
            <pc:docMk/>
            <pc:sldMk cId="0" sldId="356"/>
            <ac:spMk id="137230" creationId="{6A5378A1-CC0F-8CD9-E63C-FE8B430E1F4F}"/>
          </ac:spMkLst>
        </pc:spChg>
        <pc:spChg chg="mod">
          <ac:chgData name="Ganavi M" userId="aa0847465628f3dc" providerId="Windows Live" clId="Web-{5925A44B-D3A0-42ED-B305-D9987D96A1E6}" dt="2024-05-22T10:02:46.639" v="668" actId="1076"/>
          <ac:spMkLst>
            <pc:docMk/>
            <pc:sldMk cId="0" sldId="356"/>
            <ac:spMk id="137231" creationId="{A3CFFF59-B6F1-D3B0-9BBA-E12F2AD966F4}"/>
          </ac:spMkLst>
        </pc:spChg>
        <pc:spChg chg="mod">
          <ac:chgData name="Ganavi M" userId="aa0847465628f3dc" providerId="Windows Live" clId="Web-{5925A44B-D3A0-42ED-B305-D9987D96A1E6}" dt="2024-05-22T10:02:46.654" v="669" actId="1076"/>
          <ac:spMkLst>
            <pc:docMk/>
            <pc:sldMk cId="0" sldId="356"/>
            <ac:spMk id="137232" creationId="{7E5574D2-629D-374F-A691-C957E464BE94}"/>
          </ac:spMkLst>
        </pc:spChg>
        <pc:spChg chg="mod">
          <ac:chgData name="Ganavi M" userId="aa0847465628f3dc" providerId="Windows Live" clId="Web-{5925A44B-D3A0-42ED-B305-D9987D96A1E6}" dt="2024-05-22T10:02:46.686" v="670" actId="1076"/>
          <ac:spMkLst>
            <pc:docMk/>
            <pc:sldMk cId="0" sldId="356"/>
            <ac:spMk id="137233" creationId="{734B958B-0687-0DCB-F577-D9D5BED19811}"/>
          </ac:spMkLst>
        </pc:spChg>
        <pc:spChg chg="mod">
          <ac:chgData name="Ganavi M" userId="aa0847465628f3dc" providerId="Windows Live" clId="Web-{5925A44B-D3A0-42ED-B305-D9987D96A1E6}" dt="2024-05-22T10:02:46.701" v="671" actId="1076"/>
          <ac:spMkLst>
            <pc:docMk/>
            <pc:sldMk cId="0" sldId="356"/>
            <ac:spMk id="137234" creationId="{08C7ED0E-AA79-1523-8FA0-F3CAD2786377}"/>
          </ac:spMkLst>
        </pc:spChg>
        <pc:spChg chg="mod">
          <ac:chgData name="Ganavi M" userId="aa0847465628f3dc" providerId="Windows Live" clId="Web-{5925A44B-D3A0-42ED-B305-D9987D96A1E6}" dt="2024-05-22T10:02:46.717" v="672" actId="1076"/>
          <ac:spMkLst>
            <pc:docMk/>
            <pc:sldMk cId="0" sldId="356"/>
            <ac:spMk id="137235" creationId="{FBB7181B-D04C-A9BD-9555-AB3837C7B813}"/>
          </ac:spMkLst>
        </pc:spChg>
        <pc:spChg chg="mod">
          <ac:chgData name="Ganavi M" userId="aa0847465628f3dc" providerId="Windows Live" clId="Web-{5925A44B-D3A0-42ED-B305-D9987D96A1E6}" dt="2024-05-22T10:02:46.733" v="673" actId="1076"/>
          <ac:spMkLst>
            <pc:docMk/>
            <pc:sldMk cId="0" sldId="356"/>
            <ac:spMk id="137236" creationId="{E7AB90C8-74C6-ABA0-A4FE-2A0D237623A3}"/>
          </ac:spMkLst>
        </pc:spChg>
        <pc:spChg chg="mod">
          <ac:chgData name="Ganavi M" userId="aa0847465628f3dc" providerId="Windows Live" clId="Web-{5925A44B-D3A0-42ED-B305-D9987D96A1E6}" dt="2024-05-22T10:02:46.764" v="674" actId="1076"/>
          <ac:spMkLst>
            <pc:docMk/>
            <pc:sldMk cId="0" sldId="356"/>
            <ac:spMk id="137237" creationId="{42768A09-A185-7911-9D08-9682FC7A1265}"/>
          </ac:spMkLst>
        </pc:spChg>
        <pc:spChg chg="mod">
          <ac:chgData name="Ganavi M" userId="aa0847465628f3dc" providerId="Windows Live" clId="Web-{5925A44B-D3A0-42ED-B305-D9987D96A1E6}" dt="2024-05-22T10:02:46.779" v="675" actId="1076"/>
          <ac:spMkLst>
            <pc:docMk/>
            <pc:sldMk cId="0" sldId="356"/>
            <ac:spMk id="137238" creationId="{ACEBFC85-FD61-D010-647A-D52B7BEF7E4B}"/>
          </ac:spMkLst>
        </pc:spChg>
        <pc:spChg chg="mod">
          <ac:chgData name="Ganavi M" userId="aa0847465628f3dc" providerId="Windows Live" clId="Web-{5925A44B-D3A0-42ED-B305-D9987D96A1E6}" dt="2024-05-22T10:02:46.795" v="676" actId="1076"/>
          <ac:spMkLst>
            <pc:docMk/>
            <pc:sldMk cId="0" sldId="356"/>
            <ac:spMk id="137239" creationId="{C7E6457B-BADC-CAB3-7FA2-64FC0AF583C7}"/>
          </ac:spMkLst>
        </pc:spChg>
        <pc:spChg chg="mod">
          <ac:chgData name="Ganavi M" userId="aa0847465628f3dc" providerId="Windows Live" clId="Web-{5925A44B-D3A0-42ED-B305-D9987D96A1E6}" dt="2024-05-22T10:02:46.811" v="677" actId="1076"/>
          <ac:spMkLst>
            <pc:docMk/>
            <pc:sldMk cId="0" sldId="356"/>
            <ac:spMk id="137240" creationId="{BDA5F86A-C738-3AF0-F8F3-18FAF3324C9A}"/>
          </ac:spMkLst>
        </pc:spChg>
        <pc:spChg chg="mod">
          <ac:chgData name="Ganavi M" userId="aa0847465628f3dc" providerId="Windows Live" clId="Web-{5925A44B-D3A0-42ED-B305-D9987D96A1E6}" dt="2024-05-22T10:02:46.842" v="678" actId="1076"/>
          <ac:spMkLst>
            <pc:docMk/>
            <pc:sldMk cId="0" sldId="356"/>
            <ac:spMk id="137241" creationId="{07897679-ED73-1840-4D02-0B8F5B65A653}"/>
          </ac:spMkLst>
        </pc:spChg>
        <pc:spChg chg="mod">
          <ac:chgData name="Ganavi M" userId="aa0847465628f3dc" providerId="Windows Live" clId="Web-{5925A44B-D3A0-42ED-B305-D9987D96A1E6}" dt="2024-05-22T10:02:46.858" v="679" actId="1076"/>
          <ac:spMkLst>
            <pc:docMk/>
            <pc:sldMk cId="0" sldId="356"/>
            <ac:spMk id="137242" creationId="{A6C103CA-2DD3-6749-D159-8269A04417F0}"/>
          </ac:spMkLst>
        </pc:spChg>
        <pc:spChg chg="mod">
          <ac:chgData name="Ganavi M" userId="aa0847465628f3dc" providerId="Windows Live" clId="Web-{5925A44B-D3A0-42ED-B305-D9987D96A1E6}" dt="2024-05-22T10:02:46.873" v="680" actId="1076"/>
          <ac:spMkLst>
            <pc:docMk/>
            <pc:sldMk cId="0" sldId="356"/>
            <ac:spMk id="137243" creationId="{F0D24A9D-BD70-BC9F-8F51-52AA90DA0394}"/>
          </ac:spMkLst>
        </pc:spChg>
        <pc:spChg chg="mod">
          <ac:chgData name="Ganavi M" userId="aa0847465628f3dc" providerId="Windows Live" clId="Web-{5925A44B-D3A0-42ED-B305-D9987D96A1E6}" dt="2024-05-22T10:02:46.889" v="681" actId="1076"/>
          <ac:spMkLst>
            <pc:docMk/>
            <pc:sldMk cId="0" sldId="356"/>
            <ac:spMk id="137244" creationId="{6B3CDE9E-E540-6B29-B235-7ECE7B4835EC}"/>
          </ac:spMkLst>
        </pc:spChg>
        <pc:spChg chg="mod">
          <ac:chgData name="Ganavi M" userId="aa0847465628f3dc" providerId="Windows Live" clId="Web-{5925A44B-D3A0-42ED-B305-D9987D96A1E6}" dt="2024-05-22T10:02:46.920" v="682" actId="1076"/>
          <ac:spMkLst>
            <pc:docMk/>
            <pc:sldMk cId="0" sldId="356"/>
            <ac:spMk id="137245" creationId="{ADD7FED3-C0C3-870F-7B93-E73D5B326F38}"/>
          </ac:spMkLst>
        </pc:spChg>
        <pc:spChg chg="mod">
          <ac:chgData name="Ganavi M" userId="aa0847465628f3dc" providerId="Windows Live" clId="Web-{5925A44B-D3A0-42ED-B305-D9987D96A1E6}" dt="2024-05-22T10:02:46.936" v="683" actId="1076"/>
          <ac:spMkLst>
            <pc:docMk/>
            <pc:sldMk cId="0" sldId="356"/>
            <ac:spMk id="137246" creationId="{F8610F30-93FF-BFB4-97D0-AA31B081EE37}"/>
          </ac:spMkLst>
        </pc:spChg>
        <pc:spChg chg="mod">
          <ac:chgData name="Ganavi M" userId="aa0847465628f3dc" providerId="Windows Live" clId="Web-{5925A44B-D3A0-42ED-B305-D9987D96A1E6}" dt="2024-05-22T10:02:46.951" v="684" actId="1076"/>
          <ac:spMkLst>
            <pc:docMk/>
            <pc:sldMk cId="0" sldId="356"/>
            <ac:spMk id="137247" creationId="{FFB799B8-F335-7AAB-7241-FACFFAC1D7B2}"/>
          </ac:spMkLst>
        </pc:spChg>
        <pc:spChg chg="mod">
          <ac:chgData name="Ganavi M" userId="aa0847465628f3dc" providerId="Windows Live" clId="Web-{5925A44B-D3A0-42ED-B305-D9987D96A1E6}" dt="2024-05-22T10:02:46.967" v="685" actId="1076"/>
          <ac:spMkLst>
            <pc:docMk/>
            <pc:sldMk cId="0" sldId="356"/>
            <ac:spMk id="137248" creationId="{4E0B0439-4FFA-26CB-1859-EEC201FFAD7F}"/>
          </ac:spMkLst>
        </pc:spChg>
        <pc:spChg chg="mod">
          <ac:chgData name="Ganavi M" userId="aa0847465628f3dc" providerId="Windows Live" clId="Web-{5925A44B-D3A0-42ED-B305-D9987D96A1E6}" dt="2024-05-22T10:02:46.983" v="686" actId="1076"/>
          <ac:spMkLst>
            <pc:docMk/>
            <pc:sldMk cId="0" sldId="356"/>
            <ac:spMk id="137249" creationId="{CA2FD985-FD20-F7BD-04D0-0732C666E967}"/>
          </ac:spMkLst>
        </pc:spChg>
        <pc:spChg chg="mod">
          <ac:chgData name="Ganavi M" userId="aa0847465628f3dc" providerId="Windows Live" clId="Web-{5925A44B-D3A0-42ED-B305-D9987D96A1E6}" dt="2024-05-22T10:02:46.998" v="687" actId="1076"/>
          <ac:spMkLst>
            <pc:docMk/>
            <pc:sldMk cId="0" sldId="356"/>
            <ac:spMk id="137250" creationId="{A1E0032E-E5FA-1878-53BF-3975A7BAFC0E}"/>
          </ac:spMkLst>
        </pc:spChg>
        <pc:spChg chg="mod">
          <ac:chgData name="Ganavi M" userId="aa0847465628f3dc" providerId="Windows Live" clId="Web-{5925A44B-D3A0-42ED-B305-D9987D96A1E6}" dt="2024-05-22T10:02:47.029" v="688" actId="1076"/>
          <ac:spMkLst>
            <pc:docMk/>
            <pc:sldMk cId="0" sldId="356"/>
            <ac:spMk id="137251" creationId="{5824E3F8-8D8D-84F4-FB8A-6159C20B0AC2}"/>
          </ac:spMkLst>
        </pc:spChg>
        <pc:spChg chg="mod">
          <ac:chgData name="Ganavi M" userId="aa0847465628f3dc" providerId="Windows Live" clId="Web-{5925A44B-D3A0-42ED-B305-D9987D96A1E6}" dt="2024-05-22T10:02:47.045" v="689" actId="1076"/>
          <ac:spMkLst>
            <pc:docMk/>
            <pc:sldMk cId="0" sldId="356"/>
            <ac:spMk id="137252" creationId="{0C826429-09BA-50D4-FB07-66A07E703D8D}"/>
          </ac:spMkLst>
        </pc:spChg>
        <pc:spChg chg="mod">
          <ac:chgData name="Ganavi M" userId="aa0847465628f3dc" providerId="Windows Live" clId="Web-{5925A44B-D3A0-42ED-B305-D9987D96A1E6}" dt="2024-05-22T10:02:47.061" v="690" actId="1076"/>
          <ac:spMkLst>
            <pc:docMk/>
            <pc:sldMk cId="0" sldId="356"/>
            <ac:spMk id="137253" creationId="{EFF907B7-4CFA-7131-1B8F-74E1065520CE}"/>
          </ac:spMkLst>
        </pc:spChg>
        <pc:spChg chg="mod">
          <ac:chgData name="Ganavi M" userId="aa0847465628f3dc" providerId="Windows Live" clId="Web-{5925A44B-D3A0-42ED-B305-D9987D96A1E6}" dt="2024-05-22T10:02:47.076" v="691" actId="1076"/>
          <ac:spMkLst>
            <pc:docMk/>
            <pc:sldMk cId="0" sldId="356"/>
            <ac:spMk id="137254" creationId="{A52195ED-4B44-6A9A-E56C-707FC7666DF5}"/>
          </ac:spMkLst>
        </pc:spChg>
        <pc:spChg chg="mod">
          <ac:chgData name="Ganavi M" userId="aa0847465628f3dc" providerId="Windows Live" clId="Web-{5925A44B-D3A0-42ED-B305-D9987D96A1E6}" dt="2024-05-22T10:02:47.123" v="692" actId="1076"/>
          <ac:spMkLst>
            <pc:docMk/>
            <pc:sldMk cId="0" sldId="356"/>
            <ac:spMk id="137255" creationId="{2D51300F-E4E5-A0D0-70C0-90AED657F904}"/>
          </ac:spMkLst>
        </pc:spChg>
        <pc:spChg chg="mod">
          <ac:chgData name="Ganavi M" userId="aa0847465628f3dc" providerId="Windows Live" clId="Web-{5925A44B-D3A0-42ED-B305-D9987D96A1E6}" dt="2024-05-22T10:02:47.154" v="693" actId="1076"/>
          <ac:spMkLst>
            <pc:docMk/>
            <pc:sldMk cId="0" sldId="356"/>
            <ac:spMk id="137256" creationId="{7EEEB64B-13D8-4F65-3171-C7B6E9ED80D2}"/>
          </ac:spMkLst>
        </pc:spChg>
        <pc:spChg chg="mod">
          <ac:chgData name="Ganavi M" userId="aa0847465628f3dc" providerId="Windows Live" clId="Web-{5925A44B-D3A0-42ED-B305-D9987D96A1E6}" dt="2024-05-22T10:02:47.170" v="694" actId="1076"/>
          <ac:spMkLst>
            <pc:docMk/>
            <pc:sldMk cId="0" sldId="356"/>
            <ac:spMk id="137257" creationId="{73833EE7-B96F-57FA-9415-EB2D6AB0ECDB}"/>
          </ac:spMkLst>
        </pc:spChg>
        <pc:spChg chg="mod">
          <ac:chgData name="Ganavi M" userId="aa0847465628f3dc" providerId="Windows Live" clId="Web-{5925A44B-D3A0-42ED-B305-D9987D96A1E6}" dt="2024-05-22T10:02:47.201" v="695" actId="1076"/>
          <ac:spMkLst>
            <pc:docMk/>
            <pc:sldMk cId="0" sldId="356"/>
            <ac:spMk id="137258" creationId="{F2606ED3-01BF-DEE0-7549-F0DDA7C69284}"/>
          </ac:spMkLst>
        </pc:spChg>
        <pc:spChg chg="mod">
          <ac:chgData name="Ganavi M" userId="aa0847465628f3dc" providerId="Windows Live" clId="Web-{5925A44B-D3A0-42ED-B305-D9987D96A1E6}" dt="2024-05-22T10:02:47.217" v="696" actId="1076"/>
          <ac:spMkLst>
            <pc:docMk/>
            <pc:sldMk cId="0" sldId="356"/>
            <ac:spMk id="137259" creationId="{6C6F696F-6E48-6361-E451-FAD214AD5DBB}"/>
          </ac:spMkLst>
        </pc:spChg>
        <pc:spChg chg="mod">
          <ac:chgData name="Ganavi M" userId="aa0847465628f3dc" providerId="Windows Live" clId="Web-{5925A44B-D3A0-42ED-B305-D9987D96A1E6}" dt="2024-05-22T10:02:47.248" v="697" actId="1076"/>
          <ac:spMkLst>
            <pc:docMk/>
            <pc:sldMk cId="0" sldId="356"/>
            <ac:spMk id="137260" creationId="{9EBCCB10-0AE1-3490-51F9-DB88380A88C2}"/>
          </ac:spMkLst>
        </pc:spChg>
        <pc:spChg chg="mod">
          <ac:chgData name="Ganavi M" userId="aa0847465628f3dc" providerId="Windows Live" clId="Web-{5925A44B-D3A0-42ED-B305-D9987D96A1E6}" dt="2024-05-22T10:02:47.264" v="698" actId="1076"/>
          <ac:spMkLst>
            <pc:docMk/>
            <pc:sldMk cId="0" sldId="356"/>
            <ac:spMk id="137261" creationId="{36B4CF58-79B0-F85C-0759-91C7A49A1B7C}"/>
          </ac:spMkLst>
        </pc:spChg>
        <pc:spChg chg="mod">
          <ac:chgData name="Ganavi M" userId="aa0847465628f3dc" providerId="Windows Live" clId="Web-{5925A44B-D3A0-42ED-B305-D9987D96A1E6}" dt="2024-05-22T10:02:47.279" v="699" actId="1076"/>
          <ac:spMkLst>
            <pc:docMk/>
            <pc:sldMk cId="0" sldId="356"/>
            <ac:spMk id="137262" creationId="{F798A55A-4E23-4F28-8C0D-9B5C44E2C96D}"/>
          </ac:spMkLst>
        </pc:spChg>
        <pc:spChg chg="mod">
          <ac:chgData name="Ganavi M" userId="aa0847465628f3dc" providerId="Windows Live" clId="Web-{5925A44B-D3A0-42ED-B305-D9987D96A1E6}" dt="2024-05-22T10:02:47.295" v="700" actId="1076"/>
          <ac:spMkLst>
            <pc:docMk/>
            <pc:sldMk cId="0" sldId="356"/>
            <ac:spMk id="137263" creationId="{556FF3F1-9884-FA7B-CA8B-511722696A28}"/>
          </ac:spMkLst>
        </pc:spChg>
        <pc:spChg chg="mod">
          <ac:chgData name="Ganavi M" userId="aa0847465628f3dc" providerId="Windows Live" clId="Web-{5925A44B-D3A0-42ED-B305-D9987D96A1E6}" dt="2024-05-22T10:02:47.311" v="701" actId="1076"/>
          <ac:spMkLst>
            <pc:docMk/>
            <pc:sldMk cId="0" sldId="356"/>
            <ac:spMk id="137264" creationId="{BA925443-06D7-4517-9A7B-A97802F9BBB3}"/>
          </ac:spMkLst>
        </pc:spChg>
        <pc:spChg chg="mod">
          <ac:chgData name="Ganavi M" userId="aa0847465628f3dc" providerId="Windows Live" clId="Web-{5925A44B-D3A0-42ED-B305-D9987D96A1E6}" dt="2024-05-22T10:02:47.342" v="702" actId="1076"/>
          <ac:spMkLst>
            <pc:docMk/>
            <pc:sldMk cId="0" sldId="356"/>
            <ac:spMk id="137265" creationId="{8DFD4600-1373-BC53-BF23-F86DD5E97F6E}"/>
          </ac:spMkLst>
        </pc:spChg>
        <pc:spChg chg="mod">
          <ac:chgData name="Ganavi M" userId="aa0847465628f3dc" providerId="Windows Live" clId="Web-{5925A44B-D3A0-42ED-B305-D9987D96A1E6}" dt="2024-05-22T10:02:47.358" v="703" actId="1076"/>
          <ac:spMkLst>
            <pc:docMk/>
            <pc:sldMk cId="0" sldId="356"/>
            <ac:spMk id="137266" creationId="{6F775DE9-19B0-9EFC-CB61-42B2627BC4B6}"/>
          </ac:spMkLst>
        </pc:spChg>
        <pc:spChg chg="mod">
          <ac:chgData name="Ganavi M" userId="aa0847465628f3dc" providerId="Windows Live" clId="Web-{5925A44B-D3A0-42ED-B305-D9987D96A1E6}" dt="2024-05-22T10:02:47.373" v="704" actId="1076"/>
          <ac:spMkLst>
            <pc:docMk/>
            <pc:sldMk cId="0" sldId="356"/>
            <ac:spMk id="137267" creationId="{6F65446C-89CB-A18D-8185-20A8519B2DFE}"/>
          </ac:spMkLst>
        </pc:spChg>
        <pc:spChg chg="mod">
          <ac:chgData name="Ganavi M" userId="aa0847465628f3dc" providerId="Windows Live" clId="Web-{5925A44B-D3A0-42ED-B305-D9987D96A1E6}" dt="2024-05-22T10:02:47.389" v="705" actId="1076"/>
          <ac:spMkLst>
            <pc:docMk/>
            <pc:sldMk cId="0" sldId="356"/>
            <ac:spMk id="137268" creationId="{52AA5E66-7960-3537-A2F8-FC574C781F36}"/>
          </ac:spMkLst>
        </pc:spChg>
        <pc:spChg chg="mod">
          <ac:chgData name="Ganavi M" userId="aa0847465628f3dc" providerId="Windows Live" clId="Web-{5925A44B-D3A0-42ED-B305-D9987D96A1E6}" dt="2024-05-22T10:02:47.420" v="706" actId="1076"/>
          <ac:spMkLst>
            <pc:docMk/>
            <pc:sldMk cId="0" sldId="356"/>
            <ac:spMk id="137269" creationId="{DE230BC9-8114-DC57-B572-1544C2B81D15}"/>
          </ac:spMkLst>
        </pc:spChg>
        <pc:spChg chg="mod">
          <ac:chgData name="Ganavi M" userId="aa0847465628f3dc" providerId="Windows Live" clId="Web-{5925A44B-D3A0-42ED-B305-D9987D96A1E6}" dt="2024-05-22T10:02:47.436" v="707" actId="1076"/>
          <ac:spMkLst>
            <pc:docMk/>
            <pc:sldMk cId="0" sldId="356"/>
            <ac:spMk id="137270" creationId="{6F2DEC79-6B6D-535B-EBDF-A818EC7C39FD}"/>
          </ac:spMkLst>
        </pc:spChg>
        <pc:spChg chg="mod">
          <ac:chgData name="Ganavi M" userId="aa0847465628f3dc" providerId="Windows Live" clId="Web-{5925A44B-D3A0-42ED-B305-D9987D96A1E6}" dt="2024-05-22T10:02:47.451" v="708" actId="1076"/>
          <ac:spMkLst>
            <pc:docMk/>
            <pc:sldMk cId="0" sldId="356"/>
            <ac:spMk id="137271" creationId="{8E4479A0-72C8-C28D-23E5-CD6667E53BFF}"/>
          </ac:spMkLst>
        </pc:spChg>
        <pc:spChg chg="mod">
          <ac:chgData name="Ganavi M" userId="aa0847465628f3dc" providerId="Windows Live" clId="Web-{5925A44B-D3A0-42ED-B305-D9987D96A1E6}" dt="2024-05-22T10:02:47.467" v="709" actId="1076"/>
          <ac:spMkLst>
            <pc:docMk/>
            <pc:sldMk cId="0" sldId="356"/>
            <ac:spMk id="137272" creationId="{11AE0ADF-6129-1CFF-8A0C-4B7C6DC940B0}"/>
          </ac:spMkLst>
        </pc:spChg>
        <pc:spChg chg="mod">
          <ac:chgData name="Ganavi M" userId="aa0847465628f3dc" providerId="Windows Live" clId="Web-{5925A44B-D3A0-42ED-B305-D9987D96A1E6}" dt="2024-05-22T10:02:47.498" v="710" actId="1076"/>
          <ac:spMkLst>
            <pc:docMk/>
            <pc:sldMk cId="0" sldId="356"/>
            <ac:spMk id="137273" creationId="{E6D4A781-393D-04C8-DF7C-6A9862623D40}"/>
          </ac:spMkLst>
        </pc:spChg>
        <pc:spChg chg="mod">
          <ac:chgData name="Ganavi M" userId="aa0847465628f3dc" providerId="Windows Live" clId="Web-{5925A44B-D3A0-42ED-B305-D9987D96A1E6}" dt="2024-05-22T10:02:47.514" v="711" actId="1076"/>
          <ac:spMkLst>
            <pc:docMk/>
            <pc:sldMk cId="0" sldId="356"/>
            <ac:spMk id="137274" creationId="{D1F4EAB7-3C08-5080-AB50-1A921230CD24}"/>
          </ac:spMkLst>
        </pc:spChg>
        <pc:spChg chg="mod">
          <ac:chgData name="Ganavi M" userId="aa0847465628f3dc" providerId="Windows Live" clId="Web-{5925A44B-D3A0-42ED-B305-D9987D96A1E6}" dt="2024-05-22T10:02:47.530" v="712" actId="1076"/>
          <ac:spMkLst>
            <pc:docMk/>
            <pc:sldMk cId="0" sldId="356"/>
            <ac:spMk id="137275" creationId="{E4441764-EDEB-C044-6A2D-BCE3B1E74DBD}"/>
          </ac:spMkLst>
        </pc:spChg>
        <pc:spChg chg="mod">
          <ac:chgData name="Ganavi M" userId="aa0847465628f3dc" providerId="Windows Live" clId="Web-{5925A44B-D3A0-42ED-B305-D9987D96A1E6}" dt="2024-05-22T10:02:47.545" v="713" actId="1076"/>
          <ac:spMkLst>
            <pc:docMk/>
            <pc:sldMk cId="0" sldId="356"/>
            <ac:spMk id="137276" creationId="{B9311E90-6190-743C-E07D-505ECB412505}"/>
          </ac:spMkLst>
        </pc:spChg>
        <pc:spChg chg="mod">
          <ac:chgData name="Ganavi M" userId="aa0847465628f3dc" providerId="Windows Live" clId="Web-{5925A44B-D3A0-42ED-B305-D9987D96A1E6}" dt="2024-05-22T10:02:47.561" v="714" actId="1076"/>
          <ac:spMkLst>
            <pc:docMk/>
            <pc:sldMk cId="0" sldId="356"/>
            <ac:spMk id="137277" creationId="{7B33D703-FD1D-4D22-1B75-9C00F8EA84CA}"/>
          </ac:spMkLst>
        </pc:spChg>
        <pc:spChg chg="mod">
          <ac:chgData name="Ganavi M" userId="aa0847465628f3dc" providerId="Windows Live" clId="Web-{5925A44B-D3A0-42ED-B305-D9987D96A1E6}" dt="2024-05-22T10:02:47.592" v="715" actId="1076"/>
          <ac:spMkLst>
            <pc:docMk/>
            <pc:sldMk cId="0" sldId="356"/>
            <ac:spMk id="137278" creationId="{9104EDCC-FE10-E1A9-CA57-AFE97FFB4349}"/>
          </ac:spMkLst>
        </pc:spChg>
        <pc:spChg chg="mod">
          <ac:chgData name="Ganavi M" userId="aa0847465628f3dc" providerId="Windows Live" clId="Web-{5925A44B-D3A0-42ED-B305-D9987D96A1E6}" dt="2024-05-22T10:02:47.608" v="716" actId="1076"/>
          <ac:spMkLst>
            <pc:docMk/>
            <pc:sldMk cId="0" sldId="356"/>
            <ac:spMk id="137279" creationId="{ED34F2B0-8D17-DFCA-CA33-F61CDD49E167}"/>
          </ac:spMkLst>
        </pc:spChg>
        <pc:spChg chg="mod">
          <ac:chgData name="Ganavi M" userId="aa0847465628f3dc" providerId="Windows Live" clId="Web-{5925A44B-D3A0-42ED-B305-D9987D96A1E6}" dt="2024-05-22T10:02:47.623" v="717" actId="1076"/>
          <ac:spMkLst>
            <pc:docMk/>
            <pc:sldMk cId="0" sldId="356"/>
            <ac:spMk id="137280" creationId="{6080787A-668E-F688-7E0A-4992F0FD3FC0}"/>
          </ac:spMkLst>
        </pc:spChg>
        <pc:spChg chg="mod">
          <ac:chgData name="Ganavi M" userId="aa0847465628f3dc" providerId="Windows Live" clId="Web-{5925A44B-D3A0-42ED-B305-D9987D96A1E6}" dt="2024-05-22T10:02:47.639" v="718" actId="1076"/>
          <ac:spMkLst>
            <pc:docMk/>
            <pc:sldMk cId="0" sldId="356"/>
            <ac:spMk id="137281" creationId="{C2D9C26F-7730-F45D-D5F3-8A6D2DDD1691}"/>
          </ac:spMkLst>
        </pc:spChg>
        <pc:spChg chg="mod">
          <ac:chgData name="Ganavi M" userId="aa0847465628f3dc" providerId="Windows Live" clId="Web-{5925A44B-D3A0-42ED-B305-D9987D96A1E6}" dt="2024-05-22T10:02:47.655" v="719" actId="1076"/>
          <ac:spMkLst>
            <pc:docMk/>
            <pc:sldMk cId="0" sldId="356"/>
            <ac:spMk id="137282" creationId="{AAC26316-7BB1-7A67-ADBD-6D5D18FAF239}"/>
          </ac:spMkLst>
        </pc:spChg>
        <pc:spChg chg="mod">
          <ac:chgData name="Ganavi M" userId="aa0847465628f3dc" providerId="Windows Live" clId="Web-{5925A44B-D3A0-42ED-B305-D9987D96A1E6}" dt="2024-05-22T10:02:47.686" v="720" actId="1076"/>
          <ac:spMkLst>
            <pc:docMk/>
            <pc:sldMk cId="0" sldId="356"/>
            <ac:spMk id="137283" creationId="{B88BB3CC-E65B-D4BB-3626-508D00C3F138}"/>
          </ac:spMkLst>
        </pc:spChg>
        <pc:spChg chg="mod">
          <ac:chgData name="Ganavi M" userId="aa0847465628f3dc" providerId="Windows Live" clId="Web-{5925A44B-D3A0-42ED-B305-D9987D96A1E6}" dt="2024-05-22T10:02:47.701" v="721" actId="1076"/>
          <ac:spMkLst>
            <pc:docMk/>
            <pc:sldMk cId="0" sldId="356"/>
            <ac:spMk id="137284" creationId="{D12FC11B-15CB-9CB6-AAA8-BCAFD993D33B}"/>
          </ac:spMkLst>
        </pc:spChg>
        <pc:spChg chg="mod">
          <ac:chgData name="Ganavi M" userId="aa0847465628f3dc" providerId="Windows Live" clId="Web-{5925A44B-D3A0-42ED-B305-D9987D96A1E6}" dt="2024-05-22T10:02:47.717" v="722" actId="1076"/>
          <ac:spMkLst>
            <pc:docMk/>
            <pc:sldMk cId="0" sldId="356"/>
            <ac:spMk id="137285" creationId="{2930B217-8638-76C0-D66C-F7664D28F76B}"/>
          </ac:spMkLst>
        </pc:spChg>
        <pc:spChg chg="mod">
          <ac:chgData name="Ganavi M" userId="aa0847465628f3dc" providerId="Windows Live" clId="Web-{5925A44B-D3A0-42ED-B305-D9987D96A1E6}" dt="2024-05-22T10:02:47.733" v="723" actId="1076"/>
          <ac:spMkLst>
            <pc:docMk/>
            <pc:sldMk cId="0" sldId="356"/>
            <ac:spMk id="137286" creationId="{B1B52204-07B8-CDE8-9036-014181B2C555}"/>
          </ac:spMkLst>
        </pc:spChg>
        <pc:spChg chg="mod">
          <ac:chgData name="Ganavi M" userId="aa0847465628f3dc" providerId="Windows Live" clId="Web-{5925A44B-D3A0-42ED-B305-D9987D96A1E6}" dt="2024-05-22T10:02:47.764" v="724" actId="1076"/>
          <ac:spMkLst>
            <pc:docMk/>
            <pc:sldMk cId="0" sldId="356"/>
            <ac:spMk id="137287" creationId="{5742C6DE-85E1-4A78-168C-3C60D6C69002}"/>
          </ac:spMkLst>
        </pc:spChg>
        <pc:spChg chg="mod">
          <ac:chgData name="Ganavi M" userId="aa0847465628f3dc" providerId="Windows Live" clId="Web-{5925A44B-D3A0-42ED-B305-D9987D96A1E6}" dt="2024-05-22T10:02:47.780" v="725" actId="1076"/>
          <ac:spMkLst>
            <pc:docMk/>
            <pc:sldMk cId="0" sldId="356"/>
            <ac:spMk id="137288" creationId="{1754E260-0BC5-2B28-429D-174F5DD303EA}"/>
          </ac:spMkLst>
        </pc:spChg>
        <pc:spChg chg="mod">
          <ac:chgData name="Ganavi M" userId="aa0847465628f3dc" providerId="Windows Live" clId="Web-{5925A44B-D3A0-42ED-B305-D9987D96A1E6}" dt="2024-05-22T10:02:47.795" v="726" actId="1076"/>
          <ac:spMkLst>
            <pc:docMk/>
            <pc:sldMk cId="0" sldId="356"/>
            <ac:spMk id="137289" creationId="{D3181FBF-618C-4C50-F706-98F3322A54B0}"/>
          </ac:spMkLst>
        </pc:spChg>
      </pc:sldChg>
      <pc:sldChg chg="modSp add">
        <pc:chgData name="Ganavi M" userId="aa0847465628f3dc" providerId="Windows Live" clId="Web-{5925A44B-D3A0-42ED-B305-D9987D96A1E6}" dt="2024-05-22T09:43:18.985" v="172" actId="1076"/>
        <pc:sldMkLst>
          <pc:docMk/>
          <pc:sldMk cId="0" sldId="363"/>
        </pc:sldMkLst>
        <pc:spChg chg="mod">
          <ac:chgData name="Ganavi M" userId="aa0847465628f3dc" providerId="Windows Live" clId="Web-{5925A44B-D3A0-42ED-B305-D9987D96A1E6}" dt="2024-05-22T09:43:15.626" v="171" actId="14100"/>
          <ac:spMkLst>
            <pc:docMk/>
            <pc:sldMk cId="0" sldId="363"/>
            <ac:spMk id="144387" creationId="{F4175836-E2E8-CA5E-A3EA-4837430591F9}"/>
          </ac:spMkLst>
        </pc:spChg>
        <pc:grpChg chg="mod">
          <ac:chgData name="Ganavi M" userId="aa0847465628f3dc" providerId="Windows Live" clId="Web-{5925A44B-D3A0-42ED-B305-D9987D96A1E6}" dt="2024-05-22T09:43:18.985" v="172" actId="1076"/>
          <ac:grpSpMkLst>
            <pc:docMk/>
            <pc:sldMk cId="0" sldId="363"/>
            <ac:grpSpMk id="144389" creationId="{6FE6D0D7-780A-6149-D713-E83E1D37797F}"/>
          </ac:grpSpMkLst>
        </pc:grpChg>
      </pc:sldChg>
      <pc:sldChg chg="modSp add">
        <pc:chgData name="Ganavi M" userId="aa0847465628f3dc" providerId="Windows Live" clId="Web-{5925A44B-D3A0-42ED-B305-D9987D96A1E6}" dt="2024-05-22T09:45:42.100" v="181"/>
        <pc:sldMkLst>
          <pc:docMk/>
          <pc:sldMk cId="0" sldId="364"/>
        </pc:sldMkLst>
        <pc:spChg chg="mod">
          <ac:chgData name="Ganavi M" userId="aa0847465628f3dc" providerId="Windows Live" clId="Web-{5925A44B-D3A0-42ED-B305-D9987D96A1E6}" dt="2024-05-22T09:45:42.100" v="181"/>
          <ac:spMkLst>
            <pc:docMk/>
            <pc:sldMk cId="0" sldId="364"/>
            <ac:spMk id="145411" creationId="{4152EE6B-82A3-F882-5A57-EBB77C163249}"/>
          </ac:spMkLst>
        </pc:spChg>
        <pc:spChg chg="mod">
          <ac:chgData name="Ganavi M" userId="aa0847465628f3dc" providerId="Windows Live" clId="Web-{5925A44B-D3A0-42ED-B305-D9987D96A1E6}" dt="2024-05-22T09:45:42.085" v="179"/>
          <ac:spMkLst>
            <pc:docMk/>
            <pc:sldMk cId="0" sldId="364"/>
            <ac:spMk id="145412" creationId="{46992CBC-7589-2D1D-EBFC-6165850CFB94}"/>
          </ac:spMkLst>
        </pc:spChg>
        <pc:spChg chg="mod">
          <ac:chgData name="Ganavi M" userId="aa0847465628f3dc" providerId="Windows Live" clId="Web-{5925A44B-D3A0-42ED-B305-D9987D96A1E6}" dt="2024-05-22T09:45:42.085" v="180"/>
          <ac:spMkLst>
            <pc:docMk/>
            <pc:sldMk cId="0" sldId="364"/>
            <ac:spMk id="145413" creationId="{9BFCAF1A-467C-C3E2-3DE4-6E232C6B6D0A}"/>
          </ac:spMkLst>
        </pc:spChg>
        <pc:picChg chg="mod">
          <ac:chgData name="Ganavi M" userId="aa0847465628f3dc" providerId="Windows Live" clId="Web-{5925A44B-D3A0-42ED-B305-D9987D96A1E6}" dt="2024-05-22T09:45:08.599" v="173" actId="1076"/>
          <ac:picMkLst>
            <pc:docMk/>
            <pc:sldMk cId="0" sldId="364"/>
            <ac:picMk id="145414" creationId="{1800EA9F-06A5-8F11-6C22-4E45DFC91BE0}"/>
          </ac:picMkLst>
        </pc:picChg>
        <pc:picChg chg="mod">
          <ac:chgData name="Ganavi M" userId="aa0847465628f3dc" providerId="Windows Live" clId="Web-{5925A44B-D3A0-42ED-B305-D9987D96A1E6}" dt="2024-05-22T09:45:12.037" v="174" actId="1076"/>
          <ac:picMkLst>
            <pc:docMk/>
            <pc:sldMk cId="0" sldId="364"/>
            <ac:picMk id="145415" creationId="{26B32FB3-FDFB-72F7-275F-09D80788E4D7}"/>
          </ac:picMkLst>
        </pc:picChg>
      </pc:sldChg>
      <pc:sldChg chg="add">
        <pc:chgData name="Ganavi M" userId="aa0847465628f3dc" providerId="Windows Live" clId="Web-{5925A44B-D3A0-42ED-B305-D9987D96A1E6}" dt="2024-05-22T09:41:24.278" v="107"/>
        <pc:sldMkLst>
          <pc:docMk/>
          <pc:sldMk cId="0" sldId="366"/>
        </pc:sldMkLst>
      </pc:sldChg>
      <pc:sldChg chg="modSp add">
        <pc:chgData name="Ganavi M" userId="aa0847465628f3dc" providerId="Windows Live" clId="Web-{5925A44B-D3A0-42ED-B305-D9987D96A1E6}" dt="2024-05-22T09:47:21.041" v="187" actId="1076"/>
        <pc:sldMkLst>
          <pc:docMk/>
          <pc:sldMk cId="0" sldId="367"/>
        </pc:sldMkLst>
        <pc:spChg chg="mod">
          <ac:chgData name="Ganavi M" userId="aa0847465628f3dc" providerId="Windows Live" clId="Web-{5925A44B-D3A0-42ED-B305-D9987D96A1E6}" dt="2024-05-22T09:47:21.041" v="187" actId="1076"/>
          <ac:spMkLst>
            <pc:docMk/>
            <pc:sldMk cId="0" sldId="367"/>
            <ac:spMk id="148483" creationId="{951BC339-F1F6-49B5-C05C-15BC41D04E3C}"/>
          </ac:spMkLst>
        </pc:spChg>
        <pc:picChg chg="mod">
          <ac:chgData name="Ganavi M" userId="aa0847465628f3dc" providerId="Windows Live" clId="Web-{5925A44B-D3A0-42ED-B305-D9987D96A1E6}" dt="2024-05-22T09:47:14.494" v="186" actId="1076"/>
          <ac:picMkLst>
            <pc:docMk/>
            <pc:sldMk cId="0" sldId="367"/>
            <ac:picMk id="148484" creationId="{B888BEFF-604A-27D9-2F79-686B96912F93}"/>
          </ac:picMkLst>
        </pc:picChg>
      </pc:sldChg>
      <pc:sldChg chg="modSp add">
        <pc:chgData name="Ganavi M" userId="aa0847465628f3dc" providerId="Windows Live" clId="Web-{5925A44B-D3A0-42ED-B305-D9987D96A1E6}" dt="2024-05-22T09:47:34.901" v="190" actId="1076"/>
        <pc:sldMkLst>
          <pc:docMk/>
          <pc:sldMk cId="0" sldId="368"/>
        </pc:sldMkLst>
        <pc:spChg chg="mod">
          <ac:chgData name="Ganavi M" userId="aa0847465628f3dc" providerId="Windows Live" clId="Web-{5925A44B-D3A0-42ED-B305-D9987D96A1E6}" dt="2024-05-22T09:47:34.901" v="190" actId="1076"/>
          <ac:spMkLst>
            <pc:docMk/>
            <pc:sldMk cId="0" sldId="368"/>
            <ac:spMk id="149507" creationId="{145E55EB-4D39-9323-E974-D84B87C69405}"/>
          </ac:spMkLst>
        </pc:spChg>
      </pc:sldChg>
      <pc:sldChg chg="add">
        <pc:chgData name="Ganavi M" userId="aa0847465628f3dc" providerId="Windows Live" clId="Web-{5925A44B-D3A0-42ED-B305-D9987D96A1E6}" dt="2024-05-22T09:41:24.309" v="111"/>
        <pc:sldMkLst>
          <pc:docMk/>
          <pc:sldMk cId="0" sldId="370"/>
        </pc:sldMkLst>
      </pc:sldChg>
      <pc:sldChg chg="modSp add">
        <pc:chgData name="Ganavi M" userId="aa0847465628f3dc" providerId="Windows Live" clId="Web-{5925A44B-D3A0-42ED-B305-D9987D96A1E6}" dt="2024-05-22T09:49:08.936" v="249" actId="1076"/>
        <pc:sldMkLst>
          <pc:docMk/>
          <pc:sldMk cId="0" sldId="376"/>
        </pc:sldMkLst>
        <pc:spChg chg="mod">
          <ac:chgData name="Ganavi M" userId="aa0847465628f3dc" providerId="Windows Live" clId="Web-{5925A44B-D3A0-42ED-B305-D9987D96A1E6}" dt="2024-05-22T09:49:08.936" v="249" actId="1076"/>
          <ac:spMkLst>
            <pc:docMk/>
            <pc:sldMk cId="0" sldId="376"/>
            <ac:spMk id="157698" creationId="{46FD54BD-8A71-AE98-F3E6-BA9F2307DE85}"/>
          </ac:spMkLst>
        </pc:spChg>
        <pc:picChg chg="mod">
          <ac:chgData name="Ganavi M" userId="aa0847465628f3dc" providerId="Windows Live" clId="Web-{5925A44B-D3A0-42ED-B305-D9987D96A1E6}" dt="2024-05-22T09:49:00.295" v="248" actId="1076"/>
          <ac:picMkLst>
            <pc:docMk/>
            <pc:sldMk cId="0" sldId="376"/>
            <ac:picMk id="157699" creationId="{B2E9480B-A996-8A01-D792-088BA6ECCD50}"/>
          </ac:picMkLst>
        </pc:picChg>
      </pc:sldChg>
      <pc:sldChg chg="modSp add">
        <pc:chgData name="Ganavi M" userId="aa0847465628f3dc" providerId="Windows Live" clId="Web-{5925A44B-D3A0-42ED-B305-D9987D96A1E6}" dt="2024-05-22T10:14:57.573" v="848" actId="20577"/>
        <pc:sldMkLst>
          <pc:docMk/>
          <pc:sldMk cId="0" sldId="380"/>
        </pc:sldMkLst>
        <pc:spChg chg="mod">
          <ac:chgData name="Ganavi M" userId="aa0847465628f3dc" providerId="Windows Live" clId="Web-{5925A44B-D3A0-42ED-B305-D9987D96A1E6}" dt="2024-05-22T10:14:57.573" v="848" actId="20577"/>
          <ac:spMkLst>
            <pc:docMk/>
            <pc:sldMk cId="0" sldId="380"/>
            <ac:spMk id="161794" creationId="{537825D1-D0CB-88DC-2705-A03FEEE54E14}"/>
          </ac:spMkLst>
        </pc:spChg>
        <pc:spChg chg="mod">
          <ac:chgData name="Ganavi M" userId="aa0847465628f3dc" providerId="Windows Live" clId="Web-{5925A44B-D3A0-42ED-B305-D9987D96A1E6}" dt="2024-05-22T10:14:52.885" v="847" actId="1076"/>
          <ac:spMkLst>
            <pc:docMk/>
            <pc:sldMk cId="0" sldId="380"/>
            <ac:spMk id="161795" creationId="{BF21DB16-245C-0D2B-369E-EDD09BB6862F}"/>
          </ac:spMkLst>
        </pc:spChg>
      </pc:sldChg>
      <pc:sldChg chg="modSp add">
        <pc:chgData name="Ganavi M" userId="aa0847465628f3dc" providerId="Windows Live" clId="Web-{5925A44B-D3A0-42ED-B305-D9987D96A1E6}" dt="2024-05-22T10:15:37.652" v="856" actId="20577"/>
        <pc:sldMkLst>
          <pc:docMk/>
          <pc:sldMk cId="0" sldId="381"/>
        </pc:sldMkLst>
        <pc:spChg chg="mod">
          <ac:chgData name="Ganavi M" userId="aa0847465628f3dc" providerId="Windows Live" clId="Web-{5925A44B-D3A0-42ED-B305-D9987D96A1E6}" dt="2024-05-22T10:15:37.652" v="856" actId="20577"/>
          <ac:spMkLst>
            <pc:docMk/>
            <pc:sldMk cId="0" sldId="381"/>
            <ac:spMk id="162818" creationId="{E5E4E3CC-4908-CF0C-6351-0BDCC5C554DE}"/>
          </ac:spMkLst>
        </pc:spChg>
        <pc:spChg chg="mod">
          <ac:chgData name="Ganavi M" userId="aa0847465628f3dc" providerId="Windows Live" clId="Web-{5925A44B-D3A0-42ED-B305-D9987D96A1E6}" dt="2024-05-22T10:15:34.371" v="855" actId="20577"/>
          <ac:spMkLst>
            <pc:docMk/>
            <pc:sldMk cId="0" sldId="381"/>
            <ac:spMk id="162819" creationId="{E0935488-5817-A05B-7AC5-5ABBEFAFC4E3}"/>
          </ac:spMkLst>
        </pc:spChg>
        <pc:picChg chg="mod">
          <ac:chgData name="Ganavi M" userId="aa0847465628f3dc" providerId="Windows Live" clId="Web-{5925A44B-D3A0-42ED-B305-D9987D96A1E6}" dt="2024-05-22T10:15:16.230" v="851" actId="1076"/>
          <ac:picMkLst>
            <pc:docMk/>
            <pc:sldMk cId="0" sldId="381"/>
            <ac:picMk id="162820" creationId="{885F83FB-EC1D-D721-5DB3-B7D5FEDCFE7E}"/>
          </ac:picMkLst>
        </pc:picChg>
      </pc:sldChg>
      <pc:sldChg chg="modSp add">
        <pc:chgData name="Ganavi M" userId="aa0847465628f3dc" providerId="Windows Live" clId="Web-{5925A44B-D3A0-42ED-B305-D9987D96A1E6}" dt="2024-05-22T10:16:07.310" v="859" actId="20577"/>
        <pc:sldMkLst>
          <pc:docMk/>
          <pc:sldMk cId="0" sldId="383"/>
        </pc:sldMkLst>
        <pc:spChg chg="mod">
          <ac:chgData name="Ganavi M" userId="aa0847465628f3dc" providerId="Windows Live" clId="Web-{5925A44B-D3A0-42ED-B305-D9987D96A1E6}" dt="2024-05-22T10:16:07.310" v="859" actId="20577"/>
          <ac:spMkLst>
            <pc:docMk/>
            <pc:sldMk cId="0" sldId="383"/>
            <ac:spMk id="164866" creationId="{773C7AC8-E554-11C2-2F1B-EA20B3146206}"/>
          </ac:spMkLst>
        </pc:spChg>
        <pc:spChg chg="mod">
          <ac:chgData name="Ganavi M" userId="aa0847465628f3dc" providerId="Windows Live" clId="Web-{5925A44B-D3A0-42ED-B305-D9987D96A1E6}" dt="2024-05-22T10:15:59.294" v="858" actId="1076"/>
          <ac:spMkLst>
            <pc:docMk/>
            <pc:sldMk cId="0" sldId="383"/>
            <ac:spMk id="164867" creationId="{149805BC-9D10-1D74-C11D-C1494737A9D7}"/>
          </ac:spMkLst>
        </pc:spChg>
      </pc:sldChg>
      <pc:sldChg chg="modSp add">
        <pc:chgData name="Ganavi M" userId="aa0847465628f3dc" providerId="Windows Live" clId="Web-{5925A44B-D3A0-42ED-B305-D9987D96A1E6}" dt="2024-05-22T10:18:17.377" v="871" actId="14100"/>
        <pc:sldMkLst>
          <pc:docMk/>
          <pc:sldMk cId="0" sldId="384"/>
        </pc:sldMkLst>
        <pc:spChg chg="mod">
          <ac:chgData name="Ganavi M" userId="aa0847465628f3dc" providerId="Windows Live" clId="Web-{5925A44B-D3A0-42ED-B305-D9987D96A1E6}" dt="2024-05-22T10:17:59.626" v="868" actId="20577"/>
          <ac:spMkLst>
            <pc:docMk/>
            <pc:sldMk cId="0" sldId="384"/>
            <ac:spMk id="165890" creationId="{0F19EC16-1873-C2AB-E48C-16539DD8C53F}"/>
          </ac:spMkLst>
        </pc:spChg>
        <pc:spChg chg="mod">
          <ac:chgData name="Ganavi M" userId="aa0847465628f3dc" providerId="Windows Live" clId="Web-{5925A44B-D3A0-42ED-B305-D9987D96A1E6}" dt="2024-05-22T10:17:55.798" v="866" actId="1076"/>
          <ac:spMkLst>
            <pc:docMk/>
            <pc:sldMk cId="0" sldId="384"/>
            <ac:spMk id="165892" creationId="{36362CD2-E7CC-9EE2-1257-E71C62B6BBE6}"/>
          </ac:spMkLst>
        </pc:spChg>
        <pc:spChg chg="mod">
          <ac:chgData name="Ganavi M" userId="aa0847465628f3dc" providerId="Windows Live" clId="Web-{5925A44B-D3A0-42ED-B305-D9987D96A1E6}" dt="2024-05-22T10:18:17.377" v="871" actId="14100"/>
          <ac:spMkLst>
            <pc:docMk/>
            <pc:sldMk cId="0" sldId="384"/>
            <ac:spMk id="165893" creationId="{9E1F71F0-7E05-3C07-73B3-600A141C94F6}"/>
          </ac:spMkLst>
        </pc:spChg>
        <pc:picChg chg="mod">
          <ac:chgData name="Ganavi M" userId="aa0847465628f3dc" providerId="Windows Live" clId="Web-{5925A44B-D3A0-42ED-B305-D9987D96A1E6}" dt="2024-05-22T10:17:55.798" v="865" actId="1076"/>
          <ac:picMkLst>
            <pc:docMk/>
            <pc:sldMk cId="0" sldId="384"/>
            <ac:picMk id="165891" creationId="{D8F95ACB-20A5-739A-944A-FB4CC8C7F97A}"/>
          </ac:picMkLst>
        </pc:picChg>
      </pc:sldChg>
      <pc:sldChg chg="modSp add">
        <pc:chgData name="Ganavi M" userId="aa0847465628f3dc" providerId="Windows Live" clId="Web-{5925A44B-D3A0-42ED-B305-D9987D96A1E6}" dt="2024-05-22T10:18:49.957" v="878" actId="20577"/>
        <pc:sldMkLst>
          <pc:docMk/>
          <pc:sldMk cId="0" sldId="385"/>
        </pc:sldMkLst>
        <pc:spChg chg="mod">
          <ac:chgData name="Ganavi M" userId="aa0847465628f3dc" providerId="Windows Live" clId="Web-{5925A44B-D3A0-42ED-B305-D9987D96A1E6}" dt="2024-05-22T10:18:49.957" v="878" actId="20577"/>
          <ac:spMkLst>
            <pc:docMk/>
            <pc:sldMk cId="0" sldId="385"/>
            <ac:spMk id="166914" creationId="{0B36EC71-9016-91C4-8112-2359A8D45EAB}"/>
          </ac:spMkLst>
        </pc:spChg>
        <pc:spChg chg="mod">
          <ac:chgData name="Ganavi M" userId="aa0847465628f3dc" providerId="Windows Live" clId="Web-{5925A44B-D3A0-42ED-B305-D9987D96A1E6}" dt="2024-05-22T10:18:44.534" v="877"/>
          <ac:spMkLst>
            <pc:docMk/>
            <pc:sldMk cId="0" sldId="385"/>
            <ac:spMk id="166915" creationId="{EE85DE1D-9E95-30B8-B079-01EB997F1AA0}"/>
          </ac:spMkLst>
        </pc:spChg>
      </pc:sldChg>
      <pc:sldChg chg="modSp add">
        <pc:chgData name="Ganavi M" userId="aa0847465628f3dc" providerId="Windows Live" clId="Web-{5925A44B-D3A0-42ED-B305-D9987D96A1E6}" dt="2024-05-22T10:26:43.553" v="1430" actId="20577"/>
        <pc:sldMkLst>
          <pc:docMk/>
          <pc:sldMk cId="0" sldId="387"/>
        </pc:sldMkLst>
        <pc:spChg chg="mod">
          <ac:chgData name="Ganavi M" userId="aa0847465628f3dc" providerId="Windows Live" clId="Web-{5925A44B-D3A0-42ED-B305-D9987D96A1E6}" dt="2024-05-22T10:26:43.553" v="1430" actId="20577"/>
          <ac:spMkLst>
            <pc:docMk/>
            <pc:sldMk cId="0" sldId="387"/>
            <ac:spMk id="168962" creationId="{E4FB12C7-6AE6-9261-18B5-731491642A71}"/>
          </ac:spMkLst>
        </pc:spChg>
      </pc:sldChg>
      <pc:sldChg chg="modSp add">
        <pc:chgData name="Ganavi M" userId="aa0847465628f3dc" providerId="Windows Live" clId="Web-{5925A44B-D3A0-42ED-B305-D9987D96A1E6}" dt="2024-05-22T10:20:36.117" v="980"/>
        <pc:sldMkLst>
          <pc:docMk/>
          <pc:sldMk cId="0" sldId="391"/>
        </pc:sldMkLst>
        <pc:spChg chg="mod">
          <ac:chgData name="Ganavi M" userId="aa0847465628f3dc" providerId="Windows Live" clId="Web-{5925A44B-D3A0-42ED-B305-D9987D96A1E6}" dt="2024-05-22T10:20:36.117" v="980"/>
          <ac:spMkLst>
            <pc:docMk/>
            <pc:sldMk cId="0" sldId="391"/>
            <ac:spMk id="173058" creationId="{78126FF2-7164-593C-8715-3BCAEE798191}"/>
          </ac:spMkLst>
        </pc:spChg>
        <pc:spChg chg="mod">
          <ac:chgData name="Ganavi M" userId="aa0847465628f3dc" providerId="Windows Live" clId="Web-{5925A44B-D3A0-42ED-B305-D9987D96A1E6}" dt="2024-05-22T10:20:21.648" v="977" actId="1076"/>
          <ac:spMkLst>
            <pc:docMk/>
            <pc:sldMk cId="0" sldId="391"/>
            <ac:spMk id="173059" creationId="{E91A2710-2008-E89E-B5BC-51BC1831D3B9}"/>
          </ac:spMkLst>
        </pc:spChg>
      </pc:sldChg>
      <pc:sldChg chg="modSp add">
        <pc:chgData name="Ganavi M" userId="aa0847465628f3dc" providerId="Windows Live" clId="Web-{5925A44B-D3A0-42ED-B305-D9987D96A1E6}" dt="2024-05-22T10:19:09.989" v="882" actId="20577"/>
        <pc:sldMkLst>
          <pc:docMk/>
          <pc:sldMk cId="0" sldId="393"/>
        </pc:sldMkLst>
        <pc:spChg chg="mod">
          <ac:chgData name="Ganavi M" userId="aa0847465628f3dc" providerId="Windows Live" clId="Web-{5925A44B-D3A0-42ED-B305-D9987D96A1E6}" dt="2024-05-22T10:19:09.989" v="882" actId="20577"/>
          <ac:spMkLst>
            <pc:docMk/>
            <pc:sldMk cId="0" sldId="393"/>
            <ac:spMk id="175106" creationId="{34492BA9-A508-EE52-A2FD-41FB004E035B}"/>
          </ac:spMkLst>
        </pc:spChg>
        <pc:spChg chg="mod">
          <ac:chgData name="Ganavi M" userId="aa0847465628f3dc" providerId="Windows Live" clId="Web-{5925A44B-D3A0-42ED-B305-D9987D96A1E6}" dt="2024-05-22T10:19:03.207" v="880" actId="1076"/>
          <ac:spMkLst>
            <pc:docMk/>
            <pc:sldMk cId="0" sldId="393"/>
            <ac:spMk id="175107" creationId="{20CF528C-2786-CF79-45A5-98BCAF61D023}"/>
          </ac:spMkLst>
        </pc:spChg>
      </pc:sldChg>
      <pc:sldChg chg="modSp add">
        <pc:chgData name="Ganavi M" userId="aa0847465628f3dc" providerId="Windows Live" clId="Web-{5925A44B-D3A0-42ED-B305-D9987D96A1E6}" dt="2024-05-22T09:46:22.930" v="182" actId="1076"/>
        <pc:sldMkLst>
          <pc:docMk/>
          <pc:sldMk cId="0" sldId="395"/>
        </pc:sldMkLst>
        <pc:spChg chg="mod">
          <ac:chgData name="Ganavi M" userId="aa0847465628f3dc" providerId="Windows Live" clId="Web-{5925A44B-D3A0-42ED-B305-D9987D96A1E6}" dt="2024-05-22T09:46:22.930" v="182" actId="1076"/>
          <ac:spMkLst>
            <pc:docMk/>
            <pc:sldMk cId="0" sldId="395"/>
            <ac:spMk id="177154" creationId="{90343EC4-A1BD-3312-6B2B-F8E77001FD16}"/>
          </ac:spMkLst>
        </pc:spChg>
      </pc:sldChg>
      <pc:sldChg chg="modSp add">
        <pc:chgData name="Ganavi M" userId="aa0847465628f3dc" providerId="Windows Live" clId="Web-{5925A44B-D3A0-42ED-B305-D9987D96A1E6}" dt="2024-05-22T09:47:07.635" v="185" actId="1076"/>
        <pc:sldMkLst>
          <pc:docMk/>
          <pc:sldMk cId="0" sldId="397"/>
        </pc:sldMkLst>
        <pc:spChg chg="mod">
          <ac:chgData name="Ganavi M" userId="aa0847465628f3dc" providerId="Windows Live" clId="Web-{5925A44B-D3A0-42ED-B305-D9987D96A1E6}" dt="2024-05-22T09:47:05.244" v="184" actId="1076"/>
          <ac:spMkLst>
            <pc:docMk/>
            <pc:sldMk cId="0" sldId="397"/>
            <ac:spMk id="179203" creationId="{EC74C03D-9C8A-627C-8100-3A33DAC0928A}"/>
          </ac:spMkLst>
        </pc:spChg>
        <pc:picChg chg="mod">
          <ac:chgData name="Ganavi M" userId="aa0847465628f3dc" providerId="Windows Live" clId="Web-{5925A44B-D3A0-42ED-B305-D9987D96A1E6}" dt="2024-05-22T09:47:07.635" v="185" actId="1076"/>
          <ac:picMkLst>
            <pc:docMk/>
            <pc:sldMk cId="0" sldId="397"/>
            <ac:picMk id="179204" creationId="{C56355B0-E30A-9CBB-A345-BEAFC2F3073D}"/>
          </ac:picMkLst>
        </pc:picChg>
      </pc:sldChg>
      <pc:sldChg chg="modSp add">
        <pc:chgData name="Ganavi M" userId="aa0847465628f3dc" providerId="Windows Live" clId="Web-{5925A44B-D3A0-42ED-B305-D9987D96A1E6}" dt="2024-05-22T09:52:46.288" v="558" actId="1076"/>
        <pc:sldMkLst>
          <pc:docMk/>
          <pc:sldMk cId="0" sldId="399"/>
        </pc:sldMkLst>
        <pc:spChg chg="mod">
          <ac:chgData name="Ganavi M" userId="aa0847465628f3dc" providerId="Windows Live" clId="Web-{5925A44B-D3A0-42ED-B305-D9987D96A1E6}" dt="2024-05-22T09:52:46.288" v="558" actId="1076"/>
          <ac:spMkLst>
            <pc:docMk/>
            <pc:sldMk cId="0" sldId="399"/>
            <ac:spMk id="181251" creationId="{463B8C77-9010-2952-A6B0-3E92BE473226}"/>
          </ac:spMkLst>
        </pc:spChg>
        <pc:grpChg chg="mod">
          <ac:chgData name="Ganavi M" userId="aa0847465628f3dc" providerId="Windows Live" clId="Web-{5925A44B-D3A0-42ED-B305-D9987D96A1E6}" dt="2024-05-22T09:52:41.569" v="557" actId="1076"/>
          <ac:grpSpMkLst>
            <pc:docMk/>
            <pc:sldMk cId="0" sldId="399"/>
            <ac:grpSpMk id="181252" creationId="{60272EF3-46D4-4A33-BAED-B96CBA082947}"/>
          </ac:grpSpMkLst>
        </pc:grpChg>
      </pc:sldChg>
      <pc:sldChg chg="modSp add">
        <pc:chgData name="Ganavi M" userId="aa0847465628f3dc" providerId="Windows Live" clId="Web-{5925A44B-D3A0-42ED-B305-D9987D96A1E6}" dt="2024-05-22T09:52:20.443" v="556" actId="1076"/>
        <pc:sldMkLst>
          <pc:docMk/>
          <pc:sldMk cId="0" sldId="401"/>
        </pc:sldMkLst>
        <pc:spChg chg="mod">
          <ac:chgData name="Ganavi M" userId="aa0847465628f3dc" providerId="Windows Live" clId="Web-{5925A44B-D3A0-42ED-B305-D9987D96A1E6}" dt="2024-05-22T09:52:20.443" v="556" actId="1076"/>
          <ac:spMkLst>
            <pc:docMk/>
            <pc:sldMk cId="0" sldId="401"/>
            <ac:spMk id="183299" creationId="{9BFAD7B8-7BAC-A4EB-F53C-FE81395CDB6F}"/>
          </ac:spMkLst>
        </pc:spChg>
      </pc:sldChg>
      <pc:sldChg chg="modSp add">
        <pc:chgData name="Ganavi M" userId="aa0847465628f3dc" providerId="Windows Live" clId="Web-{5925A44B-D3A0-42ED-B305-D9987D96A1E6}" dt="2024-05-22T10:26:18.442" v="1427" actId="1076"/>
        <pc:sldMkLst>
          <pc:docMk/>
          <pc:sldMk cId="0" sldId="408"/>
        </pc:sldMkLst>
        <pc:spChg chg="mod">
          <ac:chgData name="Ganavi M" userId="aa0847465628f3dc" providerId="Windows Live" clId="Web-{5925A44B-D3A0-42ED-B305-D9987D96A1E6}" dt="2024-05-22T10:25:32.644" v="1360" actId="14100"/>
          <ac:spMkLst>
            <pc:docMk/>
            <pc:sldMk cId="0" sldId="408"/>
            <ac:spMk id="190466" creationId="{C3C88E75-25B3-EF46-986F-CC9AFD846C00}"/>
          </ac:spMkLst>
        </pc:spChg>
        <pc:spChg chg="mod">
          <ac:chgData name="Ganavi M" userId="aa0847465628f3dc" providerId="Windows Live" clId="Web-{5925A44B-D3A0-42ED-B305-D9987D96A1E6}" dt="2024-05-22T10:26:18.442" v="1427" actId="1076"/>
          <ac:spMkLst>
            <pc:docMk/>
            <pc:sldMk cId="0" sldId="408"/>
            <ac:spMk id="190467" creationId="{9559E37C-DCAE-CDEF-3395-55D788AC4DC6}"/>
          </ac:spMkLst>
        </pc:spChg>
        <pc:spChg chg="mod">
          <ac:chgData name="Ganavi M" userId="aa0847465628f3dc" providerId="Windows Live" clId="Web-{5925A44B-D3A0-42ED-B305-D9987D96A1E6}" dt="2024-05-22T10:25:59.645" v="1416" actId="1076"/>
          <ac:spMkLst>
            <pc:docMk/>
            <pc:sldMk cId="0" sldId="408"/>
            <ac:spMk id="190474" creationId="{F074BAB1-1642-4672-0BA2-5C636AFBDE4C}"/>
          </ac:spMkLst>
        </pc:spChg>
        <pc:spChg chg="mod">
          <ac:chgData name="Ganavi M" userId="aa0847465628f3dc" providerId="Windows Live" clId="Web-{5925A44B-D3A0-42ED-B305-D9987D96A1E6}" dt="2024-05-22T10:25:59.676" v="1418" actId="1076"/>
          <ac:spMkLst>
            <pc:docMk/>
            <pc:sldMk cId="0" sldId="408"/>
            <ac:spMk id="190476" creationId="{38A15DB6-F304-9398-DF6D-B3D1B7AAB4F7}"/>
          </ac:spMkLst>
        </pc:spChg>
        <pc:spChg chg="mod">
          <ac:chgData name="Ganavi M" userId="aa0847465628f3dc" providerId="Windows Live" clId="Web-{5925A44B-D3A0-42ED-B305-D9987D96A1E6}" dt="2024-05-22T10:25:59.692" v="1419" actId="1076"/>
          <ac:spMkLst>
            <pc:docMk/>
            <pc:sldMk cId="0" sldId="408"/>
            <ac:spMk id="190477" creationId="{28C4B67C-BC2F-AE86-7F7E-16D54F9A2B3B}"/>
          </ac:spMkLst>
        </pc:spChg>
        <pc:spChg chg="mod">
          <ac:chgData name="Ganavi M" userId="aa0847465628f3dc" providerId="Windows Live" clId="Web-{5925A44B-D3A0-42ED-B305-D9987D96A1E6}" dt="2024-05-22T10:25:59.707" v="1420" actId="1076"/>
          <ac:spMkLst>
            <pc:docMk/>
            <pc:sldMk cId="0" sldId="408"/>
            <ac:spMk id="190478" creationId="{1AE148BA-21EF-87EA-5D99-50D811550A95}"/>
          </ac:spMkLst>
        </pc:spChg>
        <pc:spChg chg="mod">
          <ac:chgData name="Ganavi M" userId="aa0847465628f3dc" providerId="Windows Live" clId="Web-{5925A44B-D3A0-42ED-B305-D9987D96A1E6}" dt="2024-05-22T10:25:32.769" v="1370" actId="14100"/>
          <ac:spMkLst>
            <pc:docMk/>
            <pc:sldMk cId="0" sldId="408"/>
            <ac:spMk id="190479" creationId="{3C563BF0-C2F7-DF59-E3B1-862CDE169EA0}"/>
          </ac:spMkLst>
        </pc:spChg>
        <pc:spChg chg="mod">
          <ac:chgData name="Ganavi M" userId="aa0847465628f3dc" providerId="Windows Live" clId="Web-{5925A44B-D3A0-42ED-B305-D9987D96A1E6}" dt="2024-05-22T10:25:32.784" v="1371" actId="14100"/>
          <ac:spMkLst>
            <pc:docMk/>
            <pc:sldMk cId="0" sldId="408"/>
            <ac:spMk id="190480" creationId="{8CF565A3-E96C-BB38-568C-88AB3A55CB0F}"/>
          </ac:spMkLst>
        </pc:spChg>
        <pc:spChg chg="mod">
          <ac:chgData name="Ganavi M" userId="aa0847465628f3dc" providerId="Windows Live" clId="Web-{5925A44B-D3A0-42ED-B305-D9987D96A1E6}" dt="2024-05-22T10:25:32.800" v="1372" actId="14100"/>
          <ac:spMkLst>
            <pc:docMk/>
            <pc:sldMk cId="0" sldId="408"/>
            <ac:spMk id="190481" creationId="{D2555B79-AE81-4431-B94C-E324ACF4DD92}"/>
          </ac:spMkLst>
        </pc:spChg>
        <pc:spChg chg="mod">
          <ac:chgData name="Ganavi M" userId="aa0847465628f3dc" providerId="Windows Live" clId="Web-{5925A44B-D3A0-42ED-B305-D9987D96A1E6}" dt="2024-05-22T10:25:32.800" v="1373" actId="14100"/>
          <ac:spMkLst>
            <pc:docMk/>
            <pc:sldMk cId="0" sldId="408"/>
            <ac:spMk id="190482" creationId="{79D5B22C-E0A9-4A0F-1775-864C9EAF0381}"/>
          </ac:spMkLst>
        </pc:spChg>
        <pc:spChg chg="mod">
          <ac:chgData name="Ganavi M" userId="aa0847465628f3dc" providerId="Windows Live" clId="Web-{5925A44B-D3A0-42ED-B305-D9987D96A1E6}" dt="2024-05-22T10:25:32.816" v="1374" actId="14100"/>
          <ac:spMkLst>
            <pc:docMk/>
            <pc:sldMk cId="0" sldId="408"/>
            <ac:spMk id="190483" creationId="{D3C77421-CC00-1022-D585-39B524A4BE4C}"/>
          </ac:spMkLst>
        </pc:spChg>
        <pc:spChg chg="mod">
          <ac:chgData name="Ganavi M" userId="aa0847465628f3dc" providerId="Windows Live" clId="Web-{5925A44B-D3A0-42ED-B305-D9987D96A1E6}" dt="2024-05-22T10:25:32.831" v="1375" actId="14100"/>
          <ac:spMkLst>
            <pc:docMk/>
            <pc:sldMk cId="0" sldId="408"/>
            <ac:spMk id="190484" creationId="{6C552544-17BA-B18D-5E2D-C631D44F7067}"/>
          </ac:spMkLst>
        </pc:spChg>
        <pc:spChg chg="mod">
          <ac:chgData name="Ganavi M" userId="aa0847465628f3dc" providerId="Windows Live" clId="Web-{5925A44B-D3A0-42ED-B305-D9987D96A1E6}" dt="2024-05-22T10:25:32.847" v="1376" actId="14100"/>
          <ac:spMkLst>
            <pc:docMk/>
            <pc:sldMk cId="0" sldId="408"/>
            <ac:spMk id="190485" creationId="{912620CA-86D8-2F64-B233-7C8992B49153}"/>
          </ac:spMkLst>
        </pc:spChg>
        <pc:spChg chg="mod">
          <ac:chgData name="Ganavi M" userId="aa0847465628f3dc" providerId="Windows Live" clId="Web-{5925A44B-D3A0-42ED-B305-D9987D96A1E6}" dt="2024-05-22T10:25:32.847" v="1377" actId="14100"/>
          <ac:spMkLst>
            <pc:docMk/>
            <pc:sldMk cId="0" sldId="408"/>
            <ac:spMk id="190486" creationId="{5C1F75A3-54C0-AC99-0184-D30BC7D6D0AB}"/>
          </ac:spMkLst>
        </pc:spChg>
        <pc:spChg chg="mod">
          <ac:chgData name="Ganavi M" userId="aa0847465628f3dc" providerId="Windows Live" clId="Web-{5925A44B-D3A0-42ED-B305-D9987D96A1E6}" dt="2024-05-22T10:25:32.862" v="1378" actId="14100"/>
          <ac:spMkLst>
            <pc:docMk/>
            <pc:sldMk cId="0" sldId="408"/>
            <ac:spMk id="190487" creationId="{FE04A3C7-FA62-5AF2-51A0-913453BE1A02}"/>
          </ac:spMkLst>
        </pc:spChg>
        <pc:spChg chg="mod">
          <ac:chgData name="Ganavi M" userId="aa0847465628f3dc" providerId="Windows Live" clId="Web-{5925A44B-D3A0-42ED-B305-D9987D96A1E6}" dt="2024-05-22T10:25:32.878" v="1379" actId="14100"/>
          <ac:spMkLst>
            <pc:docMk/>
            <pc:sldMk cId="0" sldId="408"/>
            <ac:spMk id="190488" creationId="{198BA0EB-2E7B-F990-8C16-8C05D188CA48}"/>
          </ac:spMkLst>
        </pc:spChg>
        <pc:spChg chg="mod">
          <ac:chgData name="Ganavi M" userId="aa0847465628f3dc" providerId="Windows Live" clId="Web-{5925A44B-D3A0-42ED-B305-D9987D96A1E6}" dt="2024-05-22T10:25:32.894" v="1380" actId="14100"/>
          <ac:spMkLst>
            <pc:docMk/>
            <pc:sldMk cId="0" sldId="408"/>
            <ac:spMk id="190489" creationId="{176DB509-A5B8-3B91-4FDE-A77F868F5FE1}"/>
          </ac:spMkLst>
        </pc:spChg>
        <pc:spChg chg="mod">
          <ac:chgData name="Ganavi M" userId="aa0847465628f3dc" providerId="Windows Live" clId="Web-{5925A44B-D3A0-42ED-B305-D9987D96A1E6}" dt="2024-05-22T10:25:32.909" v="1381" actId="14100"/>
          <ac:spMkLst>
            <pc:docMk/>
            <pc:sldMk cId="0" sldId="408"/>
            <ac:spMk id="190490" creationId="{01BF5877-82C3-23A2-9993-9C60B3448C05}"/>
          </ac:spMkLst>
        </pc:spChg>
        <pc:spChg chg="mod">
          <ac:chgData name="Ganavi M" userId="aa0847465628f3dc" providerId="Windows Live" clId="Web-{5925A44B-D3A0-42ED-B305-D9987D96A1E6}" dt="2024-05-22T10:25:32.909" v="1382" actId="14100"/>
          <ac:spMkLst>
            <pc:docMk/>
            <pc:sldMk cId="0" sldId="408"/>
            <ac:spMk id="190491" creationId="{DD4AA7FB-211C-6603-82E2-35765675A4FA}"/>
          </ac:spMkLst>
        </pc:spChg>
        <pc:spChg chg="mod">
          <ac:chgData name="Ganavi M" userId="aa0847465628f3dc" providerId="Windows Live" clId="Web-{5925A44B-D3A0-42ED-B305-D9987D96A1E6}" dt="2024-05-22T10:25:32.925" v="1383" actId="14100"/>
          <ac:spMkLst>
            <pc:docMk/>
            <pc:sldMk cId="0" sldId="408"/>
            <ac:spMk id="190492" creationId="{FCB32C26-8C09-CEB7-D50D-8F097B71360E}"/>
          </ac:spMkLst>
        </pc:spChg>
        <pc:spChg chg="mod">
          <ac:chgData name="Ganavi M" userId="aa0847465628f3dc" providerId="Windows Live" clId="Web-{5925A44B-D3A0-42ED-B305-D9987D96A1E6}" dt="2024-05-22T10:25:32.941" v="1384" actId="14100"/>
          <ac:spMkLst>
            <pc:docMk/>
            <pc:sldMk cId="0" sldId="408"/>
            <ac:spMk id="190493" creationId="{920C8CE5-A650-46BF-BCD6-19C7242AA01C}"/>
          </ac:spMkLst>
        </pc:spChg>
        <pc:spChg chg="mod">
          <ac:chgData name="Ganavi M" userId="aa0847465628f3dc" providerId="Windows Live" clId="Web-{5925A44B-D3A0-42ED-B305-D9987D96A1E6}" dt="2024-05-22T10:25:32.956" v="1385" actId="14100"/>
          <ac:spMkLst>
            <pc:docMk/>
            <pc:sldMk cId="0" sldId="408"/>
            <ac:spMk id="190494" creationId="{B2CC9A3F-D666-1E24-1D01-020365162C8F}"/>
          </ac:spMkLst>
        </pc:spChg>
        <pc:spChg chg="mod">
          <ac:chgData name="Ganavi M" userId="aa0847465628f3dc" providerId="Windows Live" clId="Web-{5925A44B-D3A0-42ED-B305-D9987D96A1E6}" dt="2024-05-22T10:25:32.956" v="1386" actId="14100"/>
          <ac:spMkLst>
            <pc:docMk/>
            <pc:sldMk cId="0" sldId="408"/>
            <ac:spMk id="190495" creationId="{02DF3DDA-5C5C-E262-0EB1-7811547E9F6B}"/>
          </ac:spMkLst>
        </pc:spChg>
        <pc:spChg chg="mod">
          <ac:chgData name="Ganavi M" userId="aa0847465628f3dc" providerId="Windows Live" clId="Web-{5925A44B-D3A0-42ED-B305-D9987D96A1E6}" dt="2024-05-22T10:25:32.972" v="1387" actId="14100"/>
          <ac:spMkLst>
            <pc:docMk/>
            <pc:sldMk cId="0" sldId="408"/>
            <ac:spMk id="190496" creationId="{D4D17AAA-4B4F-1297-4486-23143E511C11}"/>
          </ac:spMkLst>
        </pc:spChg>
        <pc:spChg chg="mod">
          <ac:chgData name="Ganavi M" userId="aa0847465628f3dc" providerId="Windows Live" clId="Web-{5925A44B-D3A0-42ED-B305-D9987D96A1E6}" dt="2024-05-22T10:25:32.987" v="1388" actId="14100"/>
          <ac:spMkLst>
            <pc:docMk/>
            <pc:sldMk cId="0" sldId="408"/>
            <ac:spMk id="190497" creationId="{C6BC4581-876B-6495-824A-BAE8E04EC2EB}"/>
          </ac:spMkLst>
        </pc:spChg>
        <pc:spChg chg="mod">
          <ac:chgData name="Ganavi M" userId="aa0847465628f3dc" providerId="Windows Live" clId="Web-{5925A44B-D3A0-42ED-B305-D9987D96A1E6}" dt="2024-05-22T10:25:33.003" v="1389" actId="14100"/>
          <ac:spMkLst>
            <pc:docMk/>
            <pc:sldMk cId="0" sldId="408"/>
            <ac:spMk id="190498" creationId="{E20C8B46-F180-0AFD-3673-9EE7BE40792B}"/>
          </ac:spMkLst>
        </pc:spChg>
        <pc:spChg chg="mod">
          <ac:chgData name="Ganavi M" userId="aa0847465628f3dc" providerId="Windows Live" clId="Web-{5925A44B-D3A0-42ED-B305-D9987D96A1E6}" dt="2024-05-22T10:25:33.003" v="1390" actId="14100"/>
          <ac:spMkLst>
            <pc:docMk/>
            <pc:sldMk cId="0" sldId="408"/>
            <ac:spMk id="190499" creationId="{571B5856-B2FA-8A38-AD7B-C535666BC023}"/>
          </ac:spMkLst>
        </pc:spChg>
        <pc:spChg chg="mod">
          <ac:chgData name="Ganavi M" userId="aa0847465628f3dc" providerId="Windows Live" clId="Web-{5925A44B-D3A0-42ED-B305-D9987D96A1E6}" dt="2024-05-22T10:25:59.723" v="1421" actId="1076"/>
          <ac:spMkLst>
            <pc:docMk/>
            <pc:sldMk cId="0" sldId="408"/>
            <ac:spMk id="190500" creationId="{4D223BCF-2E0E-7CEB-668D-836EE33F541A}"/>
          </ac:spMkLst>
        </pc:spChg>
        <pc:spChg chg="mod">
          <ac:chgData name="Ganavi M" userId="aa0847465628f3dc" providerId="Windows Live" clId="Web-{5925A44B-D3A0-42ED-B305-D9987D96A1E6}" dt="2024-05-22T10:25:33.034" v="1392" actId="14100"/>
          <ac:spMkLst>
            <pc:docMk/>
            <pc:sldMk cId="0" sldId="408"/>
            <ac:spMk id="190501" creationId="{BEF4DA1D-CFBD-E5F9-278A-E8A04D3208B7}"/>
          </ac:spMkLst>
        </pc:spChg>
        <pc:spChg chg="mod">
          <ac:chgData name="Ganavi M" userId="aa0847465628f3dc" providerId="Windows Live" clId="Web-{5925A44B-D3A0-42ED-B305-D9987D96A1E6}" dt="2024-05-22T10:25:33.050" v="1393" actId="14100"/>
          <ac:spMkLst>
            <pc:docMk/>
            <pc:sldMk cId="0" sldId="408"/>
            <ac:spMk id="190502" creationId="{12914C43-7002-DAE4-06E4-E34733CCD609}"/>
          </ac:spMkLst>
        </pc:spChg>
        <pc:grpChg chg="mod">
          <ac:chgData name="Ganavi M" userId="aa0847465628f3dc" providerId="Windows Live" clId="Web-{5925A44B-D3A0-42ED-B305-D9987D96A1E6}" dt="2024-05-22T10:25:59.613" v="1414" actId="1076"/>
          <ac:grpSpMkLst>
            <pc:docMk/>
            <pc:sldMk cId="0" sldId="408"/>
            <ac:grpSpMk id="190469" creationId="{38468690-5AD4-E999-36F5-9CACDC51ACD0}"/>
          </ac:grpSpMkLst>
        </pc:grpChg>
        <pc:graphicFrameChg chg="mod">
          <ac:chgData name="Ganavi M" userId="aa0847465628f3dc" providerId="Windows Live" clId="Web-{5925A44B-D3A0-42ED-B305-D9987D96A1E6}" dt="2024-05-22T10:25:59.629" v="1415" actId="1076"/>
          <ac:graphicFrameMkLst>
            <pc:docMk/>
            <pc:sldMk cId="0" sldId="408"/>
            <ac:graphicFrameMk id="190473" creationId="{6F647C38-4828-30F6-0F80-B48C9B62F3B4}"/>
          </ac:graphicFrameMkLst>
        </pc:graphicFrameChg>
        <pc:graphicFrameChg chg="mod">
          <ac:chgData name="Ganavi M" userId="aa0847465628f3dc" providerId="Windows Live" clId="Web-{5925A44B-D3A0-42ED-B305-D9987D96A1E6}" dt="2024-05-22T10:25:59.660" v="1417" actId="1076"/>
          <ac:graphicFrameMkLst>
            <pc:docMk/>
            <pc:sldMk cId="0" sldId="408"/>
            <ac:graphicFrameMk id="190475" creationId="{DA42A959-0097-4BD8-752A-FFD56F63F113}"/>
          </ac:graphicFrameMkLst>
        </pc:graphicFrameChg>
        <pc:picChg chg="mod">
          <ac:chgData name="Ganavi M" userId="aa0847465628f3dc" providerId="Windows Live" clId="Web-{5925A44B-D3A0-42ED-B305-D9987D96A1E6}" dt="2024-05-22T10:25:59.598" v="1413" actId="1076"/>
          <ac:picMkLst>
            <pc:docMk/>
            <pc:sldMk cId="0" sldId="408"/>
            <ac:picMk id="190468" creationId="{962A00F8-213B-6BB9-1BD1-9640385C0382}"/>
          </ac:picMkLst>
        </pc:picChg>
        <pc:picChg chg="mod">
          <ac:chgData name="Ganavi M" userId="aa0847465628f3dc" providerId="Windows Live" clId="Web-{5925A44B-D3A0-42ED-B305-D9987D96A1E6}" dt="2024-05-22T10:25:59.738" v="1422" actId="1076"/>
          <ac:picMkLst>
            <pc:docMk/>
            <pc:sldMk cId="0" sldId="408"/>
            <ac:picMk id="190503" creationId="{2592FC97-3DC3-DDCF-9A32-D187EF19C788}"/>
          </ac:picMkLst>
        </pc:picChg>
        <pc:cxnChg chg="mod">
          <ac:chgData name="Ganavi M" userId="aa0847465628f3dc" providerId="Windows Live" clId="Web-{5925A44B-D3A0-42ED-B305-D9987D96A1E6}" dt="2024-05-22T10:25:59.754" v="1423" actId="1076"/>
          <ac:cxnSpMkLst>
            <pc:docMk/>
            <pc:sldMk cId="0" sldId="408"/>
            <ac:cxnSpMk id="190504" creationId="{9B1580BB-EC79-9BD0-2C9D-08953AF4BA57}"/>
          </ac:cxnSpMkLst>
        </pc:cxnChg>
        <pc:cxnChg chg="mod">
          <ac:chgData name="Ganavi M" userId="aa0847465628f3dc" providerId="Windows Live" clId="Web-{5925A44B-D3A0-42ED-B305-D9987D96A1E6}" dt="2024-05-22T10:25:59.754" v="1424" actId="1076"/>
          <ac:cxnSpMkLst>
            <pc:docMk/>
            <pc:sldMk cId="0" sldId="408"/>
            <ac:cxnSpMk id="190505" creationId="{188873BE-B40B-38BF-3EA9-18F858953454}"/>
          </ac:cxnSpMkLst>
        </pc:cxnChg>
        <pc:cxnChg chg="mod">
          <ac:chgData name="Ganavi M" userId="aa0847465628f3dc" providerId="Windows Live" clId="Web-{5925A44B-D3A0-42ED-B305-D9987D96A1E6}" dt="2024-05-22T10:25:59.770" v="1425" actId="1076"/>
          <ac:cxnSpMkLst>
            <pc:docMk/>
            <pc:sldMk cId="0" sldId="408"/>
            <ac:cxnSpMk id="190506" creationId="{9E8A33A6-6F2F-5F1C-6989-4A4AAA6B5833}"/>
          </ac:cxnSpMkLst>
        </pc:cxnChg>
        <pc:cxnChg chg="mod">
          <ac:chgData name="Ganavi M" userId="aa0847465628f3dc" providerId="Windows Live" clId="Web-{5925A44B-D3A0-42ED-B305-D9987D96A1E6}" dt="2024-05-22T10:25:59.785" v="1426" actId="1076"/>
          <ac:cxnSpMkLst>
            <pc:docMk/>
            <pc:sldMk cId="0" sldId="408"/>
            <ac:cxnSpMk id="190507" creationId="{93A35E1C-9199-03CF-2858-28F78A849508}"/>
          </ac:cxnSpMkLst>
        </pc:cxnChg>
      </pc:sldChg>
      <pc:sldChg chg="modSp add">
        <pc:chgData name="Ganavi M" userId="aa0847465628f3dc" providerId="Windows Live" clId="Web-{5925A44B-D3A0-42ED-B305-D9987D96A1E6}" dt="2024-05-22T10:23:32.342" v="1218" actId="20577"/>
        <pc:sldMkLst>
          <pc:docMk/>
          <pc:sldMk cId="0" sldId="409"/>
        </pc:sldMkLst>
        <pc:spChg chg="mod">
          <ac:chgData name="Ganavi M" userId="aa0847465628f3dc" providerId="Windows Live" clId="Web-{5925A44B-D3A0-42ED-B305-D9987D96A1E6}" dt="2024-05-22T10:23:32.342" v="1218" actId="20577"/>
          <ac:spMkLst>
            <pc:docMk/>
            <pc:sldMk cId="0" sldId="409"/>
            <ac:spMk id="191490" creationId="{F2A8C96B-6F76-39A8-9F50-EEEFB4F56796}"/>
          </ac:spMkLst>
        </pc:spChg>
        <pc:spChg chg="mod">
          <ac:chgData name="Ganavi M" userId="aa0847465628f3dc" providerId="Windows Live" clId="Web-{5925A44B-D3A0-42ED-B305-D9987D96A1E6}" dt="2024-05-22T10:23:23.889" v="1193" actId="1076"/>
          <ac:spMkLst>
            <pc:docMk/>
            <pc:sldMk cId="0" sldId="409"/>
            <ac:spMk id="191491" creationId="{296D343E-DA6C-678A-2996-B0F6BE522004}"/>
          </ac:spMkLst>
        </pc:spChg>
        <pc:spChg chg="mod">
          <ac:chgData name="Ganavi M" userId="aa0847465628f3dc" providerId="Windows Live" clId="Web-{5925A44B-D3A0-42ED-B305-D9987D96A1E6}" dt="2024-05-22T10:23:23.920" v="1194" actId="1076"/>
          <ac:spMkLst>
            <pc:docMk/>
            <pc:sldMk cId="0" sldId="409"/>
            <ac:spMk id="191492" creationId="{F58BC543-DFCA-B801-1A42-BF841FF3C6BB}"/>
          </ac:spMkLst>
        </pc:spChg>
        <pc:spChg chg="mod">
          <ac:chgData name="Ganavi M" userId="aa0847465628f3dc" providerId="Windows Live" clId="Web-{5925A44B-D3A0-42ED-B305-D9987D96A1E6}" dt="2024-05-22T10:23:23.920" v="1195" actId="1076"/>
          <ac:spMkLst>
            <pc:docMk/>
            <pc:sldMk cId="0" sldId="409"/>
            <ac:spMk id="191493" creationId="{051876DE-E1A5-7AE9-855C-106CA8C21F61}"/>
          </ac:spMkLst>
        </pc:spChg>
        <pc:spChg chg="mod">
          <ac:chgData name="Ganavi M" userId="aa0847465628f3dc" providerId="Windows Live" clId="Web-{5925A44B-D3A0-42ED-B305-D9987D96A1E6}" dt="2024-05-22T10:23:23.936" v="1196" actId="1076"/>
          <ac:spMkLst>
            <pc:docMk/>
            <pc:sldMk cId="0" sldId="409"/>
            <ac:spMk id="191494" creationId="{DAD7DDC2-380B-ABD6-7D15-1FF60EAAC347}"/>
          </ac:spMkLst>
        </pc:spChg>
        <pc:spChg chg="mod">
          <ac:chgData name="Ganavi M" userId="aa0847465628f3dc" providerId="Windows Live" clId="Web-{5925A44B-D3A0-42ED-B305-D9987D96A1E6}" dt="2024-05-22T10:23:23.951" v="1197" actId="1076"/>
          <ac:spMkLst>
            <pc:docMk/>
            <pc:sldMk cId="0" sldId="409"/>
            <ac:spMk id="191495" creationId="{BCB41AE1-7933-D635-56A5-1FCC95EB5AC0}"/>
          </ac:spMkLst>
        </pc:spChg>
        <pc:spChg chg="mod">
          <ac:chgData name="Ganavi M" userId="aa0847465628f3dc" providerId="Windows Live" clId="Web-{5925A44B-D3A0-42ED-B305-D9987D96A1E6}" dt="2024-05-22T10:23:23.951" v="1198" actId="1076"/>
          <ac:spMkLst>
            <pc:docMk/>
            <pc:sldMk cId="0" sldId="409"/>
            <ac:spMk id="191496" creationId="{88C0E7C5-7920-D7E3-9A05-C3648F2FA8A5}"/>
          </ac:spMkLst>
        </pc:spChg>
        <pc:spChg chg="mod">
          <ac:chgData name="Ganavi M" userId="aa0847465628f3dc" providerId="Windows Live" clId="Web-{5925A44B-D3A0-42ED-B305-D9987D96A1E6}" dt="2024-05-22T10:23:23.983" v="1199" actId="1076"/>
          <ac:spMkLst>
            <pc:docMk/>
            <pc:sldMk cId="0" sldId="409"/>
            <ac:spMk id="191497" creationId="{095D0F2E-3C5E-3A67-7532-5C5AA1C4BEAB}"/>
          </ac:spMkLst>
        </pc:spChg>
        <pc:spChg chg="mod">
          <ac:chgData name="Ganavi M" userId="aa0847465628f3dc" providerId="Windows Live" clId="Web-{5925A44B-D3A0-42ED-B305-D9987D96A1E6}" dt="2024-05-22T10:23:23.983" v="1200" actId="1076"/>
          <ac:spMkLst>
            <pc:docMk/>
            <pc:sldMk cId="0" sldId="409"/>
            <ac:spMk id="191498" creationId="{37E01A06-B31F-59B2-BA36-70EDA5C3EBA8}"/>
          </ac:spMkLst>
        </pc:spChg>
        <pc:spChg chg="mod">
          <ac:chgData name="Ganavi M" userId="aa0847465628f3dc" providerId="Windows Live" clId="Web-{5925A44B-D3A0-42ED-B305-D9987D96A1E6}" dt="2024-05-22T10:23:23.998" v="1201" actId="1076"/>
          <ac:spMkLst>
            <pc:docMk/>
            <pc:sldMk cId="0" sldId="409"/>
            <ac:spMk id="191499" creationId="{CD43FC72-CDE1-C64F-FA98-1F2CCCC92E5F}"/>
          </ac:spMkLst>
        </pc:spChg>
        <pc:spChg chg="mod">
          <ac:chgData name="Ganavi M" userId="aa0847465628f3dc" providerId="Windows Live" clId="Web-{5925A44B-D3A0-42ED-B305-D9987D96A1E6}" dt="2024-05-22T10:23:24.014" v="1202" actId="1076"/>
          <ac:spMkLst>
            <pc:docMk/>
            <pc:sldMk cId="0" sldId="409"/>
            <ac:spMk id="191500" creationId="{49464C55-33BF-F476-E8E4-A4A60FB36A11}"/>
          </ac:spMkLst>
        </pc:spChg>
        <pc:spChg chg="mod">
          <ac:chgData name="Ganavi M" userId="aa0847465628f3dc" providerId="Windows Live" clId="Web-{5925A44B-D3A0-42ED-B305-D9987D96A1E6}" dt="2024-05-22T10:23:24.014" v="1203" actId="1076"/>
          <ac:spMkLst>
            <pc:docMk/>
            <pc:sldMk cId="0" sldId="409"/>
            <ac:spMk id="191501" creationId="{466B2E06-E0FF-7781-DB3D-682A08127F24}"/>
          </ac:spMkLst>
        </pc:spChg>
        <pc:spChg chg="mod">
          <ac:chgData name="Ganavi M" userId="aa0847465628f3dc" providerId="Windows Live" clId="Web-{5925A44B-D3A0-42ED-B305-D9987D96A1E6}" dt="2024-05-22T10:23:24.029" v="1204" actId="1076"/>
          <ac:spMkLst>
            <pc:docMk/>
            <pc:sldMk cId="0" sldId="409"/>
            <ac:spMk id="191502" creationId="{958ED1CD-5D2F-08E7-6EF3-FDCE47589997}"/>
          </ac:spMkLst>
        </pc:spChg>
        <pc:spChg chg="mod">
          <ac:chgData name="Ganavi M" userId="aa0847465628f3dc" providerId="Windows Live" clId="Web-{5925A44B-D3A0-42ED-B305-D9987D96A1E6}" dt="2024-05-22T10:23:24.045" v="1205" actId="1076"/>
          <ac:spMkLst>
            <pc:docMk/>
            <pc:sldMk cId="0" sldId="409"/>
            <ac:spMk id="191503" creationId="{C8074335-52F7-E168-6756-9C17B5B8B215}"/>
          </ac:spMkLst>
        </pc:spChg>
        <pc:spChg chg="mod">
          <ac:chgData name="Ganavi M" userId="aa0847465628f3dc" providerId="Windows Live" clId="Web-{5925A44B-D3A0-42ED-B305-D9987D96A1E6}" dt="2024-05-22T10:23:24.045" v="1206" actId="1076"/>
          <ac:spMkLst>
            <pc:docMk/>
            <pc:sldMk cId="0" sldId="409"/>
            <ac:spMk id="191504" creationId="{0D46F922-3FA6-DA97-ED52-CDB936F4BF16}"/>
          </ac:spMkLst>
        </pc:spChg>
        <pc:spChg chg="mod">
          <ac:chgData name="Ganavi M" userId="aa0847465628f3dc" providerId="Windows Live" clId="Web-{5925A44B-D3A0-42ED-B305-D9987D96A1E6}" dt="2024-05-22T10:23:24.061" v="1207" actId="1076"/>
          <ac:spMkLst>
            <pc:docMk/>
            <pc:sldMk cId="0" sldId="409"/>
            <ac:spMk id="191505" creationId="{25C495E3-E869-21E7-E072-5EF9ED97ADE1}"/>
          </ac:spMkLst>
        </pc:spChg>
        <pc:spChg chg="mod">
          <ac:chgData name="Ganavi M" userId="aa0847465628f3dc" providerId="Windows Live" clId="Web-{5925A44B-D3A0-42ED-B305-D9987D96A1E6}" dt="2024-05-22T10:23:24.076" v="1208" actId="1076"/>
          <ac:spMkLst>
            <pc:docMk/>
            <pc:sldMk cId="0" sldId="409"/>
            <ac:spMk id="191506" creationId="{51FAD8CC-91C1-CCAA-D92B-D455B86E5FC1}"/>
          </ac:spMkLst>
        </pc:spChg>
        <pc:spChg chg="mod">
          <ac:chgData name="Ganavi M" userId="aa0847465628f3dc" providerId="Windows Live" clId="Web-{5925A44B-D3A0-42ED-B305-D9987D96A1E6}" dt="2024-05-22T10:23:24.076" v="1209" actId="1076"/>
          <ac:spMkLst>
            <pc:docMk/>
            <pc:sldMk cId="0" sldId="409"/>
            <ac:spMk id="191507" creationId="{E12C8071-8781-931A-74E0-BB5A676F3F20}"/>
          </ac:spMkLst>
        </pc:spChg>
        <pc:spChg chg="mod">
          <ac:chgData name="Ganavi M" userId="aa0847465628f3dc" providerId="Windows Live" clId="Web-{5925A44B-D3A0-42ED-B305-D9987D96A1E6}" dt="2024-05-22T10:23:24.092" v="1210" actId="1076"/>
          <ac:spMkLst>
            <pc:docMk/>
            <pc:sldMk cId="0" sldId="409"/>
            <ac:spMk id="191508" creationId="{0570378E-AE95-3743-C3BC-608DE9B35324}"/>
          </ac:spMkLst>
        </pc:spChg>
        <pc:spChg chg="mod">
          <ac:chgData name="Ganavi M" userId="aa0847465628f3dc" providerId="Windows Live" clId="Web-{5925A44B-D3A0-42ED-B305-D9987D96A1E6}" dt="2024-05-22T10:23:24.108" v="1211" actId="1076"/>
          <ac:spMkLst>
            <pc:docMk/>
            <pc:sldMk cId="0" sldId="409"/>
            <ac:spMk id="191509" creationId="{3300310B-378A-C810-1186-89734BAE33C2}"/>
          </ac:spMkLst>
        </pc:spChg>
        <pc:spChg chg="mod">
          <ac:chgData name="Ganavi M" userId="aa0847465628f3dc" providerId="Windows Live" clId="Web-{5925A44B-D3A0-42ED-B305-D9987D96A1E6}" dt="2024-05-22T10:23:24.108" v="1212" actId="1076"/>
          <ac:spMkLst>
            <pc:docMk/>
            <pc:sldMk cId="0" sldId="409"/>
            <ac:spMk id="191510" creationId="{9D805F10-3E34-16A2-79BF-BAA3CE7F74CB}"/>
          </ac:spMkLst>
        </pc:spChg>
        <pc:spChg chg="mod">
          <ac:chgData name="Ganavi M" userId="aa0847465628f3dc" providerId="Windows Live" clId="Web-{5925A44B-D3A0-42ED-B305-D9987D96A1E6}" dt="2024-05-22T10:23:24.123" v="1213" actId="1076"/>
          <ac:spMkLst>
            <pc:docMk/>
            <pc:sldMk cId="0" sldId="409"/>
            <ac:spMk id="191511" creationId="{759DD4E9-75C8-51E8-D689-2DAC30358608}"/>
          </ac:spMkLst>
        </pc:spChg>
        <pc:spChg chg="mod">
          <ac:chgData name="Ganavi M" userId="aa0847465628f3dc" providerId="Windows Live" clId="Web-{5925A44B-D3A0-42ED-B305-D9987D96A1E6}" dt="2024-05-22T10:23:24.139" v="1214" actId="1076"/>
          <ac:spMkLst>
            <pc:docMk/>
            <pc:sldMk cId="0" sldId="409"/>
            <ac:spMk id="191512" creationId="{E8D9ADBC-5988-98D8-2867-7238537BE41F}"/>
          </ac:spMkLst>
        </pc:spChg>
        <pc:spChg chg="mod">
          <ac:chgData name="Ganavi M" userId="aa0847465628f3dc" providerId="Windows Live" clId="Web-{5925A44B-D3A0-42ED-B305-D9987D96A1E6}" dt="2024-05-22T10:23:24.154" v="1215" actId="1076"/>
          <ac:spMkLst>
            <pc:docMk/>
            <pc:sldMk cId="0" sldId="409"/>
            <ac:spMk id="191513" creationId="{2150CDFD-83C5-4584-2EC1-0E505BAAF906}"/>
          </ac:spMkLst>
        </pc:spChg>
        <pc:cxnChg chg="mod">
          <ac:chgData name="Ganavi M" userId="aa0847465628f3dc" providerId="Windows Live" clId="Web-{5925A44B-D3A0-42ED-B305-D9987D96A1E6}" dt="2024-05-22T10:23:24.170" v="1216" actId="1076"/>
          <ac:cxnSpMkLst>
            <pc:docMk/>
            <pc:sldMk cId="0" sldId="409"/>
            <ac:cxnSpMk id="191514" creationId="{5007ADB8-8946-4B00-8246-9FC65EA562DC}"/>
          </ac:cxnSpMkLst>
        </pc:cxnChg>
      </pc:sldChg>
      <pc:sldChg chg="modSp add">
        <pc:chgData name="Ganavi M" userId="aa0847465628f3dc" providerId="Windows Live" clId="Web-{5925A44B-D3A0-42ED-B305-D9987D96A1E6}" dt="2024-05-22T10:22:56.669" v="1188" actId="1076"/>
        <pc:sldMkLst>
          <pc:docMk/>
          <pc:sldMk cId="0" sldId="410"/>
        </pc:sldMkLst>
        <pc:spChg chg="mod">
          <ac:chgData name="Ganavi M" userId="aa0847465628f3dc" providerId="Windows Live" clId="Web-{5925A44B-D3A0-42ED-B305-D9987D96A1E6}" dt="2024-05-22T10:22:22.808" v="1149" actId="20577"/>
          <ac:spMkLst>
            <pc:docMk/>
            <pc:sldMk cId="0" sldId="410"/>
            <ac:spMk id="192514" creationId="{00FD239D-7B1A-45B6-BD14-5F484D438C9A}"/>
          </ac:spMkLst>
        </pc:spChg>
        <pc:spChg chg="mod">
          <ac:chgData name="Ganavi M" userId="aa0847465628f3dc" providerId="Windows Live" clId="Web-{5925A44B-D3A0-42ED-B305-D9987D96A1E6}" dt="2024-05-22T10:22:37.231" v="1151" actId="1076"/>
          <ac:spMkLst>
            <pc:docMk/>
            <pc:sldMk cId="0" sldId="410"/>
            <ac:spMk id="192515" creationId="{886388F0-9CED-ADD4-26ED-38FA65D827CC}"/>
          </ac:spMkLst>
        </pc:spChg>
        <pc:spChg chg="mod">
          <ac:chgData name="Ganavi M" userId="aa0847465628f3dc" providerId="Windows Live" clId="Web-{5925A44B-D3A0-42ED-B305-D9987D96A1E6}" dt="2024-05-22T10:22:37.246" v="1152" actId="1076"/>
          <ac:spMkLst>
            <pc:docMk/>
            <pc:sldMk cId="0" sldId="410"/>
            <ac:spMk id="192516" creationId="{919B5D19-04B2-A1A2-2B8C-1EB8703F9797}"/>
          </ac:spMkLst>
        </pc:spChg>
        <pc:spChg chg="mod">
          <ac:chgData name="Ganavi M" userId="aa0847465628f3dc" providerId="Windows Live" clId="Web-{5925A44B-D3A0-42ED-B305-D9987D96A1E6}" dt="2024-05-22T10:22:37.262" v="1153" actId="1076"/>
          <ac:spMkLst>
            <pc:docMk/>
            <pc:sldMk cId="0" sldId="410"/>
            <ac:spMk id="192517" creationId="{A0B969B2-5AE5-B639-56E8-98B3C44C2BD6}"/>
          </ac:spMkLst>
        </pc:spChg>
        <pc:spChg chg="mod">
          <ac:chgData name="Ganavi M" userId="aa0847465628f3dc" providerId="Windows Live" clId="Web-{5925A44B-D3A0-42ED-B305-D9987D96A1E6}" dt="2024-05-22T10:22:37.278" v="1154" actId="1076"/>
          <ac:spMkLst>
            <pc:docMk/>
            <pc:sldMk cId="0" sldId="410"/>
            <ac:spMk id="192518" creationId="{5D67A6C0-25B1-AFD6-859E-1C9E09134E78}"/>
          </ac:spMkLst>
        </pc:spChg>
        <pc:spChg chg="mod">
          <ac:chgData name="Ganavi M" userId="aa0847465628f3dc" providerId="Windows Live" clId="Web-{5925A44B-D3A0-42ED-B305-D9987D96A1E6}" dt="2024-05-22T10:22:37.278" v="1155" actId="1076"/>
          <ac:spMkLst>
            <pc:docMk/>
            <pc:sldMk cId="0" sldId="410"/>
            <ac:spMk id="192519" creationId="{5454A53B-A37B-68DD-0CDC-B86CBC8BEFF3}"/>
          </ac:spMkLst>
        </pc:spChg>
        <pc:spChg chg="mod">
          <ac:chgData name="Ganavi M" userId="aa0847465628f3dc" providerId="Windows Live" clId="Web-{5925A44B-D3A0-42ED-B305-D9987D96A1E6}" dt="2024-05-22T10:22:37.293" v="1156" actId="1076"/>
          <ac:spMkLst>
            <pc:docMk/>
            <pc:sldMk cId="0" sldId="410"/>
            <ac:spMk id="192520" creationId="{AA5F2DA3-DBDA-0A5A-C1C0-BC80D93DD7E6}"/>
          </ac:spMkLst>
        </pc:spChg>
        <pc:spChg chg="mod">
          <ac:chgData name="Ganavi M" userId="aa0847465628f3dc" providerId="Windows Live" clId="Web-{5925A44B-D3A0-42ED-B305-D9987D96A1E6}" dt="2024-05-22T10:22:37.309" v="1157" actId="1076"/>
          <ac:spMkLst>
            <pc:docMk/>
            <pc:sldMk cId="0" sldId="410"/>
            <ac:spMk id="192521" creationId="{2011B346-F49B-028F-D052-806BC7C4FC75}"/>
          </ac:spMkLst>
        </pc:spChg>
        <pc:spChg chg="mod">
          <ac:chgData name="Ganavi M" userId="aa0847465628f3dc" providerId="Windows Live" clId="Web-{5925A44B-D3A0-42ED-B305-D9987D96A1E6}" dt="2024-05-22T10:22:37.309" v="1158" actId="1076"/>
          <ac:spMkLst>
            <pc:docMk/>
            <pc:sldMk cId="0" sldId="410"/>
            <ac:spMk id="192522" creationId="{97560180-0BB2-4425-4120-A0A27B6F4100}"/>
          </ac:spMkLst>
        </pc:spChg>
        <pc:spChg chg="mod">
          <ac:chgData name="Ganavi M" userId="aa0847465628f3dc" providerId="Windows Live" clId="Web-{5925A44B-D3A0-42ED-B305-D9987D96A1E6}" dt="2024-05-22T10:22:37.324" v="1159" actId="1076"/>
          <ac:spMkLst>
            <pc:docMk/>
            <pc:sldMk cId="0" sldId="410"/>
            <ac:spMk id="192523" creationId="{8351E933-CD88-13CB-6650-7F42584A23B4}"/>
          </ac:spMkLst>
        </pc:spChg>
        <pc:spChg chg="mod">
          <ac:chgData name="Ganavi M" userId="aa0847465628f3dc" providerId="Windows Live" clId="Web-{5925A44B-D3A0-42ED-B305-D9987D96A1E6}" dt="2024-05-22T10:22:37.340" v="1160" actId="1076"/>
          <ac:spMkLst>
            <pc:docMk/>
            <pc:sldMk cId="0" sldId="410"/>
            <ac:spMk id="192524" creationId="{96F9E036-8BDA-C1D8-4C57-D8AA6CBA76A3}"/>
          </ac:spMkLst>
        </pc:spChg>
        <pc:spChg chg="mod">
          <ac:chgData name="Ganavi M" userId="aa0847465628f3dc" providerId="Windows Live" clId="Web-{5925A44B-D3A0-42ED-B305-D9987D96A1E6}" dt="2024-05-22T10:22:37.340" v="1161" actId="1076"/>
          <ac:spMkLst>
            <pc:docMk/>
            <pc:sldMk cId="0" sldId="410"/>
            <ac:spMk id="192525" creationId="{62F02A3A-ED21-9F57-D81A-BB1847E051AB}"/>
          </ac:spMkLst>
        </pc:spChg>
        <pc:spChg chg="mod">
          <ac:chgData name="Ganavi M" userId="aa0847465628f3dc" providerId="Windows Live" clId="Web-{5925A44B-D3A0-42ED-B305-D9987D96A1E6}" dt="2024-05-22T10:22:37.356" v="1162" actId="1076"/>
          <ac:spMkLst>
            <pc:docMk/>
            <pc:sldMk cId="0" sldId="410"/>
            <ac:spMk id="192526" creationId="{51213A0F-F06F-ADD4-3113-DC7BE1DE416B}"/>
          </ac:spMkLst>
        </pc:spChg>
        <pc:spChg chg="mod">
          <ac:chgData name="Ganavi M" userId="aa0847465628f3dc" providerId="Windows Live" clId="Web-{5925A44B-D3A0-42ED-B305-D9987D96A1E6}" dt="2024-05-22T10:22:37.371" v="1163" actId="1076"/>
          <ac:spMkLst>
            <pc:docMk/>
            <pc:sldMk cId="0" sldId="410"/>
            <ac:spMk id="192527" creationId="{504829DC-9A1C-B60C-2C14-6DDF1E874E62}"/>
          </ac:spMkLst>
        </pc:spChg>
        <pc:spChg chg="mod">
          <ac:chgData name="Ganavi M" userId="aa0847465628f3dc" providerId="Windows Live" clId="Web-{5925A44B-D3A0-42ED-B305-D9987D96A1E6}" dt="2024-05-22T10:22:37.387" v="1164" actId="1076"/>
          <ac:spMkLst>
            <pc:docMk/>
            <pc:sldMk cId="0" sldId="410"/>
            <ac:spMk id="192528" creationId="{E5CA6A85-D0E1-C934-609E-7B3DF8CA2FAF}"/>
          </ac:spMkLst>
        </pc:spChg>
        <pc:spChg chg="mod">
          <ac:chgData name="Ganavi M" userId="aa0847465628f3dc" providerId="Windows Live" clId="Web-{5925A44B-D3A0-42ED-B305-D9987D96A1E6}" dt="2024-05-22T10:22:37.387" v="1165" actId="1076"/>
          <ac:spMkLst>
            <pc:docMk/>
            <pc:sldMk cId="0" sldId="410"/>
            <ac:spMk id="192529" creationId="{E64EDC11-A699-0C95-3356-8706D5A2DA59}"/>
          </ac:spMkLst>
        </pc:spChg>
        <pc:spChg chg="mod">
          <ac:chgData name="Ganavi M" userId="aa0847465628f3dc" providerId="Windows Live" clId="Web-{5925A44B-D3A0-42ED-B305-D9987D96A1E6}" dt="2024-05-22T10:22:37.403" v="1166" actId="1076"/>
          <ac:spMkLst>
            <pc:docMk/>
            <pc:sldMk cId="0" sldId="410"/>
            <ac:spMk id="192530" creationId="{12BCE0D8-856F-059E-8616-E3C34E3EE6AA}"/>
          </ac:spMkLst>
        </pc:spChg>
        <pc:spChg chg="mod">
          <ac:chgData name="Ganavi M" userId="aa0847465628f3dc" providerId="Windows Live" clId="Web-{5925A44B-D3A0-42ED-B305-D9987D96A1E6}" dt="2024-05-22T10:22:56.669" v="1188" actId="1076"/>
          <ac:spMkLst>
            <pc:docMk/>
            <pc:sldMk cId="0" sldId="410"/>
            <ac:spMk id="192532" creationId="{55943DBA-0081-C565-149F-575ED371754F}"/>
          </ac:spMkLst>
        </pc:spChg>
        <pc:spChg chg="mod">
          <ac:chgData name="Ganavi M" userId="aa0847465628f3dc" providerId="Windows Live" clId="Web-{5925A44B-D3A0-42ED-B305-D9987D96A1E6}" dt="2024-05-22T10:22:37.418" v="1168" actId="1076"/>
          <ac:spMkLst>
            <pc:docMk/>
            <pc:sldMk cId="0" sldId="410"/>
            <ac:spMk id="192533" creationId="{6B680BB7-41A9-9545-1DA8-5598456EEAF3}"/>
          </ac:spMkLst>
        </pc:spChg>
        <pc:spChg chg="mod">
          <ac:chgData name="Ganavi M" userId="aa0847465628f3dc" providerId="Windows Live" clId="Web-{5925A44B-D3A0-42ED-B305-D9987D96A1E6}" dt="2024-05-22T10:22:37.434" v="1169" actId="1076"/>
          <ac:spMkLst>
            <pc:docMk/>
            <pc:sldMk cId="0" sldId="410"/>
            <ac:spMk id="192534" creationId="{3FE7F20F-612B-98E7-5E75-47EE10EEC247}"/>
          </ac:spMkLst>
        </pc:spChg>
        <pc:spChg chg="mod">
          <ac:chgData name="Ganavi M" userId="aa0847465628f3dc" providerId="Windows Live" clId="Web-{5925A44B-D3A0-42ED-B305-D9987D96A1E6}" dt="2024-05-22T10:22:37.450" v="1170" actId="1076"/>
          <ac:spMkLst>
            <pc:docMk/>
            <pc:sldMk cId="0" sldId="410"/>
            <ac:spMk id="192535" creationId="{C072F19D-B3DC-225F-9392-3DADBBA316E8}"/>
          </ac:spMkLst>
        </pc:spChg>
        <pc:spChg chg="mod">
          <ac:chgData name="Ganavi M" userId="aa0847465628f3dc" providerId="Windows Live" clId="Web-{5925A44B-D3A0-42ED-B305-D9987D96A1E6}" dt="2024-05-22T10:22:37.465" v="1171" actId="1076"/>
          <ac:spMkLst>
            <pc:docMk/>
            <pc:sldMk cId="0" sldId="410"/>
            <ac:spMk id="192536" creationId="{B5F926A9-2081-D6D2-AF13-4FEDC4F89EF0}"/>
          </ac:spMkLst>
        </pc:spChg>
        <pc:spChg chg="mod">
          <ac:chgData name="Ganavi M" userId="aa0847465628f3dc" providerId="Windows Live" clId="Web-{5925A44B-D3A0-42ED-B305-D9987D96A1E6}" dt="2024-05-22T10:22:37.481" v="1172" actId="1076"/>
          <ac:spMkLst>
            <pc:docMk/>
            <pc:sldMk cId="0" sldId="410"/>
            <ac:spMk id="192537" creationId="{B105B3FB-2B7A-BD5E-4BEE-F17329FB7745}"/>
          </ac:spMkLst>
        </pc:spChg>
        <pc:spChg chg="mod">
          <ac:chgData name="Ganavi M" userId="aa0847465628f3dc" providerId="Windows Live" clId="Web-{5925A44B-D3A0-42ED-B305-D9987D96A1E6}" dt="2024-05-22T10:22:37.496" v="1173" actId="1076"/>
          <ac:spMkLst>
            <pc:docMk/>
            <pc:sldMk cId="0" sldId="410"/>
            <ac:spMk id="192538" creationId="{2F54D56F-25C1-692A-88A7-9E9DBF266024}"/>
          </ac:spMkLst>
        </pc:spChg>
        <pc:spChg chg="mod">
          <ac:chgData name="Ganavi M" userId="aa0847465628f3dc" providerId="Windows Live" clId="Web-{5925A44B-D3A0-42ED-B305-D9987D96A1E6}" dt="2024-05-22T10:22:37.496" v="1174" actId="1076"/>
          <ac:spMkLst>
            <pc:docMk/>
            <pc:sldMk cId="0" sldId="410"/>
            <ac:spMk id="192539" creationId="{1DDF2816-0C27-E52D-7C85-C66F7DFA2996}"/>
          </ac:spMkLst>
        </pc:spChg>
        <pc:spChg chg="mod">
          <ac:chgData name="Ganavi M" userId="aa0847465628f3dc" providerId="Windows Live" clId="Web-{5925A44B-D3A0-42ED-B305-D9987D96A1E6}" dt="2024-05-22T10:22:37.512" v="1175" actId="1076"/>
          <ac:spMkLst>
            <pc:docMk/>
            <pc:sldMk cId="0" sldId="410"/>
            <ac:spMk id="192540" creationId="{E2418DAF-5A65-63BF-DF5B-03B45619AD1D}"/>
          </ac:spMkLst>
        </pc:spChg>
        <pc:spChg chg="mod">
          <ac:chgData name="Ganavi M" userId="aa0847465628f3dc" providerId="Windows Live" clId="Web-{5925A44B-D3A0-42ED-B305-D9987D96A1E6}" dt="2024-05-22T10:22:37.528" v="1176" actId="1076"/>
          <ac:spMkLst>
            <pc:docMk/>
            <pc:sldMk cId="0" sldId="410"/>
            <ac:spMk id="192541" creationId="{99D34472-B2F0-95CC-418C-46C7BE5A9C8C}"/>
          </ac:spMkLst>
        </pc:spChg>
        <pc:spChg chg="mod">
          <ac:chgData name="Ganavi M" userId="aa0847465628f3dc" providerId="Windows Live" clId="Web-{5925A44B-D3A0-42ED-B305-D9987D96A1E6}" dt="2024-05-22T10:22:37.528" v="1177" actId="1076"/>
          <ac:spMkLst>
            <pc:docMk/>
            <pc:sldMk cId="0" sldId="410"/>
            <ac:spMk id="192542" creationId="{17AC45B2-5519-34DA-2DED-CABE7A14C377}"/>
          </ac:spMkLst>
        </pc:spChg>
        <pc:spChg chg="mod">
          <ac:chgData name="Ganavi M" userId="aa0847465628f3dc" providerId="Windows Live" clId="Web-{5925A44B-D3A0-42ED-B305-D9987D96A1E6}" dt="2024-05-22T10:22:37.543" v="1178" actId="1076"/>
          <ac:spMkLst>
            <pc:docMk/>
            <pc:sldMk cId="0" sldId="410"/>
            <ac:spMk id="192543" creationId="{C47E4AC4-8867-D690-6FAB-615B94F82D74}"/>
          </ac:spMkLst>
        </pc:spChg>
        <pc:spChg chg="mod">
          <ac:chgData name="Ganavi M" userId="aa0847465628f3dc" providerId="Windows Live" clId="Web-{5925A44B-D3A0-42ED-B305-D9987D96A1E6}" dt="2024-05-22T10:22:37.559" v="1179" actId="1076"/>
          <ac:spMkLst>
            <pc:docMk/>
            <pc:sldMk cId="0" sldId="410"/>
            <ac:spMk id="192544" creationId="{A66EE113-AFA3-C9F2-3A53-0A2D1AB7A919}"/>
          </ac:spMkLst>
        </pc:spChg>
        <pc:spChg chg="mod">
          <ac:chgData name="Ganavi M" userId="aa0847465628f3dc" providerId="Windows Live" clId="Web-{5925A44B-D3A0-42ED-B305-D9987D96A1E6}" dt="2024-05-22T10:22:37.575" v="1180" actId="1076"/>
          <ac:spMkLst>
            <pc:docMk/>
            <pc:sldMk cId="0" sldId="410"/>
            <ac:spMk id="192545" creationId="{F6A952C0-C722-4AD3-0A7A-71F1B7A9C069}"/>
          </ac:spMkLst>
        </pc:spChg>
        <pc:spChg chg="mod">
          <ac:chgData name="Ganavi M" userId="aa0847465628f3dc" providerId="Windows Live" clId="Web-{5925A44B-D3A0-42ED-B305-D9987D96A1E6}" dt="2024-05-22T10:22:37.575" v="1181" actId="1076"/>
          <ac:spMkLst>
            <pc:docMk/>
            <pc:sldMk cId="0" sldId="410"/>
            <ac:spMk id="192546" creationId="{4638CA96-4455-27BE-E01D-C755A8F8A332}"/>
          </ac:spMkLst>
        </pc:spChg>
        <pc:spChg chg="mod">
          <ac:chgData name="Ganavi M" userId="aa0847465628f3dc" providerId="Windows Live" clId="Web-{5925A44B-D3A0-42ED-B305-D9987D96A1E6}" dt="2024-05-22T10:22:37.590" v="1182" actId="1076"/>
          <ac:spMkLst>
            <pc:docMk/>
            <pc:sldMk cId="0" sldId="410"/>
            <ac:spMk id="192547" creationId="{131D359D-3B59-7517-CB4D-1731C6A13D1B}"/>
          </ac:spMkLst>
        </pc:spChg>
        <pc:cxnChg chg="mod">
          <ac:chgData name="Ganavi M" userId="aa0847465628f3dc" providerId="Windows Live" clId="Web-{5925A44B-D3A0-42ED-B305-D9987D96A1E6}" dt="2024-05-22T10:22:37.418" v="1167" actId="1076"/>
          <ac:cxnSpMkLst>
            <pc:docMk/>
            <pc:sldMk cId="0" sldId="410"/>
            <ac:cxnSpMk id="192531" creationId="{B99D6C5D-3387-3B70-1E62-86665C130C66}"/>
          </ac:cxnSpMkLst>
        </pc:cxnChg>
        <pc:cxnChg chg="mod">
          <ac:chgData name="Ganavi M" userId="aa0847465628f3dc" providerId="Windows Live" clId="Web-{5925A44B-D3A0-42ED-B305-D9987D96A1E6}" dt="2024-05-22T10:22:37.606" v="1183" actId="1076"/>
          <ac:cxnSpMkLst>
            <pc:docMk/>
            <pc:sldMk cId="0" sldId="410"/>
            <ac:cxnSpMk id="192548" creationId="{4981C444-5240-FA78-16EB-474CB5255BBC}"/>
          </ac:cxnSpMkLst>
        </pc:cxnChg>
      </pc:sldChg>
      <pc:sldChg chg="modSp add">
        <pc:chgData name="Ganavi M" userId="aa0847465628f3dc" providerId="Windows Live" clId="Web-{5925A44B-D3A0-42ED-B305-D9987D96A1E6}" dt="2024-05-22T10:21:36.322" v="1075" actId="20577"/>
        <pc:sldMkLst>
          <pc:docMk/>
          <pc:sldMk cId="0" sldId="411"/>
        </pc:sldMkLst>
        <pc:spChg chg="mod">
          <ac:chgData name="Ganavi M" userId="aa0847465628f3dc" providerId="Windows Live" clId="Web-{5925A44B-D3A0-42ED-B305-D9987D96A1E6}" dt="2024-05-22T10:21:36.322" v="1075" actId="20577"/>
          <ac:spMkLst>
            <pc:docMk/>
            <pc:sldMk cId="0" sldId="411"/>
            <ac:spMk id="193538" creationId="{FE2F71DD-F22B-9877-FD47-3539B8B6B34E}"/>
          </ac:spMkLst>
        </pc:spChg>
        <pc:spChg chg="mod">
          <ac:chgData name="Ganavi M" userId="aa0847465628f3dc" providerId="Windows Live" clId="Web-{5925A44B-D3A0-42ED-B305-D9987D96A1E6}" dt="2024-05-22T10:21:30.119" v="1015" actId="1076"/>
          <ac:spMkLst>
            <pc:docMk/>
            <pc:sldMk cId="0" sldId="411"/>
            <ac:spMk id="193539" creationId="{B82289C7-F999-4E10-EF66-88294E8A8D39}"/>
          </ac:spMkLst>
        </pc:spChg>
        <pc:spChg chg="mod">
          <ac:chgData name="Ganavi M" userId="aa0847465628f3dc" providerId="Windows Live" clId="Web-{5925A44B-D3A0-42ED-B305-D9987D96A1E6}" dt="2024-05-22T10:21:30.134" v="1016" actId="1076"/>
          <ac:spMkLst>
            <pc:docMk/>
            <pc:sldMk cId="0" sldId="411"/>
            <ac:spMk id="193540" creationId="{5D6E74F5-67AA-03D0-A59E-C535C76783B6}"/>
          </ac:spMkLst>
        </pc:spChg>
        <pc:spChg chg="mod">
          <ac:chgData name="Ganavi M" userId="aa0847465628f3dc" providerId="Windows Live" clId="Web-{5925A44B-D3A0-42ED-B305-D9987D96A1E6}" dt="2024-05-22T10:21:30.150" v="1017" actId="1076"/>
          <ac:spMkLst>
            <pc:docMk/>
            <pc:sldMk cId="0" sldId="411"/>
            <ac:spMk id="193541" creationId="{2BABF96B-ABDF-78CA-F6E7-AC3C876A640B}"/>
          </ac:spMkLst>
        </pc:spChg>
        <pc:spChg chg="mod">
          <ac:chgData name="Ganavi M" userId="aa0847465628f3dc" providerId="Windows Live" clId="Web-{5925A44B-D3A0-42ED-B305-D9987D96A1E6}" dt="2024-05-22T10:21:30.181" v="1018" actId="1076"/>
          <ac:spMkLst>
            <pc:docMk/>
            <pc:sldMk cId="0" sldId="411"/>
            <ac:spMk id="193542" creationId="{67BB06AA-9736-6C6C-2F59-A65DF43EDFEB}"/>
          </ac:spMkLst>
        </pc:spChg>
        <pc:spChg chg="mod">
          <ac:chgData name="Ganavi M" userId="aa0847465628f3dc" providerId="Windows Live" clId="Web-{5925A44B-D3A0-42ED-B305-D9987D96A1E6}" dt="2024-05-22T10:21:30.197" v="1019" actId="1076"/>
          <ac:spMkLst>
            <pc:docMk/>
            <pc:sldMk cId="0" sldId="411"/>
            <ac:spMk id="193543" creationId="{B0F9B7B3-7338-C11C-2D13-E82686D35B40}"/>
          </ac:spMkLst>
        </pc:spChg>
        <pc:spChg chg="mod">
          <ac:chgData name="Ganavi M" userId="aa0847465628f3dc" providerId="Windows Live" clId="Web-{5925A44B-D3A0-42ED-B305-D9987D96A1E6}" dt="2024-05-22T10:21:30.213" v="1020" actId="1076"/>
          <ac:spMkLst>
            <pc:docMk/>
            <pc:sldMk cId="0" sldId="411"/>
            <ac:spMk id="193544" creationId="{A2681E9A-F308-C89E-12BB-289BECD68E58}"/>
          </ac:spMkLst>
        </pc:spChg>
        <pc:spChg chg="mod">
          <ac:chgData name="Ganavi M" userId="aa0847465628f3dc" providerId="Windows Live" clId="Web-{5925A44B-D3A0-42ED-B305-D9987D96A1E6}" dt="2024-05-22T10:21:30.228" v="1021" actId="1076"/>
          <ac:spMkLst>
            <pc:docMk/>
            <pc:sldMk cId="0" sldId="411"/>
            <ac:spMk id="193545" creationId="{50371F63-6F72-FF1E-B213-4FD7DBDAFD23}"/>
          </ac:spMkLst>
        </pc:spChg>
        <pc:spChg chg="mod">
          <ac:chgData name="Ganavi M" userId="aa0847465628f3dc" providerId="Windows Live" clId="Web-{5925A44B-D3A0-42ED-B305-D9987D96A1E6}" dt="2024-05-22T10:21:30.244" v="1022" actId="1076"/>
          <ac:spMkLst>
            <pc:docMk/>
            <pc:sldMk cId="0" sldId="411"/>
            <ac:spMk id="193546" creationId="{6A7C4E6A-4433-5900-BF62-C2CAFDDAE008}"/>
          </ac:spMkLst>
        </pc:spChg>
        <pc:spChg chg="mod">
          <ac:chgData name="Ganavi M" userId="aa0847465628f3dc" providerId="Windows Live" clId="Web-{5925A44B-D3A0-42ED-B305-D9987D96A1E6}" dt="2024-05-22T10:21:30.259" v="1023" actId="1076"/>
          <ac:spMkLst>
            <pc:docMk/>
            <pc:sldMk cId="0" sldId="411"/>
            <ac:spMk id="193547" creationId="{CFB41A46-A623-2728-197C-5228A7620F2E}"/>
          </ac:spMkLst>
        </pc:spChg>
        <pc:spChg chg="mod">
          <ac:chgData name="Ganavi M" userId="aa0847465628f3dc" providerId="Windows Live" clId="Web-{5925A44B-D3A0-42ED-B305-D9987D96A1E6}" dt="2024-05-22T10:21:30.275" v="1024" actId="1076"/>
          <ac:spMkLst>
            <pc:docMk/>
            <pc:sldMk cId="0" sldId="411"/>
            <ac:spMk id="193548" creationId="{9161216D-7A8B-38B8-CA48-40CB741E3055}"/>
          </ac:spMkLst>
        </pc:spChg>
        <pc:spChg chg="mod">
          <ac:chgData name="Ganavi M" userId="aa0847465628f3dc" providerId="Windows Live" clId="Web-{5925A44B-D3A0-42ED-B305-D9987D96A1E6}" dt="2024-05-22T10:21:30.291" v="1025" actId="1076"/>
          <ac:spMkLst>
            <pc:docMk/>
            <pc:sldMk cId="0" sldId="411"/>
            <ac:spMk id="193549" creationId="{65EC8AD0-3584-1CA0-E309-1A6AC5B96F90}"/>
          </ac:spMkLst>
        </pc:spChg>
        <pc:spChg chg="mod">
          <ac:chgData name="Ganavi M" userId="aa0847465628f3dc" providerId="Windows Live" clId="Web-{5925A44B-D3A0-42ED-B305-D9987D96A1E6}" dt="2024-05-22T10:21:30.322" v="1026" actId="1076"/>
          <ac:spMkLst>
            <pc:docMk/>
            <pc:sldMk cId="0" sldId="411"/>
            <ac:spMk id="193550" creationId="{AFFB667D-FE4D-2ABC-30B2-26E5DB209836}"/>
          </ac:spMkLst>
        </pc:spChg>
        <pc:spChg chg="mod">
          <ac:chgData name="Ganavi M" userId="aa0847465628f3dc" providerId="Windows Live" clId="Web-{5925A44B-D3A0-42ED-B305-D9987D96A1E6}" dt="2024-05-22T10:21:30.338" v="1027" actId="1076"/>
          <ac:spMkLst>
            <pc:docMk/>
            <pc:sldMk cId="0" sldId="411"/>
            <ac:spMk id="193551" creationId="{88B8E857-1EFD-78AF-9756-13232957E99C}"/>
          </ac:spMkLst>
        </pc:spChg>
        <pc:spChg chg="mod">
          <ac:chgData name="Ganavi M" userId="aa0847465628f3dc" providerId="Windows Live" clId="Web-{5925A44B-D3A0-42ED-B305-D9987D96A1E6}" dt="2024-05-22T10:21:30.353" v="1028" actId="1076"/>
          <ac:spMkLst>
            <pc:docMk/>
            <pc:sldMk cId="0" sldId="411"/>
            <ac:spMk id="193552" creationId="{75AAEFAF-3E0B-D35B-9B1F-8BCE2186063B}"/>
          </ac:spMkLst>
        </pc:spChg>
        <pc:spChg chg="mod">
          <ac:chgData name="Ganavi M" userId="aa0847465628f3dc" providerId="Windows Live" clId="Web-{5925A44B-D3A0-42ED-B305-D9987D96A1E6}" dt="2024-05-22T10:21:30.369" v="1029" actId="1076"/>
          <ac:spMkLst>
            <pc:docMk/>
            <pc:sldMk cId="0" sldId="411"/>
            <ac:spMk id="193553" creationId="{693401C2-9C56-A8A8-2333-F9BAF8C2B5F9}"/>
          </ac:spMkLst>
        </pc:spChg>
        <pc:spChg chg="mod">
          <ac:chgData name="Ganavi M" userId="aa0847465628f3dc" providerId="Windows Live" clId="Web-{5925A44B-D3A0-42ED-B305-D9987D96A1E6}" dt="2024-05-22T10:21:30.384" v="1030" actId="1076"/>
          <ac:spMkLst>
            <pc:docMk/>
            <pc:sldMk cId="0" sldId="411"/>
            <ac:spMk id="193554" creationId="{7E7C6046-CDF7-48D0-37A4-DB6C60290699}"/>
          </ac:spMkLst>
        </pc:spChg>
        <pc:spChg chg="mod">
          <ac:chgData name="Ganavi M" userId="aa0847465628f3dc" providerId="Windows Live" clId="Web-{5925A44B-D3A0-42ED-B305-D9987D96A1E6}" dt="2024-05-22T10:21:30.400" v="1031" actId="1076"/>
          <ac:spMkLst>
            <pc:docMk/>
            <pc:sldMk cId="0" sldId="411"/>
            <ac:spMk id="193555" creationId="{5154BAAE-96B6-76F4-E684-0DC9AC553FA1}"/>
          </ac:spMkLst>
        </pc:spChg>
        <pc:spChg chg="mod">
          <ac:chgData name="Ganavi M" userId="aa0847465628f3dc" providerId="Windows Live" clId="Web-{5925A44B-D3A0-42ED-B305-D9987D96A1E6}" dt="2024-05-22T10:21:30.416" v="1032" actId="1076"/>
          <ac:spMkLst>
            <pc:docMk/>
            <pc:sldMk cId="0" sldId="411"/>
            <ac:spMk id="193556" creationId="{973B7B2F-1212-3651-B56A-3C28955DC1E7}"/>
          </ac:spMkLst>
        </pc:spChg>
        <pc:spChg chg="mod">
          <ac:chgData name="Ganavi M" userId="aa0847465628f3dc" providerId="Windows Live" clId="Web-{5925A44B-D3A0-42ED-B305-D9987D96A1E6}" dt="2024-05-22T10:21:30.431" v="1033" actId="1076"/>
          <ac:spMkLst>
            <pc:docMk/>
            <pc:sldMk cId="0" sldId="411"/>
            <ac:spMk id="193557" creationId="{A9E8C995-2B10-2CD7-8A75-ECACB5E521E8}"/>
          </ac:spMkLst>
        </pc:spChg>
        <pc:spChg chg="mod">
          <ac:chgData name="Ganavi M" userId="aa0847465628f3dc" providerId="Windows Live" clId="Web-{5925A44B-D3A0-42ED-B305-D9987D96A1E6}" dt="2024-05-22T10:21:30.463" v="1034" actId="1076"/>
          <ac:spMkLst>
            <pc:docMk/>
            <pc:sldMk cId="0" sldId="411"/>
            <ac:spMk id="193558" creationId="{4CFFED0D-E854-E572-1F67-6FF5E724B6C5}"/>
          </ac:spMkLst>
        </pc:spChg>
        <pc:spChg chg="mod">
          <ac:chgData name="Ganavi M" userId="aa0847465628f3dc" providerId="Windows Live" clId="Web-{5925A44B-D3A0-42ED-B305-D9987D96A1E6}" dt="2024-05-22T10:21:30.478" v="1035" actId="1076"/>
          <ac:spMkLst>
            <pc:docMk/>
            <pc:sldMk cId="0" sldId="411"/>
            <ac:spMk id="193559" creationId="{46FC9FE9-4C67-4CFF-3022-65720B6F16EE}"/>
          </ac:spMkLst>
        </pc:spChg>
        <pc:spChg chg="mod">
          <ac:chgData name="Ganavi M" userId="aa0847465628f3dc" providerId="Windows Live" clId="Web-{5925A44B-D3A0-42ED-B305-D9987D96A1E6}" dt="2024-05-22T10:21:30.494" v="1036" actId="1076"/>
          <ac:spMkLst>
            <pc:docMk/>
            <pc:sldMk cId="0" sldId="411"/>
            <ac:spMk id="193560" creationId="{1C125311-D6A9-08E6-D764-8129FD0969AF}"/>
          </ac:spMkLst>
        </pc:spChg>
        <pc:spChg chg="mod">
          <ac:chgData name="Ganavi M" userId="aa0847465628f3dc" providerId="Windows Live" clId="Web-{5925A44B-D3A0-42ED-B305-D9987D96A1E6}" dt="2024-05-22T10:21:30.509" v="1037" actId="1076"/>
          <ac:spMkLst>
            <pc:docMk/>
            <pc:sldMk cId="0" sldId="411"/>
            <ac:spMk id="193561" creationId="{484A7D1E-554B-C3EE-3E53-67985EE25917}"/>
          </ac:spMkLst>
        </pc:spChg>
        <pc:spChg chg="mod">
          <ac:chgData name="Ganavi M" userId="aa0847465628f3dc" providerId="Windows Live" clId="Web-{5925A44B-D3A0-42ED-B305-D9987D96A1E6}" dt="2024-05-22T10:21:30.525" v="1038" actId="1076"/>
          <ac:spMkLst>
            <pc:docMk/>
            <pc:sldMk cId="0" sldId="411"/>
            <ac:spMk id="193562" creationId="{C1425EB4-64B6-85A6-075A-5A1C8FEE69BC}"/>
          </ac:spMkLst>
        </pc:spChg>
        <pc:spChg chg="mod">
          <ac:chgData name="Ganavi M" userId="aa0847465628f3dc" providerId="Windows Live" clId="Web-{5925A44B-D3A0-42ED-B305-D9987D96A1E6}" dt="2024-05-22T10:21:30.541" v="1039" actId="1076"/>
          <ac:spMkLst>
            <pc:docMk/>
            <pc:sldMk cId="0" sldId="411"/>
            <ac:spMk id="193563" creationId="{E7951FDA-0A60-BE2B-E93B-BE942229F3F8}"/>
          </ac:spMkLst>
        </pc:spChg>
        <pc:spChg chg="mod">
          <ac:chgData name="Ganavi M" userId="aa0847465628f3dc" providerId="Windows Live" clId="Web-{5925A44B-D3A0-42ED-B305-D9987D96A1E6}" dt="2024-05-22T10:21:30.556" v="1040" actId="1076"/>
          <ac:spMkLst>
            <pc:docMk/>
            <pc:sldMk cId="0" sldId="411"/>
            <ac:spMk id="193564" creationId="{CE39F0B4-E6E2-AAF0-3E3F-AB6C182DFC11}"/>
          </ac:spMkLst>
        </pc:spChg>
        <pc:spChg chg="mod">
          <ac:chgData name="Ganavi M" userId="aa0847465628f3dc" providerId="Windows Live" clId="Web-{5925A44B-D3A0-42ED-B305-D9987D96A1E6}" dt="2024-05-22T10:21:30.588" v="1041" actId="1076"/>
          <ac:spMkLst>
            <pc:docMk/>
            <pc:sldMk cId="0" sldId="411"/>
            <ac:spMk id="193565" creationId="{EBF746BA-55D3-E6F7-A721-8E35007AB55E}"/>
          </ac:spMkLst>
        </pc:spChg>
        <pc:spChg chg="mod">
          <ac:chgData name="Ganavi M" userId="aa0847465628f3dc" providerId="Windows Live" clId="Web-{5925A44B-D3A0-42ED-B305-D9987D96A1E6}" dt="2024-05-22T10:21:30.603" v="1042" actId="1076"/>
          <ac:spMkLst>
            <pc:docMk/>
            <pc:sldMk cId="0" sldId="411"/>
            <ac:spMk id="193566" creationId="{EBE0490A-6244-FEC8-8FEF-D4489B7D88DF}"/>
          </ac:spMkLst>
        </pc:spChg>
        <pc:spChg chg="mod">
          <ac:chgData name="Ganavi M" userId="aa0847465628f3dc" providerId="Windows Live" clId="Web-{5925A44B-D3A0-42ED-B305-D9987D96A1E6}" dt="2024-05-22T10:21:30.619" v="1043" actId="1076"/>
          <ac:spMkLst>
            <pc:docMk/>
            <pc:sldMk cId="0" sldId="411"/>
            <ac:spMk id="193567" creationId="{D34A702C-3275-A48D-FAE7-5C7BD62F8A5E}"/>
          </ac:spMkLst>
        </pc:spChg>
        <pc:spChg chg="mod">
          <ac:chgData name="Ganavi M" userId="aa0847465628f3dc" providerId="Windows Live" clId="Web-{5925A44B-D3A0-42ED-B305-D9987D96A1E6}" dt="2024-05-22T10:21:30.634" v="1044" actId="1076"/>
          <ac:spMkLst>
            <pc:docMk/>
            <pc:sldMk cId="0" sldId="411"/>
            <ac:spMk id="193568" creationId="{65B4C8F0-0370-5F8D-E2E7-010AE4202487}"/>
          </ac:spMkLst>
        </pc:spChg>
        <pc:spChg chg="mod">
          <ac:chgData name="Ganavi M" userId="aa0847465628f3dc" providerId="Windows Live" clId="Web-{5925A44B-D3A0-42ED-B305-D9987D96A1E6}" dt="2024-05-22T10:21:30.666" v="1045" actId="1076"/>
          <ac:spMkLst>
            <pc:docMk/>
            <pc:sldMk cId="0" sldId="411"/>
            <ac:spMk id="193569" creationId="{9C444C50-6261-D2E6-EC36-5E68FF88ED79}"/>
          </ac:spMkLst>
        </pc:spChg>
        <pc:spChg chg="mod">
          <ac:chgData name="Ganavi M" userId="aa0847465628f3dc" providerId="Windows Live" clId="Web-{5925A44B-D3A0-42ED-B305-D9987D96A1E6}" dt="2024-05-22T10:21:30.681" v="1046" actId="1076"/>
          <ac:spMkLst>
            <pc:docMk/>
            <pc:sldMk cId="0" sldId="411"/>
            <ac:spMk id="193570" creationId="{A7F5E905-1E0A-CF39-E14D-DCB668D2ABDD}"/>
          </ac:spMkLst>
        </pc:spChg>
        <pc:spChg chg="mod">
          <ac:chgData name="Ganavi M" userId="aa0847465628f3dc" providerId="Windows Live" clId="Web-{5925A44B-D3A0-42ED-B305-D9987D96A1E6}" dt="2024-05-22T10:21:30.697" v="1047" actId="1076"/>
          <ac:spMkLst>
            <pc:docMk/>
            <pc:sldMk cId="0" sldId="411"/>
            <ac:spMk id="193571" creationId="{FAA2F91A-A488-862A-39C3-B78DAB5C178D}"/>
          </ac:spMkLst>
        </pc:spChg>
        <pc:spChg chg="mod">
          <ac:chgData name="Ganavi M" userId="aa0847465628f3dc" providerId="Windows Live" clId="Web-{5925A44B-D3A0-42ED-B305-D9987D96A1E6}" dt="2024-05-22T10:21:30.713" v="1048" actId="1076"/>
          <ac:spMkLst>
            <pc:docMk/>
            <pc:sldMk cId="0" sldId="411"/>
            <ac:spMk id="193572" creationId="{64CD76C3-90B0-053D-1D85-2279352A5CAA}"/>
          </ac:spMkLst>
        </pc:spChg>
        <pc:spChg chg="mod">
          <ac:chgData name="Ganavi M" userId="aa0847465628f3dc" providerId="Windows Live" clId="Web-{5925A44B-D3A0-42ED-B305-D9987D96A1E6}" dt="2024-05-22T10:21:30.744" v="1049" actId="1076"/>
          <ac:spMkLst>
            <pc:docMk/>
            <pc:sldMk cId="0" sldId="411"/>
            <ac:spMk id="193573" creationId="{9B44AE58-0BB3-C665-7943-3E2EEDC7EAFB}"/>
          </ac:spMkLst>
        </pc:spChg>
        <pc:spChg chg="mod">
          <ac:chgData name="Ganavi M" userId="aa0847465628f3dc" providerId="Windows Live" clId="Web-{5925A44B-D3A0-42ED-B305-D9987D96A1E6}" dt="2024-05-22T10:21:30.759" v="1050" actId="1076"/>
          <ac:spMkLst>
            <pc:docMk/>
            <pc:sldMk cId="0" sldId="411"/>
            <ac:spMk id="193574" creationId="{ADC0C93C-F8CA-CBB3-E5D2-0E5A15AC315D}"/>
          </ac:spMkLst>
        </pc:spChg>
        <pc:spChg chg="mod">
          <ac:chgData name="Ganavi M" userId="aa0847465628f3dc" providerId="Windows Live" clId="Web-{5925A44B-D3A0-42ED-B305-D9987D96A1E6}" dt="2024-05-22T10:21:30.775" v="1051" actId="1076"/>
          <ac:spMkLst>
            <pc:docMk/>
            <pc:sldMk cId="0" sldId="411"/>
            <ac:spMk id="193575" creationId="{23437FA2-BD5D-14FC-4326-EC634A906B35}"/>
          </ac:spMkLst>
        </pc:spChg>
        <pc:spChg chg="mod">
          <ac:chgData name="Ganavi M" userId="aa0847465628f3dc" providerId="Windows Live" clId="Web-{5925A44B-D3A0-42ED-B305-D9987D96A1E6}" dt="2024-05-22T10:21:30.791" v="1052" actId="1076"/>
          <ac:spMkLst>
            <pc:docMk/>
            <pc:sldMk cId="0" sldId="411"/>
            <ac:spMk id="193576" creationId="{396BF260-507D-C9FC-3110-EB23F5182261}"/>
          </ac:spMkLst>
        </pc:spChg>
        <pc:spChg chg="mod">
          <ac:chgData name="Ganavi M" userId="aa0847465628f3dc" providerId="Windows Live" clId="Web-{5925A44B-D3A0-42ED-B305-D9987D96A1E6}" dt="2024-05-22T10:21:30.806" v="1053" actId="1076"/>
          <ac:spMkLst>
            <pc:docMk/>
            <pc:sldMk cId="0" sldId="411"/>
            <ac:spMk id="193577" creationId="{8030CD21-3523-D2B3-CF51-959EBFD0B678}"/>
          </ac:spMkLst>
        </pc:spChg>
        <pc:spChg chg="mod">
          <ac:chgData name="Ganavi M" userId="aa0847465628f3dc" providerId="Windows Live" clId="Web-{5925A44B-D3A0-42ED-B305-D9987D96A1E6}" dt="2024-05-22T10:21:30.838" v="1054" actId="1076"/>
          <ac:spMkLst>
            <pc:docMk/>
            <pc:sldMk cId="0" sldId="411"/>
            <ac:spMk id="193578" creationId="{DC22FFB2-241A-A732-5F54-3518FFA71461}"/>
          </ac:spMkLst>
        </pc:spChg>
        <pc:spChg chg="mod">
          <ac:chgData name="Ganavi M" userId="aa0847465628f3dc" providerId="Windows Live" clId="Web-{5925A44B-D3A0-42ED-B305-D9987D96A1E6}" dt="2024-05-22T10:21:30.853" v="1055" actId="1076"/>
          <ac:spMkLst>
            <pc:docMk/>
            <pc:sldMk cId="0" sldId="411"/>
            <ac:spMk id="193579" creationId="{F60D3EA9-9B97-42D6-C834-DCDB622EC9D9}"/>
          </ac:spMkLst>
        </pc:spChg>
        <pc:spChg chg="mod">
          <ac:chgData name="Ganavi M" userId="aa0847465628f3dc" providerId="Windows Live" clId="Web-{5925A44B-D3A0-42ED-B305-D9987D96A1E6}" dt="2024-05-22T10:21:30.869" v="1056" actId="1076"/>
          <ac:spMkLst>
            <pc:docMk/>
            <pc:sldMk cId="0" sldId="411"/>
            <ac:spMk id="193580" creationId="{C00B34E4-B82B-005F-3CEC-343625A9BBB5}"/>
          </ac:spMkLst>
        </pc:spChg>
        <pc:spChg chg="mod">
          <ac:chgData name="Ganavi M" userId="aa0847465628f3dc" providerId="Windows Live" clId="Web-{5925A44B-D3A0-42ED-B305-D9987D96A1E6}" dt="2024-05-22T10:21:30.884" v="1057" actId="1076"/>
          <ac:spMkLst>
            <pc:docMk/>
            <pc:sldMk cId="0" sldId="411"/>
            <ac:spMk id="193581" creationId="{193ECA0D-5B73-A350-6595-BF2DD6E4138E}"/>
          </ac:spMkLst>
        </pc:spChg>
        <pc:spChg chg="mod">
          <ac:chgData name="Ganavi M" userId="aa0847465628f3dc" providerId="Windows Live" clId="Web-{5925A44B-D3A0-42ED-B305-D9987D96A1E6}" dt="2024-05-22T10:21:30.900" v="1058" actId="1076"/>
          <ac:spMkLst>
            <pc:docMk/>
            <pc:sldMk cId="0" sldId="411"/>
            <ac:spMk id="193582" creationId="{ADC1AE0C-6AC9-E8A4-E9D0-BC7DDD5914A3}"/>
          </ac:spMkLst>
        </pc:spChg>
        <pc:spChg chg="mod">
          <ac:chgData name="Ganavi M" userId="aa0847465628f3dc" providerId="Windows Live" clId="Web-{5925A44B-D3A0-42ED-B305-D9987D96A1E6}" dt="2024-05-22T10:21:30.931" v="1059" actId="1076"/>
          <ac:spMkLst>
            <pc:docMk/>
            <pc:sldMk cId="0" sldId="411"/>
            <ac:spMk id="193583" creationId="{A7A31767-7D93-AC68-C286-6562A5FD64B3}"/>
          </ac:spMkLst>
        </pc:spChg>
        <pc:spChg chg="mod">
          <ac:chgData name="Ganavi M" userId="aa0847465628f3dc" providerId="Windows Live" clId="Web-{5925A44B-D3A0-42ED-B305-D9987D96A1E6}" dt="2024-05-22T10:21:30.947" v="1060" actId="1076"/>
          <ac:spMkLst>
            <pc:docMk/>
            <pc:sldMk cId="0" sldId="411"/>
            <ac:spMk id="193584" creationId="{889F6D1F-49AB-1582-5E7F-EF06A29EA89C}"/>
          </ac:spMkLst>
        </pc:spChg>
        <pc:spChg chg="mod">
          <ac:chgData name="Ganavi M" userId="aa0847465628f3dc" providerId="Windows Live" clId="Web-{5925A44B-D3A0-42ED-B305-D9987D96A1E6}" dt="2024-05-22T10:21:30.963" v="1061" actId="1076"/>
          <ac:spMkLst>
            <pc:docMk/>
            <pc:sldMk cId="0" sldId="411"/>
            <ac:spMk id="193585" creationId="{19A2C0BB-E2B6-DEAC-8628-0193760DEDDA}"/>
          </ac:spMkLst>
        </pc:spChg>
        <pc:spChg chg="mod">
          <ac:chgData name="Ganavi M" userId="aa0847465628f3dc" providerId="Windows Live" clId="Web-{5925A44B-D3A0-42ED-B305-D9987D96A1E6}" dt="2024-05-22T10:21:30.978" v="1062" actId="1076"/>
          <ac:spMkLst>
            <pc:docMk/>
            <pc:sldMk cId="0" sldId="411"/>
            <ac:spMk id="193586" creationId="{6263BB91-81EB-72EA-2848-8BF4CDF96F85}"/>
          </ac:spMkLst>
        </pc:spChg>
        <pc:spChg chg="mod">
          <ac:chgData name="Ganavi M" userId="aa0847465628f3dc" providerId="Windows Live" clId="Web-{5925A44B-D3A0-42ED-B305-D9987D96A1E6}" dt="2024-05-22T10:21:30.994" v="1063" actId="1076"/>
          <ac:spMkLst>
            <pc:docMk/>
            <pc:sldMk cId="0" sldId="411"/>
            <ac:spMk id="193587" creationId="{CFFA1FAF-BFFD-42E2-A02F-BC7C14CE65A0}"/>
          </ac:spMkLst>
        </pc:spChg>
        <pc:spChg chg="mod">
          <ac:chgData name="Ganavi M" userId="aa0847465628f3dc" providerId="Windows Live" clId="Web-{5925A44B-D3A0-42ED-B305-D9987D96A1E6}" dt="2024-05-22T10:21:31.025" v="1064" actId="1076"/>
          <ac:spMkLst>
            <pc:docMk/>
            <pc:sldMk cId="0" sldId="411"/>
            <ac:spMk id="193588" creationId="{A99ADD43-F2B4-8F32-DC9B-B3E4499E4664}"/>
          </ac:spMkLst>
        </pc:spChg>
        <pc:spChg chg="mod">
          <ac:chgData name="Ganavi M" userId="aa0847465628f3dc" providerId="Windows Live" clId="Web-{5925A44B-D3A0-42ED-B305-D9987D96A1E6}" dt="2024-05-22T10:21:31.041" v="1065" actId="1076"/>
          <ac:spMkLst>
            <pc:docMk/>
            <pc:sldMk cId="0" sldId="411"/>
            <ac:spMk id="193589" creationId="{18463E6C-FA7A-93FC-E987-407C96D2AB00}"/>
          </ac:spMkLst>
        </pc:spChg>
        <pc:spChg chg="mod">
          <ac:chgData name="Ganavi M" userId="aa0847465628f3dc" providerId="Windows Live" clId="Web-{5925A44B-D3A0-42ED-B305-D9987D96A1E6}" dt="2024-05-22T10:21:31.056" v="1066" actId="1076"/>
          <ac:spMkLst>
            <pc:docMk/>
            <pc:sldMk cId="0" sldId="411"/>
            <ac:spMk id="193590" creationId="{F86E4931-62E1-A1EA-DC79-9A8F55C1A739}"/>
          </ac:spMkLst>
        </pc:spChg>
        <pc:spChg chg="mod">
          <ac:chgData name="Ganavi M" userId="aa0847465628f3dc" providerId="Windows Live" clId="Web-{5925A44B-D3A0-42ED-B305-D9987D96A1E6}" dt="2024-05-22T10:21:31.072" v="1067" actId="1076"/>
          <ac:spMkLst>
            <pc:docMk/>
            <pc:sldMk cId="0" sldId="411"/>
            <ac:spMk id="193591" creationId="{71BF1FBD-8F4F-9106-6133-8E428B09AFED}"/>
          </ac:spMkLst>
        </pc:spChg>
        <pc:spChg chg="mod">
          <ac:chgData name="Ganavi M" userId="aa0847465628f3dc" providerId="Windows Live" clId="Web-{5925A44B-D3A0-42ED-B305-D9987D96A1E6}" dt="2024-05-22T10:21:31.088" v="1068" actId="1076"/>
          <ac:spMkLst>
            <pc:docMk/>
            <pc:sldMk cId="0" sldId="411"/>
            <ac:spMk id="193592" creationId="{9EC28AD8-A55A-EB68-7D53-FFAB73C49284}"/>
          </ac:spMkLst>
        </pc:spChg>
        <pc:spChg chg="mod">
          <ac:chgData name="Ganavi M" userId="aa0847465628f3dc" providerId="Windows Live" clId="Web-{5925A44B-D3A0-42ED-B305-D9987D96A1E6}" dt="2024-05-22T10:21:31.119" v="1069" actId="1076"/>
          <ac:spMkLst>
            <pc:docMk/>
            <pc:sldMk cId="0" sldId="411"/>
            <ac:spMk id="193593" creationId="{7A2B68B9-3131-FE88-2743-ED5680804F07}"/>
          </ac:spMkLst>
        </pc:spChg>
        <pc:spChg chg="mod">
          <ac:chgData name="Ganavi M" userId="aa0847465628f3dc" providerId="Windows Live" clId="Web-{5925A44B-D3A0-42ED-B305-D9987D96A1E6}" dt="2024-05-22T10:21:31.134" v="1070" actId="1076"/>
          <ac:spMkLst>
            <pc:docMk/>
            <pc:sldMk cId="0" sldId="411"/>
            <ac:spMk id="193594" creationId="{938A6040-F7DC-8CB2-DE1B-6176FF430B73}"/>
          </ac:spMkLst>
        </pc:spChg>
        <pc:spChg chg="mod">
          <ac:chgData name="Ganavi M" userId="aa0847465628f3dc" providerId="Windows Live" clId="Web-{5925A44B-D3A0-42ED-B305-D9987D96A1E6}" dt="2024-05-22T10:21:31.150" v="1071" actId="1076"/>
          <ac:spMkLst>
            <pc:docMk/>
            <pc:sldMk cId="0" sldId="411"/>
            <ac:spMk id="193595" creationId="{5181A8C1-DCF5-B5FD-D41B-595F5251B6A0}"/>
          </ac:spMkLst>
        </pc:spChg>
        <pc:spChg chg="mod">
          <ac:chgData name="Ganavi M" userId="aa0847465628f3dc" providerId="Windows Live" clId="Web-{5925A44B-D3A0-42ED-B305-D9987D96A1E6}" dt="2024-05-22T10:21:31.166" v="1072" actId="1076"/>
          <ac:spMkLst>
            <pc:docMk/>
            <pc:sldMk cId="0" sldId="411"/>
            <ac:spMk id="193596" creationId="{8FE4F9BD-C5D0-FFF5-6C35-DC70D7EB37B2}"/>
          </ac:spMkLst>
        </pc:spChg>
        <pc:spChg chg="mod">
          <ac:chgData name="Ganavi M" userId="aa0847465628f3dc" providerId="Windows Live" clId="Web-{5925A44B-D3A0-42ED-B305-D9987D96A1E6}" dt="2024-05-22T10:21:31.197" v="1073" actId="1076"/>
          <ac:spMkLst>
            <pc:docMk/>
            <pc:sldMk cId="0" sldId="411"/>
            <ac:spMk id="193597" creationId="{0B15337F-AE3C-2C36-0035-20560C326A26}"/>
          </ac:spMkLst>
        </pc:spChg>
        <pc:spChg chg="mod">
          <ac:chgData name="Ganavi M" userId="aa0847465628f3dc" providerId="Windows Live" clId="Web-{5925A44B-D3A0-42ED-B305-D9987D96A1E6}" dt="2024-05-22T10:21:31.213" v="1074" actId="1076"/>
          <ac:spMkLst>
            <pc:docMk/>
            <pc:sldMk cId="0" sldId="411"/>
            <ac:spMk id="193598" creationId="{269E6850-5855-5D13-E407-ADA2013C26AD}"/>
          </ac:spMkLst>
        </pc:spChg>
      </pc:sldChg>
      <pc:sldChg chg="modSp add">
        <pc:chgData name="Ganavi M" userId="aa0847465628f3dc" providerId="Windows Live" clId="Web-{5925A44B-D3A0-42ED-B305-D9987D96A1E6}" dt="2024-05-22T10:21:10.712" v="1013" actId="1076"/>
        <pc:sldMkLst>
          <pc:docMk/>
          <pc:sldMk cId="0" sldId="412"/>
        </pc:sldMkLst>
        <pc:spChg chg="mod">
          <ac:chgData name="Ganavi M" userId="aa0847465628f3dc" providerId="Windows Live" clId="Web-{5925A44B-D3A0-42ED-B305-D9987D96A1E6}" dt="2024-05-22T10:21:10.712" v="1013" actId="1076"/>
          <ac:spMkLst>
            <pc:docMk/>
            <pc:sldMk cId="0" sldId="412"/>
            <ac:spMk id="194562" creationId="{AB5C97FC-4CD3-CA67-8A99-E6EC0DFA357D}"/>
          </ac:spMkLst>
        </pc:spChg>
        <pc:spChg chg="mod">
          <ac:chgData name="Ganavi M" userId="aa0847465628f3dc" providerId="Windows Live" clId="Web-{5925A44B-D3A0-42ED-B305-D9987D96A1E6}" dt="2024-05-22T10:21:03.399" v="1011" actId="20577"/>
          <ac:spMkLst>
            <pc:docMk/>
            <pc:sldMk cId="0" sldId="412"/>
            <ac:spMk id="194563" creationId="{8D9B59C8-C944-2A87-4BCE-9B1D5B99267F}"/>
          </ac:spMkLst>
        </pc:spChg>
        <pc:spChg chg="mod">
          <ac:chgData name="Ganavi M" userId="aa0847465628f3dc" providerId="Windows Live" clId="Web-{5925A44B-D3A0-42ED-B305-D9987D96A1E6}" dt="2024-05-22T10:20:51.008" v="983" actId="1076"/>
          <ac:spMkLst>
            <pc:docMk/>
            <pc:sldMk cId="0" sldId="412"/>
            <ac:spMk id="194564" creationId="{025892A4-DEC3-A94F-65FC-0456B62BC78F}"/>
          </ac:spMkLst>
        </pc:spChg>
        <pc:spChg chg="mod">
          <ac:chgData name="Ganavi M" userId="aa0847465628f3dc" providerId="Windows Live" clId="Web-{5925A44B-D3A0-42ED-B305-D9987D96A1E6}" dt="2024-05-22T10:20:51.024" v="984" actId="1076"/>
          <ac:spMkLst>
            <pc:docMk/>
            <pc:sldMk cId="0" sldId="412"/>
            <ac:spMk id="194565" creationId="{E482B466-1E4E-2199-E5E6-1712AA96AB78}"/>
          </ac:spMkLst>
        </pc:spChg>
        <pc:spChg chg="mod">
          <ac:chgData name="Ganavi M" userId="aa0847465628f3dc" providerId="Windows Live" clId="Web-{5925A44B-D3A0-42ED-B305-D9987D96A1E6}" dt="2024-05-22T10:20:51.039" v="985" actId="1076"/>
          <ac:spMkLst>
            <pc:docMk/>
            <pc:sldMk cId="0" sldId="412"/>
            <ac:spMk id="194566" creationId="{432DFE40-B07A-4D6B-518B-910AEEF7D6DE}"/>
          </ac:spMkLst>
        </pc:spChg>
        <pc:spChg chg="mod">
          <ac:chgData name="Ganavi M" userId="aa0847465628f3dc" providerId="Windows Live" clId="Web-{5925A44B-D3A0-42ED-B305-D9987D96A1E6}" dt="2024-05-22T10:20:51.039" v="986" actId="1076"/>
          <ac:spMkLst>
            <pc:docMk/>
            <pc:sldMk cId="0" sldId="412"/>
            <ac:spMk id="194567" creationId="{82FF0DE8-3770-7B2E-EA2E-2E52E47E9042}"/>
          </ac:spMkLst>
        </pc:spChg>
        <pc:spChg chg="mod">
          <ac:chgData name="Ganavi M" userId="aa0847465628f3dc" providerId="Windows Live" clId="Web-{5925A44B-D3A0-42ED-B305-D9987D96A1E6}" dt="2024-05-22T10:20:51.055" v="987" actId="1076"/>
          <ac:spMkLst>
            <pc:docMk/>
            <pc:sldMk cId="0" sldId="412"/>
            <ac:spMk id="194568" creationId="{F4E528E7-A014-A550-4264-E959338A2EAC}"/>
          </ac:spMkLst>
        </pc:spChg>
        <pc:spChg chg="mod">
          <ac:chgData name="Ganavi M" userId="aa0847465628f3dc" providerId="Windows Live" clId="Web-{5925A44B-D3A0-42ED-B305-D9987D96A1E6}" dt="2024-05-22T10:20:51.055" v="988" actId="1076"/>
          <ac:spMkLst>
            <pc:docMk/>
            <pc:sldMk cId="0" sldId="412"/>
            <ac:spMk id="194569" creationId="{CABFF9B1-9863-DF65-1915-7B881D50B4D3}"/>
          </ac:spMkLst>
        </pc:spChg>
        <pc:spChg chg="mod">
          <ac:chgData name="Ganavi M" userId="aa0847465628f3dc" providerId="Windows Live" clId="Web-{5925A44B-D3A0-42ED-B305-D9987D96A1E6}" dt="2024-05-22T10:20:51.070" v="989" actId="1076"/>
          <ac:spMkLst>
            <pc:docMk/>
            <pc:sldMk cId="0" sldId="412"/>
            <ac:spMk id="194570" creationId="{A0FF145C-01B0-3609-B127-C629ED162192}"/>
          </ac:spMkLst>
        </pc:spChg>
        <pc:spChg chg="mod">
          <ac:chgData name="Ganavi M" userId="aa0847465628f3dc" providerId="Windows Live" clId="Web-{5925A44B-D3A0-42ED-B305-D9987D96A1E6}" dt="2024-05-22T10:20:51.086" v="990" actId="1076"/>
          <ac:spMkLst>
            <pc:docMk/>
            <pc:sldMk cId="0" sldId="412"/>
            <ac:spMk id="194571" creationId="{2A077D00-A2FA-DC94-AFF6-22E7C68A3B3A}"/>
          </ac:spMkLst>
        </pc:spChg>
        <pc:spChg chg="mod">
          <ac:chgData name="Ganavi M" userId="aa0847465628f3dc" providerId="Windows Live" clId="Web-{5925A44B-D3A0-42ED-B305-D9987D96A1E6}" dt="2024-05-22T10:20:51.086" v="991" actId="1076"/>
          <ac:spMkLst>
            <pc:docMk/>
            <pc:sldMk cId="0" sldId="412"/>
            <ac:spMk id="194572" creationId="{E5FAB591-1642-3021-6DBC-FFB3C9C0CD61}"/>
          </ac:spMkLst>
        </pc:spChg>
        <pc:spChg chg="mod">
          <ac:chgData name="Ganavi M" userId="aa0847465628f3dc" providerId="Windows Live" clId="Web-{5925A44B-D3A0-42ED-B305-D9987D96A1E6}" dt="2024-05-22T10:20:51.102" v="992" actId="1076"/>
          <ac:spMkLst>
            <pc:docMk/>
            <pc:sldMk cId="0" sldId="412"/>
            <ac:spMk id="194573" creationId="{077C68A1-9393-A4B7-46DB-ECCAEC8AE884}"/>
          </ac:spMkLst>
        </pc:spChg>
        <pc:spChg chg="mod">
          <ac:chgData name="Ganavi M" userId="aa0847465628f3dc" providerId="Windows Live" clId="Web-{5925A44B-D3A0-42ED-B305-D9987D96A1E6}" dt="2024-05-22T10:20:51.117" v="993" actId="1076"/>
          <ac:spMkLst>
            <pc:docMk/>
            <pc:sldMk cId="0" sldId="412"/>
            <ac:spMk id="194574" creationId="{F9AFEF30-20E7-A2D6-41F6-827AF4420364}"/>
          </ac:spMkLst>
        </pc:spChg>
        <pc:spChg chg="mod">
          <ac:chgData name="Ganavi M" userId="aa0847465628f3dc" providerId="Windows Live" clId="Web-{5925A44B-D3A0-42ED-B305-D9987D96A1E6}" dt="2024-05-22T10:20:51.117" v="994" actId="1076"/>
          <ac:spMkLst>
            <pc:docMk/>
            <pc:sldMk cId="0" sldId="412"/>
            <ac:spMk id="194575" creationId="{CE555D6B-D066-F4C1-3A74-F28DC919ABBD}"/>
          </ac:spMkLst>
        </pc:spChg>
        <pc:spChg chg="mod">
          <ac:chgData name="Ganavi M" userId="aa0847465628f3dc" providerId="Windows Live" clId="Web-{5925A44B-D3A0-42ED-B305-D9987D96A1E6}" dt="2024-05-22T10:20:51.133" v="995" actId="1076"/>
          <ac:spMkLst>
            <pc:docMk/>
            <pc:sldMk cId="0" sldId="412"/>
            <ac:spMk id="194576" creationId="{41538236-963C-ABE9-625E-F7C8100F263D}"/>
          </ac:spMkLst>
        </pc:spChg>
        <pc:spChg chg="mod">
          <ac:chgData name="Ganavi M" userId="aa0847465628f3dc" providerId="Windows Live" clId="Web-{5925A44B-D3A0-42ED-B305-D9987D96A1E6}" dt="2024-05-22T10:20:51.149" v="996" actId="1076"/>
          <ac:spMkLst>
            <pc:docMk/>
            <pc:sldMk cId="0" sldId="412"/>
            <ac:spMk id="194577" creationId="{BE4FE146-C2AB-7502-E55F-BD8923C53798}"/>
          </ac:spMkLst>
        </pc:spChg>
        <pc:spChg chg="mod">
          <ac:chgData name="Ganavi M" userId="aa0847465628f3dc" providerId="Windows Live" clId="Web-{5925A44B-D3A0-42ED-B305-D9987D96A1E6}" dt="2024-05-22T10:20:51.149" v="997" actId="1076"/>
          <ac:spMkLst>
            <pc:docMk/>
            <pc:sldMk cId="0" sldId="412"/>
            <ac:spMk id="194578" creationId="{CE6D86CB-EFA9-1615-399F-AD9A17610D37}"/>
          </ac:spMkLst>
        </pc:spChg>
        <pc:spChg chg="mod">
          <ac:chgData name="Ganavi M" userId="aa0847465628f3dc" providerId="Windows Live" clId="Web-{5925A44B-D3A0-42ED-B305-D9987D96A1E6}" dt="2024-05-22T10:20:51.164" v="998" actId="1076"/>
          <ac:spMkLst>
            <pc:docMk/>
            <pc:sldMk cId="0" sldId="412"/>
            <ac:spMk id="194579" creationId="{AA356A69-0D74-A0D3-83D7-CF37EF74B914}"/>
          </ac:spMkLst>
        </pc:spChg>
        <pc:spChg chg="mod">
          <ac:chgData name="Ganavi M" userId="aa0847465628f3dc" providerId="Windows Live" clId="Web-{5925A44B-D3A0-42ED-B305-D9987D96A1E6}" dt="2024-05-22T10:20:51.180" v="999" actId="1076"/>
          <ac:spMkLst>
            <pc:docMk/>
            <pc:sldMk cId="0" sldId="412"/>
            <ac:spMk id="194580" creationId="{0180D26C-5BA5-5FBD-74A1-6F6740D0AD06}"/>
          </ac:spMkLst>
        </pc:spChg>
        <pc:spChg chg="mod">
          <ac:chgData name="Ganavi M" userId="aa0847465628f3dc" providerId="Windows Live" clId="Web-{5925A44B-D3A0-42ED-B305-D9987D96A1E6}" dt="2024-05-22T10:20:51.180" v="1000" actId="1076"/>
          <ac:spMkLst>
            <pc:docMk/>
            <pc:sldMk cId="0" sldId="412"/>
            <ac:spMk id="194581" creationId="{68145F50-02B7-16E7-C06D-42196EBDB901}"/>
          </ac:spMkLst>
        </pc:spChg>
        <pc:spChg chg="mod">
          <ac:chgData name="Ganavi M" userId="aa0847465628f3dc" providerId="Windows Live" clId="Web-{5925A44B-D3A0-42ED-B305-D9987D96A1E6}" dt="2024-05-22T10:20:51.195" v="1001" actId="1076"/>
          <ac:spMkLst>
            <pc:docMk/>
            <pc:sldMk cId="0" sldId="412"/>
            <ac:spMk id="194582" creationId="{3FC8F0CE-F091-B7C2-C286-018CE01A1E83}"/>
          </ac:spMkLst>
        </pc:spChg>
        <pc:spChg chg="mod">
          <ac:chgData name="Ganavi M" userId="aa0847465628f3dc" providerId="Windows Live" clId="Web-{5925A44B-D3A0-42ED-B305-D9987D96A1E6}" dt="2024-05-22T10:20:51.195" v="1002" actId="1076"/>
          <ac:spMkLst>
            <pc:docMk/>
            <pc:sldMk cId="0" sldId="412"/>
            <ac:spMk id="194583" creationId="{48729245-B9BB-BEE9-04CE-5054D2C5F68A}"/>
          </ac:spMkLst>
        </pc:spChg>
        <pc:spChg chg="mod">
          <ac:chgData name="Ganavi M" userId="aa0847465628f3dc" providerId="Windows Live" clId="Web-{5925A44B-D3A0-42ED-B305-D9987D96A1E6}" dt="2024-05-22T10:20:51.211" v="1003" actId="1076"/>
          <ac:spMkLst>
            <pc:docMk/>
            <pc:sldMk cId="0" sldId="412"/>
            <ac:spMk id="194584" creationId="{B8653DA9-B6A9-D98A-62C1-1EF1252FE79B}"/>
          </ac:spMkLst>
        </pc:spChg>
        <pc:spChg chg="mod">
          <ac:chgData name="Ganavi M" userId="aa0847465628f3dc" providerId="Windows Live" clId="Web-{5925A44B-D3A0-42ED-B305-D9987D96A1E6}" dt="2024-05-22T10:20:51.227" v="1004" actId="1076"/>
          <ac:spMkLst>
            <pc:docMk/>
            <pc:sldMk cId="0" sldId="412"/>
            <ac:spMk id="194585" creationId="{3E546C35-65C9-A80D-29F8-C25E1FE199A3}"/>
          </ac:spMkLst>
        </pc:spChg>
        <pc:spChg chg="mod">
          <ac:chgData name="Ganavi M" userId="aa0847465628f3dc" providerId="Windows Live" clId="Web-{5925A44B-D3A0-42ED-B305-D9987D96A1E6}" dt="2024-05-22T10:20:51.227" v="1005" actId="1076"/>
          <ac:spMkLst>
            <pc:docMk/>
            <pc:sldMk cId="0" sldId="412"/>
            <ac:spMk id="194586" creationId="{BF110B68-DC44-C2F5-AFC1-28EB1252DA4C}"/>
          </ac:spMkLst>
        </pc:spChg>
        <pc:spChg chg="mod">
          <ac:chgData name="Ganavi M" userId="aa0847465628f3dc" providerId="Windows Live" clId="Web-{5925A44B-D3A0-42ED-B305-D9987D96A1E6}" dt="2024-05-22T10:20:51.242" v="1006" actId="1076"/>
          <ac:spMkLst>
            <pc:docMk/>
            <pc:sldMk cId="0" sldId="412"/>
            <ac:spMk id="194587" creationId="{9004FE1D-A9EF-0660-4DAD-F6AA48FD6E9B}"/>
          </ac:spMkLst>
        </pc:spChg>
        <pc:spChg chg="mod">
          <ac:chgData name="Ganavi M" userId="aa0847465628f3dc" providerId="Windows Live" clId="Web-{5925A44B-D3A0-42ED-B305-D9987D96A1E6}" dt="2024-05-22T10:20:51.258" v="1007" actId="1076"/>
          <ac:spMkLst>
            <pc:docMk/>
            <pc:sldMk cId="0" sldId="412"/>
            <ac:spMk id="194588" creationId="{4CB303D3-6FAA-3EFD-6668-282050DB537D}"/>
          </ac:spMkLst>
        </pc:spChg>
        <pc:spChg chg="mod">
          <ac:chgData name="Ganavi M" userId="aa0847465628f3dc" providerId="Windows Live" clId="Web-{5925A44B-D3A0-42ED-B305-D9987D96A1E6}" dt="2024-05-22T10:20:51.274" v="1008" actId="1076"/>
          <ac:spMkLst>
            <pc:docMk/>
            <pc:sldMk cId="0" sldId="412"/>
            <ac:spMk id="194589" creationId="{6C0042F5-AE38-2B0E-4CAA-9011C8B40900}"/>
          </ac:spMkLst>
        </pc:spChg>
        <pc:cxnChg chg="mod">
          <ac:chgData name="Ganavi M" userId="aa0847465628f3dc" providerId="Windows Live" clId="Web-{5925A44B-D3A0-42ED-B305-D9987D96A1E6}" dt="2024-05-22T10:20:51.289" v="1009" actId="1076"/>
          <ac:cxnSpMkLst>
            <pc:docMk/>
            <pc:sldMk cId="0" sldId="412"/>
            <ac:cxnSpMk id="194590" creationId="{30844F0A-7FB0-605E-6FCA-39A1293B4C34}"/>
          </ac:cxnSpMkLst>
        </pc:cxnChg>
      </pc:sldChg>
      <pc:sldChg chg="modSp add">
        <pc:chgData name="Ganavi M" userId="aa0847465628f3dc" providerId="Windows Live" clId="Web-{5925A44B-D3A0-42ED-B305-D9987D96A1E6}" dt="2024-05-22T10:20:01.631" v="972" actId="20577"/>
        <pc:sldMkLst>
          <pc:docMk/>
          <pc:sldMk cId="0" sldId="413"/>
        </pc:sldMkLst>
        <pc:spChg chg="mod">
          <ac:chgData name="Ganavi M" userId="aa0847465628f3dc" providerId="Windows Live" clId="Web-{5925A44B-D3A0-42ED-B305-D9987D96A1E6}" dt="2024-05-22T10:20:01.631" v="972" actId="20577"/>
          <ac:spMkLst>
            <pc:docMk/>
            <pc:sldMk cId="0" sldId="413"/>
            <ac:spMk id="195586" creationId="{6A7CD86F-DF90-B4D8-D109-1EBC18204A55}"/>
          </ac:spMkLst>
        </pc:spChg>
        <pc:spChg chg="mod">
          <ac:chgData name="Ganavi M" userId="aa0847465628f3dc" providerId="Windows Live" clId="Web-{5925A44B-D3A0-42ED-B305-D9987D96A1E6}" dt="2024-05-22T10:19:57.068" v="971" actId="20577"/>
          <ac:spMkLst>
            <pc:docMk/>
            <pc:sldMk cId="0" sldId="413"/>
            <ac:spMk id="195587" creationId="{AA517CB5-5020-DA04-816F-C711D487B681}"/>
          </ac:spMkLst>
        </pc:spChg>
        <pc:spChg chg="mod">
          <ac:chgData name="Ganavi M" userId="aa0847465628f3dc" providerId="Windows Live" clId="Web-{5925A44B-D3A0-42ED-B305-D9987D96A1E6}" dt="2024-05-22T10:19:49.381" v="930"/>
          <ac:spMkLst>
            <pc:docMk/>
            <pc:sldMk cId="0" sldId="413"/>
            <ac:spMk id="195588" creationId="{D46D8E72-1CE8-92CA-DC04-F260E5DA3A69}"/>
          </ac:spMkLst>
        </pc:spChg>
        <pc:spChg chg="mod">
          <ac:chgData name="Ganavi M" userId="aa0847465628f3dc" providerId="Windows Live" clId="Web-{5925A44B-D3A0-42ED-B305-D9987D96A1E6}" dt="2024-05-22T10:19:49.381" v="931"/>
          <ac:spMkLst>
            <pc:docMk/>
            <pc:sldMk cId="0" sldId="413"/>
            <ac:spMk id="195589" creationId="{1DB273B1-FD90-A38C-79DF-65C4E43B10A0}"/>
          </ac:spMkLst>
        </pc:spChg>
        <pc:spChg chg="mod">
          <ac:chgData name="Ganavi M" userId="aa0847465628f3dc" providerId="Windows Live" clId="Web-{5925A44B-D3A0-42ED-B305-D9987D96A1E6}" dt="2024-05-22T10:19:49.381" v="932"/>
          <ac:spMkLst>
            <pc:docMk/>
            <pc:sldMk cId="0" sldId="413"/>
            <ac:spMk id="195590" creationId="{3BA0CB45-AC6A-04A9-FE4F-D04174E5A75F}"/>
          </ac:spMkLst>
        </pc:spChg>
        <pc:spChg chg="mod">
          <ac:chgData name="Ganavi M" userId="aa0847465628f3dc" providerId="Windows Live" clId="Web-{5925A44B-D3A0-42ED-B305-D9987D96A1E6}" dt="2024-05-22T10:19:49.381" v="933"/>
          <ac:spMkLst>
            <pc:docMk/>
            <pc:sldMk cId="0" sldId="413"/>
            <ac:spMk id="195591" creationId="{964996D5-C4B5-E85E-F4A0-1FE074EB094F}"/>
          </ac:spMkLst>
        </pc:spChg>
        <pc:spChg chg="mod">
          <ac:chgData name="Ganavi M" userId="aa0847465628f3dc" providerId="Windows Live" clId="Web-{5925A44B-D3A0-42ED-B305-D9987D96A1E6}" dt="2024-05-22T10:19:49.381" v="934"/>
          <ac:spMkLst>
            <pc:docMk/>
            <pc:sldMk cId="0" sldId="413"/>
            <ac:spMk id="195592" creationId="{012F4153-843C-C032-367B-44C5E9158D7A}"/>
          </ac:spMkLst>
        </pc:spChg>
        <pc:spChg chg="mod">
          <ac:chgData name="Ganavi M" userId="aa0847465628f3dc" providerId="Windows Live" clId="Web-{5925A44B-D3A0-42ED-B305-D9987D96A1E6}" dt="2024-05-22T10:19:49.381" v="935"/>
          <ac:spMkLst>
            <pc:docMk/>
            <pc:sldMk cId="0" sldId="413"/>
            <ac:spMk id="195593" creationId="{93D8BBF0-A230-030C-054B-B7CD1863768C}"/>
          </ac:spMkLst>
        </pc:spChg>
        <pc:spChg chg="mod">
          <ac:chgData name="Ganavi M" userId="aa0847465628f3dc" providerId="Windows Live" clId="Web-{5925A44B-D3A0-42ED-B305-D9987D96A1E6}" dt="2024-05-22T10:19:49.381" v="936"/>
          <ac:spMkLst>
            <pc:docMk/>
            <pc:sldMk cId="0" sldId="413"/>
            <ac:spMk id="195594" creationId="{9292D427-5A0B-512E-4139-F601C304A1A6}"/>
          </ac:spMkLst>
        </pc:spChg>
        <pc:spChg chg="mod">
          <ac:chgData name="Ganavi M" userId="aa0847465628f3dc" providerId="Windows Live" clId="Web-{5925A44B-D3A0-42ED-B305-D9987D96A1E6}" dt="2024-05-22T10:19:49.381" v="937"/>
          <ac:spMkLst>
            <pc:docMk/>
            <pc:sldMk cId="0" sldId="413"/>
            <ac:spMk id="195595" creationId="{58BB8DD7-CD4B-C3F0-1B32-94948E61ADD4}"/>
          </ac:spMkLst>
        </pc:spChg>
        <pc:spChg chg="mod">
          <ac:chgData name="Ganavi M" userId="aa0847465628f3dc" providerId="Windows Live" clId="Web-{5925A44B-D3A0-42ED-B305-D9987D96A1E6}" dt="2024-05-22T10:19:49.381" v="938"/>
          <ac:spMkLst>
            <pc:docMk/>
            <pc:sldMk cId="0" sldId="413"/>
            <ac:spMk id="195596" creationId="{ACE809D2-3101-ABE6-2FE3-9394FC7B67FD}"/>
          </ac:spMkLst>
        </pc:spChg>
        <pc:spChg chg="mod">
          <ac:chgData name="Ganavi M" userId="aa0847465628f3dc" providerId="Windows Live" clId="Web-{5925A44B-D3A0-42ED-B305-D9987D96A1E6}" dt="2024-05-22T10:19:49.381" v="939"/>
          <ac:spMkLst>
            <pc:docMk/>
            <pc:sldMk cId="0" sldId="413"/>
            <ac:spMk id="195597" creationId="{10EE2A13-5ABB-DCE6-9571-D00412128C27}"/>
          </ac:spMkLst>
        </pc:spChg>
        <pc:spChg chg="mod">
          <ac:chgData name="Ganavi M" userId="aa0847465628f3dc" providerId="Windows Live" clId="Web-{5925A44B-D3A0-42ED-B305-D9987D96A1E6}" dt="2024-05-22T10:19:49.381" v="940"/>
          <ac:spMkLst>
            <pc:docMk/>
            <pc:sldMk cId="0" sldId="413"/>
            <ac:spMk id="195598" creationId="{3368456E-BA82-024D-ECFA-26719E913130}"/>
          </ac:spMkLst>
        </pc:spChg>
        <pc:spChg chg="mod">
          <ac:chgData name="Ganavi M" userId="aa0847465628f3dc" providerId="Windows Live" clId="Web-{5925A44B-D3A0-42ED-B305-D9987D96A1E6}" dt="2024-05-22T10:19:49.381" v="941"/>
          <ac:spMkLst>
            <pc:docMk/>
            <pc:sldMk cId="0" sldId="413"/>
            <ac:spMk id="195599" creationId="{69C4AFD8-B0B0-CCCB-E3E3-9CB4BC63FEF0}"/>
          </ac:spMkLst>
        </pc:spChg>
        <pc:spChg chg="mod">
          <ac:chgData name="Ganavi M" userId="aa0847465628f3dc" providerId="Windows Live" clId="Web-{5925A44B-D3A0-42ED-B305-D9987D96A1E6}" dt="2024-05-22T10:19:49.381" v="942"/>
          <ac:spMkLst>
            <pc:docMk/>
            <pc:sldMk cId="0" sldId="413"/>
            <ac:spMk id="195600" creationId="{56A2F5BE-30D8-D043-D4D2-2DFA136AE000}"/>
          </ac:spMkLst>
        </pc:spChg>
        <pc:spChg chg="mod">
          <ac:chgData name="Ganavi M" userId="aa0847465628f3dc" providerId="Windows Live" clId="Web-{5925A44B-D3A0-42ED-B305-D9987D96A1E6}" dt="2024-05-22T10:19:49.381" v="943"/>
          <ac:spMkLst>
            <pc:docMk/>
            <pc:sldMk cId="0" sldId="413"/>
            <ac:spMk id="195601" creationId="{BDD6435E-2C7C-D7FE-0B63-F09FE31CF63A}"/>
          </ac:spMkLst>
        </pc:spChg>
        <pc:spChg chg="mod">
          <ac:chgData name="Ganavi M" userId="aa0847465628f3dc" providerId="Windows Live" clId="Web-{5925A44B-D3A0-42ED-B305-D9987D96A1E6}" dt="2024-05-22T10:19:49.381" v="944"/>
          <ac:spMkLst>
            <pc:docMk/>
            <pc:sldMk cId="0" sldId="413"/>
            <ac:spMk id="195602" creationId="{4DAAF685-96D9-4A44-788E-537041875791}"/>
          </ac:spMkLst>
        </pc:spChg>
        <pc:spChg chg="mod">
          <ac:chgData name="Ganavi M" userId="aa0847465628f3dc" providerId="Windows Live" clId="Web-{5925A44B-D3A0-42ED-B305-D9987D96A1E6}" dt="2024-05-22T10:19:49.381" v="945"/>
          <ac:spMkLst>
            <pc:docMk/>
            <pc:sldMk cId="0" sldId="413"/>
            <ac:spMk id="195603" creationId="{86BA5904-000E-F903-1755-49F0B4E6F86D}"/>
          </ac:spMkLst>
        </pc:spChg>
        <pc:spChg chg="mod">
          <ac:chgData name="Ganavi M" userId="aa0847465628f3dc" providerId="Windows Live" clId="Web-{5925A44B-D3A0-42ED-B305-D9987D96A1E6}" dt="2024-05-22T10:19:49.381" v="946"/>
          <ac:spMkLst>
            <pc:docMk/>
            <pc:sldMk cId="0" sldId="413"/>
            <ac:spMk id="195604" creationId="{BCE10942-10FC-26B1-6DA5-2CC634E00802}"/>
          </ac:spMkLst>
        </pc:spChg>
        <pc:spChg chg="mod">
          <ac:chgData name="Ganavi M" userId="aa0847465628f3dc" providerId="Windows Live" clId="Web-{5925A44B-D3A0-42ED-B305-D9987D96A1E6}" dt="2024-05-22T10:19:49.381" v="947"/>
          <ac:spMkLst>
            <pc:docMk/>
            <pc:sldMk cId="0" sldId="413"/>
            <ac:spMk id="195605" creationId="{0607330B-D9CB-49CF-6B55-FEC37C13EC0B}"/>
          </ac:spMkLst>
        </pc:spChg>
        <pc:spChg chg="mod">
          <ac:chgData name="Ganavi M" userId="aa0847465628f3dc" providerId="Windows Live" clId="Web-{5925A44B-D3A0-42ED-B305-D9987D96A1E6}" dt="2024-05-22T10:19:49.381" v="948"/>
          <ac:spMkLst>
            <pc:docMk/>
            <pc:sldMk cId="0" sldId="413"/>
            <ac:spMk id="195606" creationId="{F47819C3-4BF5-53B9-C99A-DAC2B6689037}"/>
          </ac:spMkLst>
        </pc:spChg>
        <pc:spChg chg="mod">
          <ac:chgData name="Ganavi M" userId="aa0847465628f3dc" providerId="Windows Live" clId="Web-{5925A44B-D3A0-42ED-B305-D9987D96A1E6}" dt="2024-05-22T10:19:49.381" v="949"/>
          <ac:spMkLst>
            <pc:docMk/>
            <pc:sldMk cId="0" sldId="413"/>
            <ac:spMk id="195607" creationId="{2E6C37A5-C607-D8ED-7C06-FECBF05290E2}"/>
          </ac:spMkLst>
        </pc:spChg>
        <pc:spChg chg="mod">
          <ac:chgData name="Ganavi M" userId="aa0847465628f3dc" providerId="Windows Live" clId="Web-{5925A44B-D3A0-42ED-B305-D9987D96A1E6}" dt="2024-05-22T10:19:49.381" v="950"/>
          <ac:spMkLst>
            <pc:docMk/>
            <pc:sldMk cId="0" sldId="413"/>
            <ac:spMk id="195608" creationId="{81C0DE2E-9FBE-FC23-7A46-C0ACBFE6CE8A}"/>
          </ac:spMkLst>
        </pc:spChg>
        <pc:spChg chg="mod">
          <ac:chgData name="Ganavi M" userId="aa0847465628f3dc" providerId="Windows Live" clId="Web-{5925A44B-D3A0-42ED-B305-D9987D96A1E6}" dt="2024-05-22T10:19:49.381" v="951"/>
          <ac:spMkLst>
            <pc:docMk/>
            <pc:sldMk cId="0" sldId="413"/>
            <ac:spMk id="195609" creationId="{5C147D4E-FCEF-C649-9657-6BF4AD11C2B6}"/>
          </ac:spMkLst>
        </pc:spChg>
        <pc:spChg chg="mod">
          <ac:chgData name="Ganavi M" userId="aa0847465628f3dc" providerId="Windows Live" clId="Web-{5925A44B-D3A0-42ED-B305-D9987D96A1E6}" dt="2024-05-22T10:19:49.381" v="952"/>
          <ac:spMkLst>
            <pc:docMk/>
            <pc:sldMk cId="0" sldId="413"/>
            <ac:spMk id="195610" creationId="{66EFB825-CAAF-7A7B-DE96-D1809994BBEE}"/>
          </ac:spMkLst>
        </pc:spChg>
        <pc:spChg chg="mod">
          <ac:chgData name="Ganavi M" userId="aa0847465628f3dc" providerId="Windows Live" clId="Web-{5925A44B-D3A0-42ED-B305-D9987D96A1E6}" dt="2024-05-22T10:19:49.381" v="953"/>
          <ac:spMkLst>
            <pc:docMk/>
            <pc:sldMk cId="0" sldId="413"/>
            <ac:spMk id="195611" creationId="{C29721DA-4CB5-5350-FD73-E6681F68A104}"/>
          </ac:spMkLst>
        </pc:spChg>
        <pc:spChg chg="mod">
          <ac:chgData name="Ganavi M" userId="aa0847465628f3dc" providerId="Windows Live" clId="Web-{5925A44B-D3A0-42ED-B305-D9987D96A1E6}" dt="2024-05-22T10:19:49.381" v="954"/>
          <ac:spMkLst>
            <pc:docMk/>
            <pc:sldMk cId="0" sldId="413"/>
            <ac:spMk id="195612" creationId="{66CFAB4F-C05A-6BEE-1EE6-99DF6F5742F5}"/>
          </ac:spMkLst>
        </pc:spChg>
        <pc:spChg chg="mod">
          <ac:chgData name="Ganavi M" userId="aa0847465628f3dc" providerId="Windows Live" clId="Web-{5925A44B-D3A0-42ED-B305-D9987D96A1E6}" dt="2024-05-22T10:19:49.381" v="955"/>
          <ac:spMkLst>
            <pc:docMk/>
            <pc:sldMk cId="0" sldId="413"/>
            <ac:spMk id="195614" creationId="{D24B9641-B5C7-4C01-03CF-57D71460FCBC}"/>
          </ac:spMkLst>
        </pc:spChg>
        <pc:spChg chg="mod">
          <ac:chgData name="Ganavi M" userId="aa0847465628f3dc" providerId="Windows Live" clId="Web-{5925A44B-D3A0-42ED-B305-D9987D96A1E6}" dt="2024-05-22T10:19:49.396" v="956"/>
          <ac:spMkLst>
            <pc:docMk/>
            <pc:sldMk cId="0" sldId="413"/>
            <ac:spMk id="195615" creationId="{5BBA7659-1BC7-CE3D-1AFA-704EDB8FD6EA}"/>
          </ac:spMkLst>
        </pc:spChg>
        <pc:spChg chg="mod">
          <ac:chgData name="Ganavi M" userId="aa0847465628f3dc" providerId="Windows Live" clId="Web-{5925A44B-D3A0-42ED-B305-D9987D96A1E6}" dt="2024-05-22T10:19:49.396" v="957"/>
          <ac:spMkLst>
            <pc:docMk/>
            <pc:sldMk cId="0" sldId="413"/>
            <ac:spMk id="195616" creationId="{3BB314EE-FFD3-E609-D961-624D1E743A0E}"/>
          </ac:spMkLst>
        </pc:spChg>
        <pc:spChg chg="mod">
          <ac:chgData name="Ganavi M" userId="aa0847465628f3dc" providerId="Windows Live" clId="Web-{5925A44B-D3A0-42ED-B305-D9987D96A1E6}" dt="2024-05-22T10:19:49.396" v="958"/>
          <ac:spMkLst>
            <pc:docMk/>
            <pc:sldMk cId="0" sldId="413"/>
            <ac:spMk id="195617" creationId="{99D4D128-BED7-E171-3B6D-EE57F1F7E26F}"/>
          </ac:spMkLst>
        </pc:spChg>
        <pc:spChg chg="mod">
          <ac:chgData name="Ganavi M" userId="aa0847465628f3dc" providerId="Windows Live" clId="Web-{5925A44B-D3A0-42ED-B305-D9987D96A1E6}" dt="2024-05-22T10:19:49.396" v="959"/>
          <ac:spMkLst>
            <pc:docMk/>
            <pc:sldMk cId="0" sldId="413"/>
            <ac:spMk id="195618" creationId="{44E6C13B-CC16-2E66-D575-C37EB843080C}"/>
          </ac:spMkLst>
        </pc:spChg>
        <pc:spChg chg="mod">
          <ac:chgData name="Ganavi M" userId="aa0847465628f3dc" providerId="Windows Live" clId="Web-{5925A44B-D3A0-42ED-B305-D9987D96A1E6}" dt="2024-05-22T10:19:49.396" v="960"/>
          <ac:spMkLst>
            <pc:docMk/>
            <pc:sldMk cId="0" sldId="413"/>
            <ac:spMk id="195619" creationId="{77F1883A-4C0A-298A-C13B-40661287CC7A}"/>
          </ac:spMkLst>
        </pc:spChg>
        <pc:spChg chg="mod">
          <ac:chgData name="Ganavi M" userId="aa0847465628f3dc" providerId="Windows Live" clId="Web-{5925A44B-D3A0-42ED-B305-D9987D96A1E6}" dt="2024-05-22T10:19:49.396" v="961"/>
          <ac:spMkLst>
            <pc:docMk/>
            <pc:sldMk cId="0" sldId="413"/>
            <ac:spMk id="195620" creationId="{9DF7273A-C3FD-A133-D2BD-1CB7D5B08609}"/>
          </ac:spMkLst>
        </pc:spChg>
        <pc:spChg chg="mod">
          <ac:chgData name="Ganavi M" userId="aa0847465628f3dc" providerId="Windows Live" clId="Web-{5925A44B-D3A0-42ED-B305-D9987D96A1E6}" dt="2024-05-22T10:19:49.396" v="962"/>
          <ac:spMkLst>
            <pc:docMk/>
            <pc:sldMk cId="0" sldId="413"/>
            <ac:spMk id="195621" creationId="{B506FC03-535B-06CF-C066-B1FF447417C9}"/>
          </ac:spMkLst>
        </pc:spChg>
        <pc:spChg chg="mod">
          <ac:chgData name="Ganavi M" userId="aa0847465628f3dc" providerId="Windows Live" clId="Web-{5925A44B-D3A0-42ED-B305-D9987D96A1E6}" dt="2024-05-22T10:19:49.396" v="963"/>
          <ac:spMkLst>
            <pc:docMk/>
            <pc:sldMk cId="0" sldId="413"/>
            <ac:spMk id="195622" creationId="{5496D2CA-B382-6BC8-75B5-1DAD1C589762}"/>
          </ac:spMkLst>
        </pc:spChg>
        <pc:spChg chg="mod">
          <ac:chgData name="Ganavi M" userId="aa0847465628f3dc" providerId="Windows Live" clId="Web-{5925A44B-D3A0-42ED-B305-D9987D96A1E6}" dt="2024-05-22T10:19:49.396" v="964"/>
          <ac:spMkLst>
            <pc:docMk/>
            <pc:sldMk cId="0" sldId="413"/>
            <ac:spMk id="195623" creationId="{E263C55D-DF3C-AA15-EF9F-8E3774B3C076}"/>
          </ac:spMkLst>
        </pc:spChg>
        <pc:spChg chg="mod">
          <ac:chgData name="Ganavi M" userId="aa0847465628f3dc" providerId="Windows Live" clId="Web-{5925A44B-D3A0-42ED-B305-D9987D96A1E6}" dt="2024-05-22T10:19:49.396" v="965"/>
          <ac:spMkLst>
            <pc:docMk/>
            <pc:sldMk cId="0" sldId="413"/>
            <ac:spMk id="195624" creationId="{FBA83338-B491-CE31-7317-C05FC3A00889}"/>
          </ac:spMkLst>
        </pc:spChg>
        <pc:spChg chg="mod">
          <ac:chgData name="Ganavi M" userId="aa0847465628f3dc" providerId="Windows Live" clId="Web-{5925A44B-D3A0-42ED-B305-D9987D96A1E6}" dt="2024-05-22T10:19:49.396" v="966"/>
          <ac:spMkLst>
            <pc:docMk/>
            <pc:sldMk cId="0" sldId="413"/>
            <ac:spMk id="195625" creationId="{F0F354D1-CBDF-50F9-5051-D611AD375D32}"/>
          </ac:spMkLst>
        </pc:spChg>
        <pc:spChg chg="mod">
          <ac:chgData name="Ganavi M" userId="aa0847465628f3dc" providerId="Windows Live" clId="Web-{5925A44B-D3A0-42ED-B305-D9987D96A1E6}" dt="2024-05-22T10:19:49.396" v="967"/>
          <ac:spMkLst>
            <pc:docMk/>
            <pc:sldMk cId="0" sldId="413"/>
            <ac:spMk id="195626" creationId="{3B652F20-5979-C4A6-2C5C-5BBDBF49FB1E}"/>
          </ac:spMkLst>
        </pc:spChg>
        <pc:cxnChg chg="mod">
          <ac:chgData name="Ganavi M" userId="aa0847465628f3dc" providerId="Windows Live" clId="Web-{5925A44B-D3A0-42ED-B305-D9987D96A1E6}" dt="2024-05-22T10:19:25.411" v="910" actId="1076"/>
          <ac:cxnSpMkLst>
            <pc:docMk/>
            <pc:sldMk cId="0" sldId="413"/>
            <ac:cxnSpMk id="195613" creationId="{1EF7693A-F955-F0A6-B12C-FF1FDB4D8EB7}"/>
          </ac:cxnSpMkLst>
        </pc:cxnChg>
      </pc:sldChg>
      <pc:sldChg chg="modSp add">
        <pc:chgData name="Ganavi M" userId="aa0847465628f3dc" providerId="Windows Live" clId="Web-{5925A44B-D3A0-42ED-B305-D9987D96A1E6}" dt="2024-05-22T10:23:45.327" v="1220" actId="20577"/>
        <pc:sldMkLst>
          <pc:docMk/>
          <pc:sldMk cId="0" sldId="415"/>
        </pc:sldMkLst>
        <pc:spChg chg="mod">
          <ac:chgData name="Ganavi M" userId="aa0847465628f3dc" providerId="Windows Live" clId="Web-{5925A44B-D3A0-42ED-B305-D9987D96A1E6}" dt="2024-05-22T10:23:45.327" v="1220" actId="20577"/>
          <ac:spMkLst>
            <pc:docMk/>
            <pc:sldMk cId="0" sldId="415"/>
            <ac:spMk id="197634" creationId="{5B624ED4-010D-72EE-1372-CDF17169AB83}"/>
          </ac:spMkLst>
        </pc:spChg>
        <pc:spChg chg="mod">
          <ac:chgData name="Ganavi M" userId="aa0847465628f3dc" providerId="Windows Live" clId="Web-{5925A44B-D3A0-42ED-B305-D9987D96A1E6}" dt="2024-05-22T10:23:42.655" v="1219" actId="1076"/>
          <ac:spMkLst>
            <pc:docMk/>
            <pc:sldMk cId="0" sldId="415"/>
            <ac:spMk id="197635" creationId="{1AFA689F-A388-E44B-25C6-34B868FB8305}"/>
          </ac:spMkLst>
        </pc:spChg>
      </pc:sldChg>
      <pc:sldChg chg="modSp add">
        <pc:chgData name="Ganavi M" userId="aa0847465628f3dc" providerId="Windows Live" clId="Web-{5925A44B-D3A0-42ED-B305-D9987D96A1E6}" dt="2024-05-22T10:24:50.611" v="1358" actId="20577"/>
        <pc:sldMkLst>
          <pc:docMk/>
          <pc:sldMk cId="0" sldId="417"/>
        </pc:sldMkLst>
        <pc:spChg chg="mod">
          <ac:chgData name="Ganavi M" userId="aa0847465628f3dc" providerId="Windows Live" clId="Web-{5925A44B-D3A0-42ED-B305-D9987D96A1E6}" dt="2024-05-22T10:24:31.673" v="1356" actId="20577"/>
          <ac:spMkLst>
            <pc:docMk/>
            <pc:sldMk cId="0" sldId="417"/>
            <ac:spMk id="199682" creationId="{E42DF046-7BD5-BCC1-6AF2-BC3CE2791A8C}"/>
          </ac:spMkLst>
        </pc:spChg>
        <pc:spChg chg="mod">
          <ac:chgData name="Ganavi M" userId="aa0847465628f3dc" providerId="Windows Live" clId="Web-{5925A44B-D3A0-42ED-B305-D9987D96A1E6}" dt="2024-05-22T10:24:50.611" v="1358" actId="20577"/>
          <ac:spMkLst>
            <pc:docMk/>
            <pc:sldMk cId="0" sldId="417"/>
            <ac:spMk id="199683" creationId="{83EDA16C-AA8C-7464-FF0D-0A94DFB63BDE}"/>
          </ac:spMkLst>
        </pc:spChg>
        <pc:picChg chg="mod">
          <ac:chgData name="Ganavi M" userId="aa0847465628f3dc" providerId="Windows Live" clId="Web-{5925A44B-D3A0-42ED-B305-D9987D96A1E6}" dt="2024-05-22T10:23:55.984" v="1222" actId="1076"/>
          <ac:picMkLst>
            <pc:docMk/>
            <pc:sldMk cId="0" sldId="417"/>
            <ac:picMk id="199684" creationId="{EEEB81A7-96BB-6EF1-3D36-069000E42E6D}"/>
          </ac:picMkLst>
        </pc:picChg>
      </pc:sldChg>
      <pc:sldChg chg="modSp add">
        <pc:chgData name="Ganavi M" userId="aa0847465628f3dc" providerId="Windows Live" clId="Web-{5925A44B-D3A0-42ED-B305-D9987D96A1E6}" dt="2024-05-22T10:26:38.209" v="1429" actId="20577"/>
        <pc:sldMkLst>
          <pc:docMk/>
          <pc:sldMk cId="0" sldId="419"/>
        </pc:sldMkLst>
        <pc:spChg chg="mod">
          <ac:chgData name="Ganavi M" userId="aa0847465628f3dc" providerId="Windows Live" clId="Web-{5925A44B-D3A0-42ED-B305-D9987D96A1E6}" dt="2024-05-22T10:26:38.209" v="1429" actId="20577"/>
          <ac:spMkLst>
            <pc:docMk/>
            <pc:sldMk cId="0" sldId="419"/>
            <ac:spMk id="201730" creationId="{6A543258-9831-58F2-F4A7-D956624402FA}"/>
          </ac:spMkLst>
        </pc:spChg>
        <pc:picChg chg="mod">
          <ac:chgData name="Ganavi M" userId="aa0847465628f3dc" providerId="Windows Live" clId="Web-{5925A44B-D3A0-42ED-B305-D9987D96A1E6}" dt="2024-05-22T10:26:35.177" v="1428" actId="1076"/>
          <ac:picMkLst>
            <pc:docMk/>
            <pc:sldMk cId="0" sldId="419"/>
            <ac:picMk id="201731" creationId="{01EA1A39-11BF-6B8B-3E61-15817FF22682}"/>
          </ac:picMkLst>
        </pc:picChg>
      </pc:sldChg>
      <pc:sldChg chg="modSp add">
        <pc:chgData name="Ganavi M" userId="aa0847465628f3dc" providerId="Windows Live" clId="Web-{5925A44B-D3A0-42ED-B305-D9987D96A1E6}" dt="2024-05-22T10:14:38.588" v="845" actId="20577"/>
        <pc:sldMkLst>
          <pc:docMk/>
          <pc:sldMk cId="0" sldId="421"/>
        </pc:sldMkLst>
        <pc:spChg chg="mod">
          <ac:chgData name="Ganavi M" userId="aa0847465628f3dc" providerId="Windows Live" clId="Web-{5925A44B-D3A0-42ED-B305-D9987D96A1E6}" dt="2024-05-22T10:14:38.588" v="845" actId="20577"/>
          <ac:spMkLst>
            <pc:docMk/>
            <pc:sldMk cId="0" sldId="421"/>
            <ac:spMk id="203778" creationId="{F9B2441A-390D-E793-BFC2-888A70326BA9}"/>
          </ac:spMkLst>
        </pc:spChg>
        <pc:spChg chg="mod">
          <ac:chgData name="Ganavi M" userId="aa0847465628f3dc" providerId="Windows Live" clId="Web-{5925A44B-D3A0-42ED-B305-D9987D96A1E6}" dt="2024-05-22T10:14:35.369" v="844" actId="1076"/>
          <ac:spMkLst>
            <pc:docMk/>
            <pc:sldMk cId="0" sldId="421"/>
            <ac:spMk id="203779" creationId="{2A100B21-AAFA-8E5F-5BC7-6999C084CD43}"/>
          </ac:spMkLst>
        </pc:spChg>
      </pc:sldChg>
      <pc:sldChg chg="modSp add">
        <pc:chgData name="Ganavi M" userId="aa0847465628f3dc" providerId="Windows Live" clId="Web-{5925A44B-D3A0-42ED-B305-D9987D96A1E6}" dt="2024-05-22T10:08:13.511" v="760" actId="20577"/>
        <pc:sldMkLst>
          <pc:docMk/>
          <pc:sldMk cId="0" sldId="423"/>
        </pc:sldMkLst>
        <pc:spChg chg="mod">
          <ac:chgData name="Ganavi M" userId="aa0847465628f3dc" providerId="Windows Live" clId="Web-{5925A44B-D3A0-42ED-B305-D9987D96A1E6}" dt="2024-05-22T10:08:13.511" v="760" actId="20577"/>
          <ac:spMkLst>
            <pc:docMk/>
            <pc:sldMk cId="0" sldId="423"/>
            <ac:spMk id="207874" creationId="{9F277E4E-4B2A-A6FD-11C2-37C8A01C647E}"/>
          </ac:spMkLst>
        </pc:spChg>
        <pc:spChg chg="mod">
          <ac:chgData name="Ganavi M" userId="aa0847465628f3dc" providerId="Windows Live" clId="Web-{5925A44B-D3A0-42ED-B305-D9987D96A1E6}" dt="2024-05-22T10:06:59.305" v="747" actId="20577"/>
          <ac:spMkLst>
            <pc:docMk/>
            <pc:sldMk cId="0" sldId="423"/>
            <ac:spMk id="207875" creationId="{A750E98C-57DC-0896-84BA-9C1FDE530EE1}"/>
          </ac:spMkLst>
        </pc:spChg>
      </pc:sldChg>
      <pc:sldChg chg="add">
        <pc:chgData name="Ganavi M" userId="aa0847465628f3dc" providerId="Windows Live" clId="Web-{5925A44B-D3A0-42ED-B305-D9987D96A1E6}" dt="2024-05-22T09:41:24.200" v="102"/>
        <pc:sldMkLst>
          <pc:docMk/>
          <pc:sldMk cId="0" sldId="424"/>
        </pc:sldMkLst>
      </pc:sldChg>
      <pc:sldChg chg="modSp add">
        <pc:chgData name="Ganavi M" userId="aa0847465628f3dc" providerId="Windows Live" clId="Web-{5925A44B-D3A0-42ED-B305-D9987D96A1E6}" dt="2024-05-22T09:47:55.840" v="239" actId="1076"/>
        <pc:sldMkLst>
          <pc:docMk/>
          <pc:sldMk cId="3123933340" sldId="425"/>
        </pc:sldMkLst>
        <pc:spChg chg="mod">
          <ac:chgData name="Ganavi M" userId="aa0847465628f3dc" providerId="Windows Live" clId="Web-{5925A44B-D3A0-42ED-B305-D9987D96A1E6}" dt="2024-05-22T09:47:55.840" v="239" actId="1076"/>
          <ac:spMkLst>
            <pc:docMk/>
            <pc:sldMk cId="3123933340" sldId="425"/>
            <ac:spMk id="8194" creationId="{7F967A98-13D6-8D6E-6478-4DED597A807A}"/>
          </ac:spMkLst>
        </pc:spChg>
        <pc:spChg chg="mod">
          <ac:chgData name="Ganavi M" userId="aa0847465628f3dc" providerId="Windows Live" clId="Web-{5925A44B-D3A0-42ED-B305-D9987D96A1E6}" dt="2024-05-22T09:47:52.683" v="192" actId="1076"/>
          <ac:spMkLst>
            <pc:docMk/>
            <pc:sldMk cId="3123933340" sldId="425"/>
            <ac:spMk id="8197" creationId="{5BAB145E-9D02-5326-03ED-69EB938B503D}"/>
          </ac:spMkLst>
        </pc:spChg>
        <pc:spChg chg="mod">
          <ac:chgData name="Ganavi M" userId="aa0847465628f3dc" providerId="Windows Live" clId="Web-{5925A44B-D3A0-42ED-B305-D9987D96A1E6}" dt="2024-05-22T09:47:52.699" v="193" actId="1076"/>
          <ac:spMkLst>
            <pc:docMk/>
            <pc:sldMk cId="3123933340" sldId="425"/>
            <ac:spMk id="8198" creationId="{2B25011C-3056-31A7-2ECD-10BC80B4BADF}"/>
          </ac:spMkLst>
        </pc:spChg>
        <pc:spChg chg="mod">
          <ac:chgData name="Ganavi M" userId="aa0847465628f3dc" providerId="Windows Live" clId="Web-{5925A44B-D3A0-42ED-B305-D9987D96A1E6}" dt="2024-05-22T09:47:52.699" v="194" actId="1076"/>
          <ac:spMkLst>
            <pc:docMk/>
            <pc:sldMk cId="3123933340" sldId="425"/>
            <ac:spMk id="8199" creationId="{D35884EF-D55C-1FAA-7892-CEAF226CCEC1}"/>
          </ac:spMkLst>
        </pc:spChg>
        <pc:spChg chg="mod">
          <ac:chgData name="Ganavi M" userId="aa0847465628f3dc" providerId="Windows Live" clId="Web-{5925A44B-D3A0-42ED-B305-D9987D96A1E6}" dt="2024-05-22T09:47:52.714" v="195" actId="1076"/>
          <ac:spMkLst>
            <pc:docMk/>
            <pc:sldMk cId="3123933340" sldId="425"/>
            <ac:spMk id="8200" creationId="{E267A3E2-94A6-4C64-E7B8-FC4EE6B9948A}"/>
          </ac:spMkLst>
        </pc:spChg>
        <pc:spChg chg="mod">
          <ac:chgData name="Ganavi M" userId="aa0847465628f3dc" providerId="Windows Live" clId="Web-{5925A44B-D3A0-42ED-B305-D9987D96A1E6}" dt="2024-05-22T09:47:52.714" v="196" actId="1076"/>
          <ac:spMkLst>
            <pc:docMk/>
            <pc:sldMk cId="3123933340" sldId="425"/>
            <ac:spMk id="8201" creationId="{C27628C4-2BB3-DCFA-D172-717295C177A8}"/>
          </ac:spMkLst>
        </pc:spChg>
        <pc:spChg chg="mod">
          <ac:chgData name="Ganavi M" userId="aa0847465628f3dc" providerId="Windows Live" clId="Web-{5925A44B-D3A0-42ED-B305-D9987D96A1E6}" dt="2024-05-22T09:47:52.730" v="197" actId="1076"/>
          <ac:spMkLst>
            <pc:docMk/>
            <pc:sldMk cId="3123933340" sldId="425"/>
            <ac:spMk id="8202" creationId="{A8087567-AC3E-E53E-2683-B0DD6B3E0225}"/>
          </ac:spMkLst>
        </pc:spChg>
        <pc:spChg chg="mod">
          <ac:chgData name="Ganavi M" userId="aa0847465628f3dc" providerId="Windows Live" clId="Web-{5925A44B-D3A0-42ED-B305-D9987D96A1E6}" dt="2024-05-22T09:47:52.730" v="198" actId="1076"/>
          <ac:spMkLst>
            <pc:docMk/>
            <pc:sldMk cId="3123933340" sldId="425"/>
            <ac:spMk id="8203" creationId="{1B6BFB68-38FC-7B62-384C-BCC2F8AB1AA0}"/>
          </ac:spMkLst>
        </pc:spChg>
        <pc:spChg chg="mod">
          <ac:chgData name="Ganavi M" userId="aa0847465628f3dc" providerId="Windows Live" clId="Web-{5925A44B-D3A0-42ED-B305-D9987D96A1E6}" dt="2024-05-22T09:47:52.746" v="199" actId="1076"/>
          <ac:spMkLst>
            <pc:docMk/>
            <pc:sldMk cId="3123933340" sldId="425"/>
            <ac:spMk id="8204" creationId="{CEBD16E6-A718-0204-7865-129B90682691}"/>
          </ac:spMkLst>
        </pc:spChg>
        <pc:spChg chg="mod">
          <ac:chgData name="Ganavi M" userId="aa0847465628f3dc" providerId="Windows Live" clId="Web-{5925A44B-D3A0-42ED-B305-D9987D96A1E6}" dt="2024-05-22T09:47:52.746" v="200" actId="1076"/>
          <ac:spMkLst>
            <pc:docMk/>
            <pc:sldMk cId="3123933340" sldId="425"/>
            <ac:spMk id="8205" creationId="{DCD736BC-D405-87F6-72C7-4F861E55CB4C}"/>
          </ac:spMkLst>
        </pc:spChg>
        <pc:spChg chg="mod">
          <ac:chgData name="Ganavi M" userId="aa0847465628f3dc" providerId="Windows Live" clId="Web-{5925A44B-D3A0-42ED-B305-D9987D96A1E6}" dt="2024-05-22T09:47:52.761" v="201" actId="1076"/>
          <ac:spMkLst>
            <pc:docMk/>
            <pc:sldMk cId="3123933340" sldId="425"/>
            <ac:spMk id="8206" creationId="{0B4A0CD9-96ED-D472-79F9-290D75E572C7}"/>
          </ac:spMkLst>
        </pc:spChg>
        <pc:spChg chg="mod">
          <ac:chgData name="Ganavi M" userId="aa0847465628f3dc" providerId="Windows Live" clId="Web-{5925A44B-D3A0-42ED-B305-D9987D96A1E6}" dt="2024-05-22T09:47:52.761" v="202" actId="1076"/>
          <ac:spMkLst>
            <pc:docMk/>
            <pc:sldMk cId="3123933340" sldId="425"/>
            <ac:spMk id="8207" creationId="{00902CC6-5D34-14E5-2364-E01DDAD9AAB1}"/>
          </ac:spMkLst>
        </pc:spChg>
        <pc:spChg chg="mod">
          <ac:chgData name="Ganavi M" userId="aa0847465628f3dc" providerId="Windows Live" clId="Web-{5925A44B-D3A0-42ED-B305-D9987D96A1E6}" dt="2024-05-22T09:47:52.761" v="203" actId="1076"/>
          <ac:spMkLst>
            <pc:docMk/>
            <pc:sldMk cId="3123933340" sldId="425"/>
            <ac:spMk id="8208" creationId="{B0DE9B88-4665-C381-3E2A-8E48F3E3AAFD}"/>
          </ac:spMkLst>
        </pc:spChg>
        <pc:spChg chg="mod">
          <ac:chgData name="Ganavi M" userId="aa0847465628f3dc" providerId="Windows Live" clId="Web-{5925A44B-D3A0-42ED-B305-D9987D96A1E6}" dt="2024-05-22T09:47:52.777" v="204" actId="1076"/>
          <ac:spMkLst>
            <pc:docMk/>
            <pc:sldMk cId="3123933340" sldId="425"/>
            <ac:spMk id="8209" creationId="{A3722FCD-ADF1-9FB2-A32A-252376E9B3DE}"/>
          </ac:spMkLst>
        </pc:spChg>
        <pc:spChg chg="mod">
          <ac:chgData name="Ganavi M" userId="aa0847465628f3dc" providerId="Windows Live" clId="Web-{5925A44B-D3A0-42ED-B305-D9987D96A1E6}" dt="2024-05-22T09:47:52.777" v="205" actId="1076"/>
          <ac:spMkLst>
            <pc:docMk/>
            <pc:sldMk cId="3123933340" sldId="425"/>
            <ac:spMk id="8210" creationId="{D36FB1CF-D038-492D-2DFE-1B925A9A484A}"/>
          </ac:spMkLst>
        </pc:spChg>
        <pc:spChg chg="mod">
          <ac:chgData name="Ganavi M" userId="aa0847465628f3dc" providerId="Windows Live" clId="Web-{5925A44B-D3A0-42ED-B305-D9987D96A1E6}" dt="2024-05-22T09:47:52.793" v="206" actId="1076"/>
          <ac:spMkLst>
            <pc:docMk/>
            <pc:sldMk cId="3123933340" sldId="425"/>
            <ac:spMk id="8211" creationId="{BB52A982-763E-5DD2-A09D-E7AFCC48D8DE}"/>
          </ac:spMkLst>
        </pc:spChg>
        <pc:spChg chg="mod">
          <ac:chgData name="Ganavi M" userId="aa0847465628f3dc" providerId="Windows Live" clId="Web-{5925A44B-D3A0-42ED-B305-D9987D96A1E6}" dt="2024-05-22T09:47:52.793" v="207" actId="1076"/>
          <ac:spMkLst>
            <pc:docMk/>
            <pc:sldMk cId="3123933340" sldId="425"/>
            <ac:spMk id="8212" creationId="{83C7519E-76A0-DAB9-F062-4F78148BF186}"/>
          </ac:spMkLst>
        </pc:spChg>
        <pc:spChg chg="mod">
          <ac:chgData name="Ganavi M" userId="aa0847465628f3dc" providerId="Windows Live" clId="Web-{5925A44B-D3A0-42ED-B305-D9987D96A1E6}" dt="2024-05-22T09:47:52.808" v="208" actId="1076"/>
          <ac:spMkLst>
            <pc:docMk/>
            <pc:sldMk cId="3123933340" sldId="425"/>
            <ac:spMk id="8213" creationId="{F5821497-1082-C3CD-1AF8-6D801142BCA5}"/>
          </ac:spMkLst>
        </pc:spChg>
        <pc:spChg chg="mod">
          <ac:chgData name="Ganavi M" userId="aa0847465628f3dc" providerId="Windows Live" clId="Web-{5925A44B-D3A0-42ED-B305-D9987D96A1E6}" dt="2024-05-22T09:47:52.808" v="209" actId="1076"/>
          <ac:spMkLst>
            <pc:docMk/>
            <pc:sldMk cId="3123933340" sldId="425"/>
            <ac:spMk id="8214" creationId="{FB8EE28A-7513-310D-29A6-5A4E74B59B2B}"/>
          </ac:spMkLst>
        </pc:spChg>
        <pc:spChg chg="mod">
          <ac:chgData name="Ganavi M" userId="aa0847465628f3dc" providerId="Windows Live" clId="Web-{5925A44B-D3A0-42ED-B305-D9987D96A1E6}" dt="2024-05-22T09:47:52.824" v="210" actId="1076"/>
          <ac:spMkLst>
            <pc:docMk/>
            <pc:sldMk cId="3123933340" sldId="425"/>
            <ac:spMk id="8215" creationId="{A5CF7D08-3816-2600-D39D-C77B506E0D4B}"/>
          </ac:spMkLst>
        </pc:spChg>
        <pc:spChg chg="mod">
          <ac:chgData name="Ganavi M" userId="aa0847465628f3dc" providerId="Windows Live" clId="Web-{5925A44B-D3A0-42ED-B305-D9987D96A1E6}" dt="2024-05-22T09:47:52.824" v="211" actId="1076"/>
          <ac:spMkLst>
            <pc:docMk/>
            <pc:sldMk cId="3123933340" sldId="425"/>
            <ac:spMk id="8216" creationId="{9246B3D4-BBEC-1F3D-717F-6BD791559815}"/>
          </ac:spMkLst>
        </pc:spChg>
        <pc:spChg chg="mod">
          <ac:chgData name="Ganavi M" userId="aa0847465628f3dc" providerId="Windows Live" clId="Web-{5925A44B-D3A0-42ED-B305-D9987D96A1E6}" dt="2024-05-22T09:47:52.839" v="212" actId="1076"/>
          <ac:spMkLst>
            <pc:docMk/>
            <pc:sldMk cId="3123933340" sldId="425"/>
            <ac:spMk id="8217" creationId="{58F547EB-B975-F835-EBC0-7EAF5BB45EBB}"/>
          </ac:spMkLst>
        </pc:spChg>
        <pc:spChg chg="mod">
          <ac:chgData name="Ganavi M" userId="aa0847465628f3dc" providerId="Windows Live" clId="Web-{5925A44B-D3A0-42ED-B305-D9987D96A1E6}" dt="2024-05-22T09:47:52.839" v="213" actId="1076"/>
          <ac:spMkLst>
            <pc:docMk/>
            <pc:sldMk cId="3123933340" sldId="425"/>
            <ac:spMk id="8218" creationId="{3A1010CA-7F05-0B3C-81F8-ACA3C5206B90}"/>
          </ac:spMkLst>
        </pc:spChg>
        <pc:spChg chg="mod">
          <ac:chgData name="Ganavi M" userId="aa0847465628f3dc" providerId="Windows Live" clId="Web-{5925A44B-D3A0-42ED-B305-D9987D96A1E6}" dt="2024-05-22T09:47:52.855" v="214" actId="1076"/>
          <ac:spMkLst>
            <pc:docMk/>
            <pc:sldMk cId="3123933340" sldId="425"/>
            <ac:spMk id="8219" creationId="{5E584111-7C92-17CE-C283-BE68BEE02E98}"/>
          </ac:spMkLst>
        </pc:spChg>
        <pc:spChg chg="mod">
          <ac:chgData name="Ganavi M" userId="aa0847465628f3dc" providerId="Windows Live" clId="Web-{5925A44B-D3A0-42ED-B305-D9987D96A1E6}" dt="2024-05-22T09:47:52.855" v="215" actId="1076"/>
          <ac:spMkLst>
            <pc:docMk/>
            <pc:sldMk cId="3123933340" sldId="425"/>
            <ac:spMk id="8220" creationId="{7E0AD9FE-6D78-992E-067C-0CC4B32C9317}"/>
          </ac:spMkLst>
        </pc:spChg>
        <pc:spChg chg="mod">
          <ac:chgData name="Ganavi M" userId="aa0847465628f3dc" providerId="Windows Live" clId="Web-{5925A44B-D3A0-42ED-B305-D9987D96A1E6}" dt="2024-05-22T09:47:52.855" v="216" actId="1076"/>
          <ac:spMkLst>
            <pc:docMk/>
            <pc:sldMk cId="3123933340" sldId="425"/>
            <ac:spMk id="8223" creationId="{8B0F2F54-0140-CE12-9197-246981085F01}"/>
          </ac:spMkLst>
        </pc:spChg>
        <pc:spChg chg="mod">
          <ac:chgData name="Ganavi M" userId="aa0847465628f3dc" providerId="Windows Live" clId="Web-{5925A44B-D3A0-42ED-B305-D9987D96A1E6}" dt="2024-05-22T09:47:52.871" v="217" actId="1076"/>
          <ac:spMkLst>
            <pc:docMk/>
            <pc:sldMk cId="3123933340" sldId="425"/>
            <ac:spMk id="8224" creationId="{89214058-CFFA-0ED2-6E79-CD1D3678394F}"/>
          </ac:spMkLst>
        </pc:spChg>
        <pc:spChg chg="mod">
          <ac:chgData name="Ganavi M" userId="aa0847465628f3dc" providerId="Windows Live" clId="Web-{5925A44B-D3A0-42ED-B305-D9987D96A1E6}" dt="2024-05-22T09:47:52.871" v="218" actId="1076"/>
          <ac:spMkLst>
            <pc:docMk/>
            <pc:sldMk cId="3123933340" sldId="425"/>
            <ac:spMk id="8225" creationId="{6B898AC8-0D11-96BC-9AA3-E40B15D616D9}"/>
          </ac:spMkLst>
        </pc:spChg>
        <pc:spChg chg="mod">
          <ac:chgData name="Ganavi M" userId="aa0847465628f3dc" providerId="Windows Live" clId="Web-{5925A44B-D3A0-42ED-B305-D9987D96A1E6}" dt="2024-05-22T09:47:52.886" v="219" actId="1076"/>
          <ac:spMkLst>
            <pc:docMk/>
            <pc:sldMk cId="3123933340" sldId="425"/>
            <ac:spMk id="8226" creationId="{00C3F95F-87DC-98CD-15B1-66DBEC94CC9C}"/>
          </ac:spMkLst>
        </pc:spChg>
        <pc:spChg chg="mod">
          <ac:chgData name="Ganavi M" userId="aa0847465628f3dc" providerId="Windows Live" clId="Web-{5925A44B-D3A0-42ED-B305-D9987D96A1E6}" dt="2024-05-22T09:47:52.886" v="220" actId="1076"/>
          <ac:spMkLst>
            <pc:docMk/>
            <pc:sldMk cId="3123933340" sldId="425"/>
            <ac:spMk id="8227" creationId="{B58FB149-E12A-AA7D-1E48-B3D907250CD2}"/>
          </ac:spMkLst>
        </pc:spChg>
        <pc:spChg chg="mod">
          <ac:chgData name="Ganavi M" userId="aa0847465628f3dc" providerId="Windows Live" clId="Web-{5925A44B-D3A0-42ED-B305-D9987D96A1E6}" dt="2024-05-22T09:47:52.902" v="221" actId="1076"/>
          <ac:spMkLst>
            <pc:docMk/>
            <pc:sldMk cId="3123933340" sldId="425"/>
            <ac:spMk id="8228" creationId="{EFC6BB34-4F0D-2617-1566-8C8BF036338B}"/>
          </ac:spMkLst>
        </pc:spChg>
        <pc:spChg chg="mod">
          <ac:chgData name="Ganavi M" userId="aa0847465628f3dc" providerId="Windows Live" clId="Web-{5925A44B-D3A0-42ED-B305-D9987D96A1E6}" dt="2024-05-22T09:47:52.902" v="222" actId="1076"/>
          <ac:spMkLst>
            <pc:docMk/>
            <pc:sldMk cId="3123933340" sldId="425"/>
            <ac:spMk id="8229" creationId="{3762DD45-59AB-454E-7465-A705C0B04AD0}"/>
          </ac:spMkLst>
        </pc:spChg>
        <pc:spChg chg="mod">
          <ac:chgData name="Ganavi M" userId="aa0847465628f3dc" providerId="Windows Live" clId="Web-{5925A44B-D3A0-42ED-B305-D9987D96A1E6}" dt="2024-05-22T09:47:52.918" v="223" actId="1076"/>
          <ac:spMkLst>
            <pc:docMk/>
            <pc:sldMk cId="3123933340" sldId="425"/>
            <ac:spMk id="8230" creationId="{4A07EA33-A41D-D0E5-B49C-D00808E6FA54}"/>
          </ac:spMkLst>
        </pc:spChg>
        <pc:spChg chg="mod">
          <ac:chgData name="Ganavi M" userId="aa0847465628f3dc" providerId="Windows Live" clId="Web-{5925A44B-D3A0-42ED-B305-D9987D96A1E6}" dt="2024-05-22T09:47:52.918" v="224" actId="1076"/>
          <ac:spMkLst>
            <pc:docMk/>
            <pc:sldMk cId="3123933340" sldId="425"/>
            <ac:spMk id="8231" creationId="{E9DD8216-63CF-493D-201F-3DC030728627}"/>
          </ac:spMkLst>
        </pc:spChg>
        <pc:spChg chg="mod">
          <ac:chgData name="Ganavi M" userId="aa0847465628f3dc" providerId="Windows Live" clId="Web-{5925A44B-D3A0-42ED-B305-D9987D96A1E6}" dt="2024-05-22T09:47:52.933" v="225" actId="1076"/>
          <ac:spMkLst>
            <pc:docMk/>
            <pc:sldMk cId="3123933340" sldId="425"/>
            <ac:spMk id="8232" creationId="{B3B03768-0796-61D5-84D2-93EEF709E33D}"/>
          </ac:spMkLst>
        </pc:spChg>
        <pc:spChg chg="mod">
          <ac:chgData name="Ganavi M" userId="aa0847465628f3dc" providerId="Windows Live" clId="Web-{5925A44B-D3A0-42ED-B305-D9987D96A1E6}" dt="2024-05-22T09:47:52.933" v="226" actId="1076"/>
          <ac:spMkLst>
            <pc:docMk/>
            <pc:sldMk cId="3123933340" sldId="425"/>
            <ac:spMk id="8233" creationId="{62064CAC-E31F-713B-2888-BFBFF3C1EAAD}"/>
          </ac:spMkLst>
        </pc:spChg>
        <pc:spChg chg="mod">
          <ac:chgData name="Ganavi M" userId="aa0847465628f3dc" providerId="Windows Live" clId="Web-{5925A44B-D3A0-42ED-B305-D9987D96A1E6}" dt="2024-05-22T09:47:52.949" v="227" actId="1076"/>
          <ac:spMkLst>
            <pc:docMk/>
            <pc:sldMk cId="3123933340" sldId="425"/>
            <ac:spMk id="8234" creationId="{C4C73C72-388B-AA45-A95D-929EF78624EF}"/>
          </ac:spMkLst>
        </pc:spChg>
        <pc:spChg chg="mod">
          <ac:chgData name="Ganavi M" userId="aa0847465628f3dc" providerId="Windows Live" clId="Web-{5925A44B-D3A0-42ED-B305-D9987D96A1E6}" dt="2024-05-22T09:47:52.949" v="228" actId="1076"/>
          <ac:spMkLst>
            <pc:docMk/>
            <pc:sldMk cId="3123933340" sldId="425"/>
            <ac:spMk id="8235" creationId="{865A00F2-2926-8E8C-B94A-340AA21583DF}"/>
          </ac:spMkLst>
        </pc:spChg>
        <pc:spChg chg="mod">
          <ac:chgData name="Ganavi M" userId="aa0847465628f3dc" providerId="Windows Live" clId="Web-{5925A44B-D3A0-42ED-B305-D9987D96A1E6}" dt="2024-05-22T09:47:52.964" v="229" actId="1076"/>
          <ac:spMkLst>
            <pc:docMk/>
            <pc:sldMk cId="3123933340" sldId="425"/>
            <ac:spMk id="8236" creationId="{3214DDF0-E344-CC5D-712A-BFC02351B100}"/>
          </ac:spMkLst>
        </pc:spChg>
        <pc:spChg chg="mod">
          <ac:chgData name="Ganavi M" userId="aa0847465628f3dc" providerId="Windows Live" clId="Web-{5925A44B-D3A0-42ED-B305-D9987D96A1E6}" dt="2024-05-22T09:47:52.964" v="230" actId="1076"/>
          <ac:spMkLst>
            <pc:docMk/>
            <pc:sldMk cId="3123933340" sldId="425"/>
            <ac:spMk id="8237" creationId="{770D7B7B-D281-7B0B-CBA5-3307ABF6EB5F}"/>
          </ac:spMkLst>
        </pc:spChg>
        <pc:spChg chg="mod">
          <ac:chgData name="Ganavi M" userId="aa0847465628f3dc" providerId="Windows Live" clId="Web-{5925A44B-D3A0-42ED-B305-D9987D96A1E6}" dt="2024-05-22T09:47:52.964" v="231" actId="1076"/>
          <ac:spMkLst>
            <pc:docMk/>
            <pc:sldMk cId="3123933340" sldId="425"/>
            <ac:spMk id="8238" creationId="{771AC4A6-38CC-E408-0BFA-3A911FCBC343}"/>
          </ac:spMkLst>
        </pc:spChg>
        <pc:spChg chg="mod">
          <ac:chgData name="Ganavi M" userId="aa0847465628f3dc" providerId="Windows Live" clId="Web-{5925A44B-D3A0-42ED-B305-D9987D96A1E6}" dt="2024-05-22T09:47:52.980" v="232" actId="1076"/>
          <ac:spMkLst>
            <pc:docMk/>
            <pc:sldMk cId="3123933340" sldId="425"/>
            <ac:spMk id="8239" creationId="{2C399434-8E74-166E-8BFE-2D4DD35616D5}"/>
          </ac:spMkLst>
        </pc:spChg>
        <pc:spChg chg="mod">
          <ac:chgData name="Ganavi M" userId="aa0847465628f3dc" providerId="Windows Live" clId="Web-{5925A44B-D3A0-42ED-B305-D9987D96A1E6}" dt="2024-05-22T09:47:52.980" v="233" actId="1076"/>
          <ac:spMkLst>
            <pc:docMk/>
            <pc:sldMk cId="3123933340" sldId="425"/>
            <ac:spMk id="8240" creationId="{5A1DC792-CEA5-260D-6FAD-C3BE44D44FA8}"/>
          </ac:spMkLst>
        </pc:spChg>
        <pc:spChg chg="mod">
          <ac:chgData name="Ganavi M" userId="aa0847465628f3dc" providerId="Windows Live" clId="Web-{5925A44B-D3A0-42ED-B305-D9987D96A1E6}" dt="2024-05-22T09:47:52.996" v="234" actId="1076"/>
          <ac:spMkLst>
            <pc:docMk/>
            <pc:sldMk cId="3123933340" sldId="425"/>
            <ac:spMk id="8241" creationId="{BC4468B3-99F3-5C23-3CF4-200DADC45DE1}"/>
          </ac:spMkLst>
        </pc:spChg>
        <pc:spChg chg="mod">
          <ac:chgData name="Ganavi M" userId="aa0847465628f3dc" providerId="Windows Live" clId="Web-{5925A44B-D3A0-42ED-B305-D9987D96A1E6}" dt="2024-05-22T09:47:52.996" v="235" actId="1076"/>
          <ac:spMkLst>
            <pc:docMk/>
            <pc:sldMk cId="3123933340" sldId="425"/>
            <ac:spMk id="8242" creationId="{8C8F6416-58D4-E564-8EF0-9714E64A20B5}"/>
          </ac:spMkLst>
        </pc:spChg>
        <pc:spChg chg="mod">
          <ac:chgData name="Ganavi M" userId="aa0847465628f3dc" providerId="Windows Live" clId="Web-{5925A44B-D3A0-42ED-B305-D9987D96A1E6}" dt="2024-05-22T09:47:53.011" v="236" actId="1076"/>
          <ac:spMkLst>
            <pc:docMk/>
            <pc:sldMk cId="3123933340" sldId="425"/>
            <ac:spMk id="8243" creationId="{D2E9F9BD-9956-91DB-33B8-7B148E0792B9}"/>
          </ac:spMkLst>
        </pc:spChg>
        <pc:spChg chg="mod">
          <ac:chgData name="Ganavi M" userId="aa0847465628f3dc" providerId="Windows Live" clId="Web-{5925A44B-D3A0-42ED-B305-D9987D96A1E6}" dt="2024-05-22T09:47:53.011" v="237" actId="1076"/>
          <ac:spMkLst>
            <pc:docMk/>
            <pc:sldMk cId="3123933340" sldId="425"/>
            <ac:spMk id="8244" creationId="{84A86A44-335D-749D-3FEE-D0F6338F5002}"/>
          </ac:spMkLst>
        </pc:spChg>
        <pc:spChg chg="mod">
          <ac:chgData name="Ganavi M" userId="aa0847465628f3dc" providerId="Windows Live" clId="Web-{5925A44B-D3A0-42ED-B305-D9987D96A1E6}" dt="2024-05-22T09:47:53.027" v="238" actId="1076"/>
          <ac:spMkLst>
            <pc:docMk/>
            <pc:sldMk cId="3123933340" sldId="425"/>
            <ac:spMk id="8245" creationId="{13B0487A-6FE3-C0FE-C0A0-0E91CC985EBC}"/>
          </ac:spMkLst>
        </pc:spChg>
      </pc:sldChg>
      <pc:sldChg chg="modSp add">
        <pc:chgData name="Ganavi M" userId="aa0847465628f3dc" providerId="Windows Live" clId="Web-{5925A44B-D3A0-42ED-B305-D9987D96A1E6}" dt="2024-05-22T09:48:44.420" v="247"/>
        <pc:sldMkLst>
          <pc:docMk/>
          <pc:sldMk cId="17081307" sldId="426"/>
        </pc:sldMkLst>
        <pc:spChg chg="mod">
          <ac:chgData name="Ganavi M" userId="aa0847465628f3dc" providerId="Windows Live" clId="Web-{5925A44B-D3A0-42ED-B305-D9987D96A1E6}" dt="2024-05-22T09:48:26.700" v="244" actId="14100"/>
          <ac:spMkLst>
            <pc:docMk/>
            <pc:sldMk cId="17081307" sldId="426"/>
            <ac:spMk id="10242" creationId="{D09B41C9-A172-EF5F-60AC-EBFCBDCE3DA6}"/>
          </ac:spMkLst>
        </pc:spChg>
        <pc:spChg chg="mod">
          <ac:chgData name="Ganavi M" userId="aa0847465628f3dc" providerId="Windows Live" clId="Web-{5925A44B-D3A0-42ED-B305-D9987D96A1E6}" dt="2024-05-22T09:48:44.420" v="247"/>
          <ac:spMkLst>
            <pc:docMk/>
            <pc:sldMk cId="17081307" sldId="426"/>
            <ac:spMk id="10244" creationId="{6C866A6C-1D7E-43C2-77AE-0790A391F4FA}"/>
          </ac:spMkLst>
        </pc:spChg>
        <pc:picChg chg="mod">
          <ac:chgData name="Ganavi M" userId="aa0847465628f3dc" providerId="Windows Live" clId="Web-{5925A44B-D3A0-42ED-B305-D9987D96A1E6}" dt="2024-05-22T09:48:16.450" v="241" actId="1076"/>
          <ac:picMkLst>
            <pc:docMk/>
            <pc:sldMk cId="17081307" sldId="426"/>
            <ac:picMk id="10243" creationId="{DB8D8AAE-D17F-F7EB-B0B7-A7BE2EC13657}"/>
          </ac:picMkLst>
        </pc:picChg>
      </pc:sldChg>
      <pc:sldChg chg="add">
        <pc:chgData name="Ganavi M" userId="aa0847465628f3dc" providerId="Windows Live" clId="Web-{5925A44B-D3A0-42ED-B305-D9987D96A1E6}" dt="2024-05-22T09:41:24.325" v="114"/>
        <pc:sldMkLst>
          <pc:docMk/>
          <pc:sldMk cId="695026087" sldId="427"/>
        </pc:sldMkLst>
      </pc:sldChg>
      <pc:sldChg chg="modSp add">
        <pc:chgData name="Ganavi M" userId="aa0847465628f3dc" providerId="Windows Live" clId="Web-{5925A44B-D3A0-42ED-B305-D9987D96A1E6}" dt="2024-05-22T09:51:32.535" v="552" actId="14100"/>
        <pc:sldMkLst>
          <pc:docMk/>
          <pc:sldMk cId="1320933819" sldId="428"/>
        </pc:sldMkLst>
        <pc:spChg chg="mod">
          <ac:chgData name="Ganavi M" userId="aa0847465628f3dc" providerId="Windows Live" clId="Web-{5925A44B-D3A0-42ED-B305-D9987D96A1E6}" dt="2024-05-22T09:51:23.488" v="481"/>
          <ac:spMkLst>
            <pc:docMk/>
            <pc:sldMk cId="1320933819" sldId="428"/>
            <ac:spMk id="11379" creationId="{E7DA6E14-62B5-4932-D1BA-44173C3CEA83}"/>
          </ac:spMkLst>
        </pc:spChg>
        <pc:spChg chg="mod">
          <ac:chgData name="Ganavi M" userId="aa0847465628f3dc" providerId="Windows Live" clId="Web-{5925A44B-D3A0-42ED-B305-D9987D96A1E6}" dt="2024-05-22T09:51:23.488" v="482"/>
          <ac:spMkLst>
            <pc:docMk/>
            <pc:sldMk cId="1320933819" sldId="428"/>
            <ac:spMk id="11380" creationId="{45EF3F70-815C-5D8B-1C90-685C7E95D227}"/>
          </ac:spMkLst>
        </pc:spChg>
        <pc:spChg chg="mod">
          <ac:chgData name="Ganavi M" userId="aa0847465628f3dc" providerId="Windows Live" clId="Web-{5925A44B-D3A0-42ED-B305-D9987D96A1E6}" dt="2024-05-22T09:51:23.488" v="483"/>
          <ac:spMkLst>
            <pc:docMk/>
            <pc:sldMk cId="1320933819" sldId="428"/>
            <ac:spMk id="11381" creationId="{D3266720-67AB-9AE2-A3CA-C7FCAA0C18B1}"/>
          </ac:spMkLst>
        </pc:spChg>
        <pc:spChg chg="mod">
          <ac:chgData name="Ganavi M" userId="aa0847465628f3dc" providerId="Windows Live" clId="Web-{5925A44B-D3A0-42ED-B305-D9987D96A1E6}" dt="2024-05-22T09:51:23.488" v="477"/>
          <ac:spMkLst>
            <pc:docMk/>
            <pc:sldMk cId="1320933819" sldId="428"/>
            <ac:spMk id="11383" creationId="{D95B4572-3F28-E1A1-E3DB-2AA32DEA7FC9}"/>
          </ac:spMkLst>
        </pc:spChg>
        <pc:spChg chg="mod">
          <ac:chgData name="Ganavi M" userId="aa0847465628f3dc" providerId="Windows Live" clId="Web-{5925A44B-D3A0-42ED-B305-D9987D96A1E6}" dt="2024-05-22T09:51:23.488" v="478"/>
          <ac:spMkLst>
            <pc:docMk/>
            <pc:sldMk cId="1320933819" sldId="428"/>
            <ac:spMk id="11386" creationId="{47642F28-A839-9ACB-C2B4-8477E46D9E36}"/>
          </ac:spMkLst>
        </pc:spChg>
        <pc:spChg chg="mod">
          <ac:chgData name="Ganavi M" userId="aa0847465628f3dc" providerId="Windows Live" clId="Web-{5925A44B-D3A0-42ED-B305-D9987D96A1E6}" dt="2024-05-22T09:51:23.488" v="484"/>
          <ac:spMkLst>
            <pc:docMk/>
            <pc:sldMk cId="1320933819" sldId="428"/>
            <ac:spMk id="11391" creationId="{327BF3C8-C3FD-18FA-7377-D903F7312010}"/>
          </ac:spMkLst>
        </pc:spChg>
        <pc:spChg chg="mod">
          <ac:chgData name="Ganavi M" userId="aa0847465628f3dc" providerId="Windows Live" clId="Web-{5925A44B-D3A0-42ED-B305-D9987D96A1E6}" dt="2024-05-22T09:51:23.488" v="485"/>
          <ac:spMkLst>
            <pc:docMk/>
            <pc:sldMk cId="1320933819" sldId="428"/>
            <ac:spMk id="11392" creationId="{6534ECB0-5A17-7F9D-A40F-516F1E8C92D4}"/>
          </ac:spMkLst>
        </pc:spChg>
        <pc:spChg chg="mod">
          <ac:chgData name="Ganavi M" userId="aa0847465628f3dc" providerId="Windows Live" clId="Web-{5925A44B-D3A0-42ED-B305-D9987D96A1E6}" dt="2024-05-22T09:51:23.504" v="486"/>
          <ac:spMkLst>
            <pc:docMk/>
            <pc:sldMk cId="1320933819" sldId="428"/>
            <ac:spMk id="11394" creationId="{6227546E-B850-C52E-DBA4-9A4B28E129CE}"/>
          </ac:spMkLst>
        </pc:spChg>
        <pc:spChg chg="mod">
          <ac:chgData name="Ganavi M" userId="aa0847465628f3dc" providerId="Windows Live" clId="Web-{5925A44B-D3A0-42ED-B305-D9987D96A1E6}" dt="2024-05-22T09:51:23.504" v="487"/>
          <ac:spMkLst>
            <pc:docMk/>
            <pc:sldMk cId="1320933819" sldId="428"/>
            <ac:spMk id="11395" creationId="{DCB7E26B-FDE1-4E3B-60B3-96F0D83EA888}"/>
          </ac:spMkLst>
        </pc:spChg>
        <pc:spChg chg="mod">
          <ac:chgData name="Ganavi M" userId="aa0847465628f3dc" providerId="Windows Live" clId="Web-{5925A44B-D3A0-42ED-B305-D9987D96A1E6}" dt="2024-05-22T09:51:23.504" v="488"/>
          <ac:spMkLst>
            <pc:docMk/>
            <pc:sldMk cId="1320933819" sldId="428"/>
            <ac:spMk id="11396" creationId="{20122000-BB52-05AD-1068-BFB54C98A9F1}"/>
          </ac:spMkLst>
        </pc:spChg>
        <pc:spChg chg="mod">
          <ac:chgData name="Ganavi M" userId="aa0847465628f3dc" providerId="Windows Live" clId="Web-{5925A44B-D3A0-42ED-B305-D9987D96A1E6}" dt="2024-05-22T09:51:23.504" v="489"/>
          <ac:spMkLst>
            <pc:docMk/>
            <pc:sldMk cId="1320933819" sldId="428"/>
            <ac:spMk id="11397" creationId="{FFFDCFD4-9B58-E881-D048-CCD92B442D1E}"/>
          </ac:spMkLst>
        </pc:spChg>
        <pc:spChg chg="mod">
          <ac:chgData name="Ganavi M" userId="aa0847465628f3dc" providerId="Windows Live" clId="Web-{5925A44B-D3A0-42ED-B305-D9987D96A1E6}" dt="2024-05-22T09:51:23.504" v="490"/>
          <ac:spMkLst>
            <pc:docMk/>
            <pc:sldMk cId="1320933819" sldId="428"/>
            <ac:spMk id="11398" creationId="{2503ECAC-2074-8FCF-0099-5A55906395FE}"/>
          </ac:spMkLst>
        </pc:spChg>
        <pc:spChg chg="mod">
          <ac:chgData name="Ganavi M" userId="aa0847465628f3dc" providerId="Windows Live" clId="Web-{5925A44B-D3A0-42ED-B305-D9987D96A1E6}" dt="2024-05-22T09:51:23.504" v="491"/>
          <ac:spMkLst>
            <pc:docMk/>
            <pc:sldMk cId="1320933819" sldId="428"/>
            <ac:spMk id="11399" creationId="{117B198F-3F95-5E7F-898B-63612B83FC99}"/>
          </ac:spMkLst>
        </pc:spChg>
        <pc:spChg chg="mod">
          <ac:chgData name="Ganavi M" userId="aa0847465628f3dc" providerId="Windows Live" clId="Web-{5925A44B-D3A0-42ED-B305-D9987D96A1E6}" dt="2024-05-22T09:51:23.504" v="492"/>
          <ac:spMkLst>
            <pc:docMk/>
            <pc:sldMk cId="1320933819" sldId="428"/>
            <ac:spMk id="11400" creationId="{C53EA492-BCEF-ECF1-8C71-95E668752A92}"/>
          </ac:spMkLst>
        </pc:spChg>
        <pc:spChg chg="mod">
          <ac:chgData name="Ganavi M" userId="aa0847465628f3dc" providerId="Windows Live" clId="Web-{5925A44B-D3A0-42ED-B305-D9987D96A1E6}" dt="2024-05-22T09:51:23.504" v="493"/>
          <ac:spMkLst>
            <pc:docMk/>
            <pc:sldMk cId="1320933819" sldId="428"/>
            <ac:spMk id="11401" creationId="{9BB27FDE-1A1C-881F-7689-4D46539E7288}"/>
          </ac:spMkLst>
        </pc:spChg>
        <pc:spChg chg="mod">
          <ac:chgData name="Ganavi M" userId="aa0847465628f3dc" providerId="Windows Live" clId="Web-{5925A44B-D3A0-42ED-B305-D9987D96A1E6}" dt="2024-05-22T09:51:23.504" v="494"/>
          <ac:spMkLst>
            <pc:docMk/>
            <pc:sldMk cId="1320933819" sldId="428"/>
            <ac:spMk id="11402" creationId="{62BD056E-AD80-109C-D8CD-5F697BBDC7E7}"/>
          </ac:spMkLst>
        </pc:spChg>
        <pc:spChg chg="mod">
          <ac:chgData name="Ganavi M" userId="aa0847465628f3dc" providerId="Windows Live" clId="Web-{5925A44B-D3A0-42ED-B305-D9987D96A1E6}" dt="2024-05-22T09:51:23.504" v="495"/>
          <ac:spMkLst>
            <pc:docMk/>
            <pc:sldMk cId="1320933819" sldId="428"/>
            <ac:spMk id="11403" creationId="{B7C3BAB3-F106-CBE2-632B-7AACEDBDE653}"/>
          </ac:spMkLst>
        </pc:spChg>
        <pc:spChg chg="mod">
          <ac:chgData name="Ganavi M" userId="aa0847465628f3dc" providerId="Windows Live" clId="Web-{5925A44B-D3A0-42ED-B305-D9987D96A1E6}" dt="2024-05-22T09:51:23.504" v="496"/>
          <ac:spMkLst>
            <pc:docMk/>
            <pc:sldMk cId="1320933819" sldId="428"/>
            <ac:spMk id="11413" creationId="{0D5B6E1A-F730-96D1-D962-3DFAC77E5FDD}"/>
          </ac:spMkLst>
        </pc:spChg>
        <pc:spChg chg="mod">
          <ac:chgData name="Ganavi M" userId="aa0847465628f3dc" providerId="Windows Live" clId="Web-{5925A44B-D3A0-42ED-B305-D9987D96A1E6}" dt="2024-05-22T09:51:23.504" v="497"/>
          <ac:spMkLst>
            <pc:docMk/>
            <pc:sldMk cId="1320933819" sldId="428"/>
            <ac:spMk id="11414" creationId="{3BF23CB6-BF24-B571-250E-6CB45C58719A}"/>
          </ac:spMkLst>
        </pc:spChg>
        <pc:spChg chg="mod">
          <ac:chgData name="Ganavi M" userId="aa0847465628f3dc" providerId="Windows Live" clId="Web-{5925A44B-D3A0-42ED-B305-D9987D96A1E6}" dt="2024-05-22T09:51:23.504" v="498"/>
          <ac:spMkLst>
            <pc:docMk/>
            <pc:sldMk cId="1320933819" sldId="428"/>
            <ac:spMk id="11416" creationId="{01AE7197-819D-4D1A-8D3C-D92AC466BE31}"/>
          </ac:spMkLst>
        </pc:spChg>
        <pc:spChg chg="mod">
          <ac:chgData name="Ganavi M" userId="aa0847465628f3dc" providerId="Windows Live" clId="Web-{5925A44B-D3A0-42ED-B305-D9987D96A1E6}" dt="2024-05-22T09:51:23.504" v="499"/>
          <ac:spMkLst>
            <pc:docMk/>
            <pc:sldMk cId="1320933819" sldId="428"/>
            <ac:spMk id="11417" creationId="{6FF9C34F-B3CC-105B-9799-3EB51D50CA19}"/>
          </ac:spMkLst>
        </pc:spChg>
        <pc:spChg chg="mod">
          <ac:chgData name="Ganavi M" userId="aa0847465628f3dc" providerId="Windows Live" clId="Web-{5925A44B-D3A0-42ED-B305-D9987D96A1E6}" dt="2024-05-22T09:51:23.504" v="500"/>
          <ac:spMkLst>
            <pc:docMk/>
            <pc:sldMk cId="1320933819" sldId="428"/>
            <ac:spMk id="11418" creationId="{ADA0363D-1763-C26C-DD1F-2559F83EC770}"/>
          </ac:spMkLst>
        </pc:spChg>
        <pc:spChg chg="mod">
          <ac:chgData name="Ganavi M" userId="aa0847465628f3dc" providerId="Windows Live" clId="Web-{5925A44B-D3A0-42ED-B305-D9987D96A1E6}" dt="2024-05-22T09:51:23.504" v="501"/>
          <ac:spMkLst>
            <pc:docMk/>
            <pc:sldMk cId="1320933819" sldId="428"/>
            <ac:spMk id="11419" creationId="{4B7C3D1D-46CA-601B-2B63-C5FC526B9B8C}"/>
          </ac:spMkLst>
        </pc:spChg>
        <pc:spChg chg="mod">
          <ac:chgData name="Ganavi M" userId="aa0847465628f3dc" providerId="Windows Live" clId="Web-{5925A44B-D3A0-42ED-B305-D9987D96A1E6}" dt="2024-05-22T09:51:23.504" v="502"/>
          <ac:spMkLst>
            <pc:docMk/>
            <pc:sldMk cId="1320933819" sldId="428"/>
            <ac:spMk id="11420" creationId="{2CCC2EF0-969C-FC05-9838-EF0047EB9E0B}"/>
          </ac:spMkLst>
        </pc:spChg>
        <pc:spChg chg="mod">
          <ac:chgData name="Ganavi M" userId="aa0847465628f3dc" providerId="Windows Live" clId="Web-{5925A44B-D3A0-42ED-B305-D9987D96A1E6}" dt="2024-05-22T09:51:23.504" v="503"/>
          <ac:spMkLst>
            <pc:docMk/>
            <pc:sldMk cId="1320933819" sldId="428"/>
            <ac:spMk id="11421" creationId="{74A4CAED-7321-4977-CC8B-DFE1F04C9333}"/>
          </ac:spMkLst>
        </pc:spChg>
        <pc:spChg chg="mod">
          <ac:chgData name="Ganavi M" userId="aa0847465628f3dc" providerId="Windows Live" clId="Web-{5925A44B-D3A0-42ED-B305-D9987D96A1E6}" dt="2024-05-22T09:51:23.504" v="504"/>
          <ac:spMkLst>
            <pc:docMk/>
            <pc:sldMk cId="1320933819" sldId="428"/>
            <ac:spMk id="11422" creationId="{D8ECA4FF-76F8-B40B-0290-14577B9854DB}"/>
          </ac:spMkLst>
        </pc:spChg>
        <pc:spChg chg="mod">
          <ac:chgData name="Ganavi M" userId="aa0847465628f3dc" providerId="Windows Live" clId="Web-{5925A44B-D3A0-42ED-B305-D9987D96A1E6}" dt="2024-05-22T09:51:23.504" v="505"/>
          <ac:spMkLst>
            <pc:docMk/>
            <pc:sldMk cId="1320933819" sldId="428"/>
            <ac:spMk id="11423" creationId="{5D53DE2A-3E66-2A19-D05F-23B6230EF8A5}"/>
          </ac:spMkLst>
        </pc:spChg>
        <pc:spChg chg="mod">
          <ac:chgData name="Ganavi M" userId="aa0847465628f3dc" providerId="Windows Live" clId="Web-{5925A44B-D3A0-42ED-B305-D9987D96A1E6}" dt="2024-05-22T09:51:23.504" v="506"/>
          <ac:spMkLst>
            <pc:docMk/>
            <pc:sldMk cId="1320933819" sldId="428"/>
            <ac:spMk id="11425" creationId="{4F6D656A-7B9B-C239-D663-678EC55F9389}"/>
          </ac:spMkLst>
        </pc:spChg>
        <pc:spChg chg="mod">
          <ac:chgData name="Ganavi M" userId="aa0847465628f3dc" providerId="Windows Live" clId="Web-{5925A44B-D3A0-42ED-B305-D9987D96A1E6}" dt="2024-05-22T09:51:23.504" v="507"/>
          <ac:spMkLst>
            <pc:docMk/>
            <pc:sldMk cId="1320933819" sldId="428"/>
            <ac:spMk id="11426" creationId="{34DD3DA9-E7B8-C399-5DC6-75C4A29770B5}"/>
          </ac:spMkLst>
        </pc:spChg>
        <pc:spChg chg="mod">
          <ac:chgData name="Ganavi M" userId="aa0847465628f3dc" providerId="Windows Live" clId="Web-{5925A44B-D3A0-42ED-B305-D9987D96A1E6}" dt="2024-05-22T09:51:23.504" v="508"/>
          <ac:spMkLst>
            <pc:docMk/>
            <pc:sldMk cId="1320933819" sldId="428"/>
            <ac:spMk id="11428" creationId="{3E42232A-04BE-F2C3-5590-AAACC4B576B7}"/>
          </ac:spMkLst>
        </pc:spChg>
        <pc:spChg chg="mod">
          <ac:chgData name="Ganavi M" userId="aa0847465628f3dc" providerId="Windows Live" clId="Web-{5925A44B-D3A0-42ED-B305-D9987D96A1E6}" dt="2024-05-22T09:51:23.504" v="509"/>
          <ac:spMkLst>
            <pc:docMk/>
            <pc:sldMk cId="1320933819" sldId="428"/>
            <ac:spMk id="11429" creationId="{8959CD39-E689-9558-F1A7-7600442C178C}"/>
          </ac:spMkLst>
        </pc:spChg>
        <pc:spChg chg="mod">
          <ac:chgData name="Ganavi M" userId="aa0847465628f3dc" providerId="Windows Live" clId="Web-{5925A44B-D3A0-42ED-B305-D9987D96A1E6}" dt="2024-05-22T09:51:23.504" v="510"/>
          <ac:spMkLst>
            <pc:docMk/>
            <pc:sldMk cId="1320933819" sldId="428"/>
            <ac:spMk id="11430" creationId="{93A7716A-F7B6-190B-19B1-DE45159EC66E}"/>
          </ac:spMkLst>
        </pc:spChg>
        <pc:spChg chg="mod">
          <ac:chgData name="Ganavi M" userId="aa0847465628f3dc" providerId="Windows Live" clId="Web-{5925A44B-D3A0-42ED-B305-D9987D96A1E6}" dt="2024-05-22T09:51:23.504" v="511"/>
          <ac:spMkLst>
            <pc:docMk/>
            <pc:sldMk cId="1320933819" sldId="428"/>
            <ac:spMk id="11432" creationId="{279A984D-B4EC-617F-2E1F-37D54C962CE1}"/>
          </ac:spMkLst>
        </pc:spChg>
        <pc:spChg chg="mod">
          <ac:chgData name="Ganavi M" userId="aa0847465628f3dc" providerId="Windows Live" clId="Web-{5925A44B-D3A0-42ED-B305-D9987D96A1E6}" dt="2024-05-22T09:51:23.519" v="512"/>
          <ac:spMkLst>
            <pc:docMk/>
            <pc:sldMk cId="1320933819" sldId="428"/>
            <ac:spMk id="11433" creationId="{4EE5348F-1654-8F0D-EB48-493143951FBB}"/>
          </ac:spMkLst>
        </pc:spChg>
        <pc:spChg chg="mod">
          <ac:chgData name="Ganavi M" userId="aa0847465628f3dc" providerId="Windows Live" clId="Web-{5925A44B-D3A0-42ED-B305-D9987D96A1E6}" dt="2024-05-22T09:51:23.519" v="513"/>
          <ac:spMkLst>
            <pc:docMk/>
            <pc:sldMk cId="1320933819" sldId="428"/>
            <ac:spMk id="11435" creationId="{C4EBA11A-6843-B8BD-2F8B-F1016F0943D7}"/>
          </ac:spMkLst>
        </pc:spChg>
        <pc:spChg chg="mod">
          <ac:chgData name="Ganavi M" userId="aa0847465628f3dc" providerId="Windows Live" clId="Web-{5925A44B-D3A0-42ED-B305-D9987D96A1E6}" dt="2024-05-22T09:51:23.519" v="514"/>
          <ac:spMkLst>
            <pc:docMk/>
            <pc:sldMk cId="1320933819" sldId="428"/>
            <ac:spMk id="11436" creationId="{21538094-2876-E329-04E8-5C00AB146B0B}"/>
          </ac:spMkLst>
        </pc:spChg>
        <pc:spChg chg="mod">
          <ac:chgData name="Ganavi M" userId="aa0847465628f3dc" providerId="Windows Live" clId="Web-{5925A44B-D3A0-42ED-B305-D9987D96A1E6}" dt="2024-05-22T09:51:23.519" v="515"/>
          <ac:spMkLst>
            <pc:docMk/>
            <pc:sldMk cId="1320933819" sldId="428"/>
            <ac:spMk id="11437" creationId="{659E20C4-D6F9-A11B-CA71-3EDED7B16C85}"/>
          </ac:spMkLst>
        </pc:spChg>
        <pc:spChg chg="mod">
          <ac:chgData name="Ganavi M" userId="aa0847465628f3dc" providerId="Windows Live" clId="Web-{5925A44B-D3A0-42ED-B305-D9987D96A1E6}" dt="2024-05-22T09:51:23.519" v="516"/>
          <ac:spMkLst>
            <pc:docMk/>
            <pc:sldMk cId="1320933819" sldId="428"/>
            <ac:spMk id="11438" creationId="{D4590565-B114-13C7-C4FE-18485118E078}"/>
          </ac:spMkLst>
        </pc:spChg>
        <pc:spChg chg="mod">
          <ac:chgData name="Ganavi M" userId="aa0847465628f3dc" providerId="Windows Live" clId="Web-{5925A44B-D3A0-42ED-B305-D9987D96A1E6}" dt="2024-05-22T09:51:23.519" v="517"/>
          <ac:spMkLst>
            <pc:docMk/>
            <pc:sldMk cId="1320933819" sldId="428"/>
            <ac:spMk id="11439" creationId="{5C33691C-1146-FACA-4C72-3EE504E99F39}"/>
          </ac:spMkLst>
        </pc:spChg>
        <pc:spChg chg="mod">
          <ac:chgData name="Ganavi M" userId="aa0847465628f3dc" providerId="Windows Live" clId="Web-{5925A44B-D3A0-42ED-B305-D9987D96A1E6}" dt="2024-05-22T09:51:23.519" v="518"/>
          <ac:spMkLst>
            <pc:docMk/>
            <pc:sldMk cId="1320933819" sldId="428"/>
            <ac:spMk id="11440" creationId="{8F23B001-E685-7666-BEDE-A53356C9F225}"/>
          </ac:spMkLst>
        </pc:spChg>
        <pc:spChg chg="mod">
          <ac:chgData name="Ganavi M" userId="aa0847465628f3dc" providerId="Windows Live" clId="Web-{5925A44B-D3A0-42ED-B305-D9987D96A1E6}" dt="2024-05-22T09:51:23.519" v="519"/>
          <ac:spMkLst>
            <pc:docMk/>
            <pc:sldMk cId="1320933819" sldId="428"/>
            <ac:spMk id="11442" creationId="{5E6CF91E-9194-B2DF-5E85-A6FA051E0B9C}"/>
          </ac:spMkLst>
        </pc:spChg>
        <pc:spChg chg="mod">
          <ac:chgData name="Ganavi M" userId="aa0847465628f3dc" providerId="Windows Live" clId="Web-{5925A44B-D3A0-42ED-B305-D9987D96A1E6}" dt="2024-05-22T09:51:23.519" v="520"/>
          <ac:spMkLst>
            <pc:docMk/>
            <pc:sldMk cId="1320933819" sldId="428"/>
            <ac:spMk id="11443" creationId="{D52678DD-8DF0-4FF1-871C-FA282C8BDC1E}"/>
          </ac:spMkLst>
        </pc:spChg>
        <pc:spChg chg="mod">
          <ac:chgData name="Ganavi M" userId="aa0847465628f3dc" providerId="Windows Live" clId="Web-{5925A44B-D3A0-42ED-B305-D9987D96A1E6}" dt="2024-05-22T09:51:23.519" v="521"/>
          <ac:spMkLst>
            <pc:docMk/>
            <pc:sldMk cId="1320933819" sldId="428"/>
            <ac:spMk id="11445" creationId="{65E7CC6C-65FA-B78D-7FC8-A854C4EE3A00}"/>
          </ac:spMkLst>
        </pc:spChg>
        <pc:spChg chg="mod">
          <ac:chgData name="Ganavi M" userId="aa0847465628f3dc" providerId="Windows Live" clId="Web-{5925A44B-D3A0-42ED-B305-D9987D96A1E6}" dt="2024-05-22T09:51:23.519" v="522"/>
          <ac:spMkLst>
            <pc:docMk/>
            <pc:sldMk cId="1320933819" sldId="428"/>
            <ac:spMk id="11446" creationId="{494AF04D-1618-CACC-AD0E-2BCB786CF199}"/>
          </ac:spMkLst>
        </pc:spChg>
        <pc:spChg chg="mod">
          <ac:chgData name="Ganavi M" userId="aa0847465628f3dc" providerId="Windows Live" clId="Web-{5925A44B-D3A0-42ED-B305-D9987D96A1E6}" dt="2024-05-22T09:51:23.519" v="523"/>
          <ac:spMkLst>
            <pc:docMk/>
            <pc:sldMk cId="1320933819" sldId="428"/>
            <ac:spMk id="11447" creationId="{D9C2B2AB-B36A-54EA-55D6-3CB6CBD68794}"/>
          </ac:spMkLst>
        </pc:spChg>
        <pc:spChg chg="mod">
          <ac:chgData name="Ganavi M" userId="aa0847465628f3dc" providerId="Windows Live" clId="Web-{5925A44B-D3A0-42ED-B305-D9987D96A1E6}" dt="2024-05-22T09:51:23.519" v="524"/>
          <ac:spMkLst>
            <pc:docMk/>
            <pc:sldMk cId="1320933819" sldId="428"/>
            <ac:spMk id="11448" creationId="{076777B1-75C0-1044-F993-0D88BA90A4F9}"/>
          </ac:spMkLst>
        </pc:spChg>
        <pc:spChg chg="mod">
          <ac:chgData name="Ganavi M" userId="aa0847465628f3dc" providerId="Windows Live" clId="Web-{5925A44B-D3A0-42ED-B305-D9987D96A1E6}" dt="2024-05-22T09:51:23.519" v="525"/>
          <ac:spMkLst>
            <pc:docMk/>
            <pc:sldMk cId="1320933819" sldId="428"/>
            <ac:spMk id="11449" creationId="{4ECD4247-25F1-5D9D-BC2A-87A98EFCE9B4}"/>
          </ac:spMkLst>
        </pc:spChg>
        <pc:spChg chg="mod">
          <ac:chgData name="Ganavi M" userId="aa0847465628f3dc" providerId="Windows Live" clId="Web-{5925A44B-D3A0-42ED-B305-D9987D96A1E6}" dt="2024-05-22T09:51:23.519" v="526"/>
          <ac:spMkLst>
            <pc:docMk/>
            <pc:sldMk cId="1320933819" sldId="428"/>
            <ac:spMk id="11450" creationId="{C1F60282-E534-4936-4B13-31DE7DEDDCDA}"/>
          </ac:spMkLst>
        </pc:spChg>
        <pc:spChg chg="mod">
          <ac:chgData name="Ganavi M" userId="aa0847465628f3dc" providerId="Windows Live" clId="Web-{5925A44B-D3A0-42ED-B305-D9987D96A1E6}" dt="2024-05-22T09:51:23.519" v="527"/>
          <ac:spMkLst>
            <pc:docMk/>
            <pc:sldMk cId="1320933819" sldId="428"/>
            <ac:spMk id="11451" creationId="{04B42F23-C9D8-1EE5-CCCB-15DBE40EF59C}"/>
          </ac:spMkLst>
        </pc:spChg>
        <pc:spChg chg="mod">
          <ac:chgData name="Ganavi M" userId="aa0847465628f3dc" providerId="Windows Live" clId="Web-{5925A44B-D3A0-42ED-B305-D9987D96A1E6}" dt="2024-05-22T09:51:23.519" v="528"/>
          <ac:spMkLst>
            <pc:docMk/>
            <pc:sldMk cId="1320933819" sldId="428"/>
            <ac:spMk id="11453" creationId="{7400C81C-C960-D5F1-FA31-139FF378A690}"/>
          </ac:spMkLst>
        </pc:spChg>
        <pc:spChg chg="mod">
          <ac:chgData name="Ganavi M" userId="aa0847465628f3dc" providerId="Windows Live" clId="Web-{5925A44B-D3A0-42ED-B305-D9987D96A1E6}" dt="2024-05-22T09:51:23.519" v="529"/>
          <ac:spMkLst>
            <pc:docMk/>
            <pc:sldMk cId="1320933819" sldId="428"/>
            <ac:spMk id="11454" creationId="{09488D74-F51B-AA36-E7A7-6234B4186F2C}"/>
          </ac:spMkLst>
        </pc:spChg>
        <pc:spChg chg="mod">
          <ac:chgData name="Ganavi M" userId="aa0847465628f3dc" providerId="Windows Live" clId="Web-{5925A44B-D3A0-42ED-B305-D9987D96A1E6}" dt="2024-05-22T09:51:23.519" v="530"/>
          <ac:spMkLst>
            <pc:docMk/>
            <pc:sldMk cId="1320933819" sldId="428"/>
            <ac:spMk id="11456" creationId="{54A34B26-C986-C727-B709-59700CB817A8}"/>
          </ac:spMkLst>
        </pc:spChg>
        <pc:spChg chg="mod">
          <ac:chgData name="Ganavi M" userId="aa0847465628f3dc" providerId="Windows Live" clId="Web-{5925A44B-D3A0-42ED-B305-D9987D96A1E6}" dt="2024-05-22T09:51:23.519" v="531"/>
          <ac:spMkLst>
            <pc:docMk/>
            <pc:sldMk cId="1320933819" sldId="428"/>
            <ac:spMk id="11457" creationId="{B5D920E3-8B83-7EAF-4A4E-5934755BA8EA}"/>
          </ac:spMkLst>
        </pc:spChg>
        <pc:spChg chg="mod">
          <ac:chgData name="Ganavi M" userId="aa0847465628f3dc" providerId="Windows Live" clId="Web-{5925A44B-D3A0-42ED-B305-D9987D96A1E6}" dt="2024-05-22T09:51:23.519" v="532"/>
          <ac:spMkLst>
            <pc:docMk/>
            <pc:sldMk cId="1320933819" sldId="428"/>
            <ac:spMk id="11458" creationId="{3478BB45-F337-A986-11DE-1A87E20E5B07}"/>
          </ac:spMkLst>
        </pc:spChg>
        <pc:spChg chg="mod">
          <ac:chgData name="Ganavi M" userId="aa0847465628f3dc" providerId="Windows Live" clId="Web-{5925A44B-D3A0-42ED-B305-D9987D96A1E6}" dt="2024-05-22T09:51:23.519" v="533"/>
          <ac:spMkLst>
            <pc:docMk/>
            <pc:sldMk cId="1320933819" sldId="428"/>
            <ac:spMk id="11459" creationId="{748635B2-62D9-635E-4A30-8CFEB00107B5}"/>
          </ac:spMkLst>
        </pc:spChg>
        <pc:spChg chg="mod">
          <ac:chgData name="Ganavi M" userId="aa0847465628f3dc" providerId="Windows Live" clId="Web-{5925A44B-D3A0-42ED-B305-D9987D96A1E6}" dt="2024-05-22T09:51:23.519" v="534"/>
          <ac:spMkLst>
            <pc:docMk/>
            <pc:sldMk cId="1320933819" sldId="428"/>
            <ac:spMk id="11460" creationId="{6F84AC6B-3D80-C0C1-7191-C37531D7AF28}"/>
          </ac:spMkLst>
        </pc:spChg>
        <pc:spChg chg="mod">
          <ac:chgData name="Ganavi M" userId="aa0847465628f3dc" providerId="Windows Live" clId="Web-{5925A44B-D3A0-42ED-B305-D9987D96A1E6}" dt="2024-05-22T09:51:23.519" v="535"/>
          <ac:spMkLst>
            <pc:docMk/>
            <pc:sldMk cId="1320933819" sldId="428"/>
            <ac:spMk id="11461" creationId="{97C001D4-75B7-12CF-9E03-8655A35A3C97}"/>
          </ac:spMkLst>
        </pc:spChg>
        <pc:spChg chg="mod">
          <ac:chgData name="Ganavi M" userId="aa0847465628f3dc" providerId="Windows Live" clId="Web-{5925A44B-D3A0-42ED-B305-D9987D96A1E6}" dt="2024-05-22T09:51:23.519" v="536"/>
          <ac:spMkLst>
            <pc:docMk/>
            <pc:sldMk cId="1320933819" sldId="428"/>
            <ac:spMk id="11462" creationId="{9380B79E-BBA1-AC7B-8259-452DD9F49F84}"/>
          </ac:spMkLst>
        </pc:spChg>
        <pc:spChg chg="mod">
          <ac:chgData name="Ganavi M" userId="aa0847465628f3dc" providerId="Windows Live" clId="Web-{5925A44B-D3A0-42ED-B305-D9987D96A1E6}" dt="2024-05-22T09:51:23.519" v="537"/>
          <ac:spMkLst>
            <pc:docMk/>
            <pc:sldMk cId="1320933819" sldId="428"/>
            <ac:spMk id="11464" creationId="{A0A06993-73BE-C634-570D-0B22D52BF059}"/>
          </ac:spMkLst>
        </pc:spChg>
        <pc:spChg chg="mod">
          <ac:chgData name="Ganavi M" userId="aa0847465628f3dc" providerId="Windows Live" clId="Web-{5925A44B-D3A0-42ED-B305-D9987D96A1E6}" dt="2024-05-22T09:51:23.519" v="538"/>
          <ac:spMkLst>
            <pc:docMk/>
            <pc:sldMk cId="1320933819" sldId="428"/>
            <ac:spMk id="11465" creationId="{266825E5-6137-B096-EE07-216F15E0408E}"/>
          </ac:spMkLst>
        </pc:spChg>
        <pc:spChg chg="mod">
          <ac:chgData name="Ganavi M" userId="aa0847465628f3dc" providerId="Windows Live" clId="Web-{5925A44B-D3A0-42ED-B305-D9987D96A1E6}" dt="2024-05-22T09:51:23.535" v="539"/>
          <ac:spMkLst>
            <pc:docMk/>
            <pc:sldMk cId="1320933819" sldId="428"/>
            <ac:spMk id="11467" creationId="{1C8FD6C9-C416-61A1-B29E-FEC8EBC105EE}"/>
          </ac:spMkLst>
        </pc:spChg>
        <pc:spChg chg="mod">
          <ac:chgData name="Ganavi M" userId="aa0847465628f3dc" providerId="Windows Live" clId="Web-{5925A44B-D3A0-42ED-B305-D9987D96A1E6}" dt="2024-05-22T09:51:23.535" v="540"/>
          <ac:spMkLst>
            <pc:docMk/>
            <pc:sldMk cId="1320933819" sldId="428"/>
            <ac:spMk id="11468" creationId="{358DAE63-B371-A3CD-B3BE-5B76BB9A7448}"/>
          </ac:spMkLst>
        </pc:spChg>
        <pc:spChg chg="mod">
          <ac:chgData name="Ganavi M" userId="aa0847465628f3dc" providerId="Windows Live" clId="Web-{5925A44B-D3A0-42ED-B305-D9987D96A1E6}" dt="2024-05-22T09:51:23.535" v="541"/>
          <ac:spMkLst>
            <pc:docMk/>
            <pc:sldMk cId="1320933819" sldId="428"/>
            <ac:spMk id="11469" creationId="{8E4F77C5-2F8B-29E7-92CF-D3C9E4F4F3D2}"/>
          </ac:spMkLst>
        </pc:spChg>
        <pc:spChg chg="mod">
          <ac:chgData name="Ganavi M" userId="aa0847465628f3dc" providerId="Windows Live" clId="Web-{5925A44B-D3A0-42ED-B305-D9987D96A1E6}" dt="2024-05-22T09:51:23.535" v="542"/>
          <ac:spMkLst>
            <pc:docMk/>
            <pc:sldMk cId="1320933819" sldId="428"/>
            <ac:spMk id="11470" creationId="{15EB9B70-01FF-62EE-99EB-BBE91E024405}"/>
          </ac:spMkLst>
        </pc:spChg>
        <pc:spChg chg="mod">
          <ac:chgData name="Ganavi M" userId="aa0847465628f3dc" providerId="Windows Live" clId="Web-{5925A44B-D3A0-42ED-B305-D9987D96A1E6}" dt="2024-05-22T09:51:23.535" v="543"/>
          <ac:spMkLst>
            <pc:docMk/>
            <pc:sldMk cId="1320933819" sldId="428"/>
            <ac:spMk id="11471" creationId="{285ADE18-3026-C8D5-2999-5DFE7177702E}"/>
          </ac:spMkLst>
        </pc:spChg>
        <pc:spChg chg="mod">
          <ac:chgData name="Ganavi M" userId="aa0847465628f3dc" providerId="Windows Live" clId="Web-{5925A44B-D3A0-42ED-B305-D9987D96A1E6}" dt="2024-05-22T09:51:23.535" v="544"/>
          <ac:spMkLst>
            <pc:docMk/>
            <pc:sldMk cId="1320933819" sldId="428"/>
            <ac:spMk id="11472" creationId="{37CE8C44-9456-3276-A591-7740868C33A1}"/>
          </ac:spMkLst>
        </pc:spChg>
        <pc:spChg chg="mod">
          <ac:chgData name="Ganavi M" userId="aa0847465628f3dc" providerId="Windows Live" clId="Web-{5925A44B-D3A0-42ED-B305-D9987D96A1E6}" dt="2024-05-22T09:51:23.535" v="545"/>
          <ac:spMkLst>
            <pc:docMk/>
            <pc:sldMk cId="1320933819" sldId="428"/>
            <ac:spMk id="11473" creationId="{F2F05897-766C-0A85-8317-E3E1B50CC3AA}"/>
          </ac:spMkLst>
        </pc:spChg>
        <pc:spChg chg="mod">
          <ac:chgData name="Ganavi M" userId="aa0847465628f3dc" providerId="Windows Live" clId="Web-{5925A44B-D3A0-42ED-B305-D9987D96A1E6}" dt="2024-05-22T09:51:23.535" v="546"/>
          <ac:spMkLst>
            <pc:docMk/>
            <pc:sldMk cId="1320933819" sldId="428"/>
            <ac:spMk id="11474" creationId="{7E7128B1-F150-A00C-88B2-324A62157467}"/>
          </ac:spMkLst>
        </pc:spChg>
        <pc:spChg chg="mod">
          <ac:chgData name="Ganavi M" userId="aa0847465628f3dc" providerId="Windows Live" clId="Web-{5925A44B-D3A0-42ED-B305-D9987D96A1E6}" dt="2024-05-22T09:51:23.535" v="547"/>
          <ac:spMkLst>
            <pc:docMk/>
            <pc:sldMk cId="1320933819" sldId="428"/>
            <ac:spMk id="11477" creationId="{6541AA47-731C-1674-B1F8-75DD44026587}"/>
          </ac:spMkLst>
        </pc:spChg>
        <pc:spChg chg="mod">
          <ac:chgData name="Ganavi M" userId="aa0847465628f3dc" providerId="Windows Live" clId="Web-{5925A44B-D3A0-42ED-B305-D9987D96A1E6}" dt="2024-05-22T09:51:23.488" v="479"/>
          <ac:spMkLst>
            <pc:docMk/>
            <pc:sldMk cId="1320933819" sldId="428"/>
            <ac:spMk id="11478" creationId="{08EB7C0C-0E19-E81D-3E99-EDD5FA44BDE4}"/>
          </ac:spMkLst>
        </pc:spChg>
        <pc:spChg chg="mod">
          <ac:chgData name="Ganavi M" userId="aa0847465628f3dc" providerId="Windows Live" clId="Web-{5925A44B-D3A0-42ED-B305-D9987D96A1E6}" dt="2024-05-22T09:51:23.535" v="548"/>
          <ac:spMkLst>
            <pc:docMk/>
            <pc:sldMk cId="1320933819" sldId="428"/>
            <ac:spMk id="11481" creationId="{B4DAE7F7-8678-AB5A-BFF0-96A2A72390ED}"/>
          </ac:spMkLst>
        </pc:spChg>
        <pc:spChg chg="mod">
          <ac:chgData name="Ganavi M" userId="aa0847465628f3dc" providerId="Windows Live" clId="Web-{5925A44B-D3A0-42ED-B305-D9987D96A1E6}" dt="2024-05-22T09:51:23.488" v="480"/>
          <ac:spMkLst>
            <pc:docMk/>
            <pc:sldMk cId="1320933819" sldId="428"/>
            <ac:spMk id="11482" creationId="{BA1B593F-33B7-183B-1107-FB64EFE2F823}"/>
          </ac:spMkLst>
        </pc:spChg>
        <pc:spChg chg="mod">
          <ac:chgData name="Ganavi M" userId="aa0847465628f3dc" providerId="Windows Live" clId="Web-{5925A44B-D3A0-42ED-B305-D9987D96A1E6}" dt="2024-05-22T09:51:23.535" v="549"/>
          <ac:spMkLst>
            <pc:docMk/>
            <pc:sldMk cId="1320933819" sldId="428"/>
            <ac:spMk id="11487" creationId="{E44A0FCC-1AF9-8F08-C81B-C38468C43CEC}"/>
          </ac:spMkLst>
        </pc:spChg>
        <pc:spChg chg="mod">
          <ac:chgData name="Ganavi M" userId="aa0847465628f3dc" providerId="Windows Live" clId="Web-{5925A44B-D3A0-42ED-B305-D9987D96A1E6}" dt="2024-05-22T09:51:23.535" v="550"/>
          <ac:spMkLst>
            <pc:docMk/>
            <pc:sldMk cId="1320933819" sldId="428"/>
            <ac:spMk id="11488" creationId="{92F456BD-AFD7-6FAE-9ED3-B54AE9D0FB72}"/>
          </ac:spMkLst>
        </pc:spChg>
        <pc:spChg chg="mod">
          <ac:chgData name="Ganavi M" userId="aa0847465628f3dc" providerId="Windows Live" clId="Web-{5925A44B-D3A0-42ED-B305-D9987D96A1E6}" dt="2024-05-22T09:51:23.722" v="551"/>
          <ac:spMkLst>
            <pc:docMk/>
            <pc:sldMk cId="1320933819" sldId="428"/>
            <ac:spMk id="11489" creationId="{1F737EE2-8165-7F05-C3D4-1DC7CD6BBFDE}"/>
          </ac:spMkLst>
        </pc:spChg>
        <pc:grpChg chg="mod">
          <ac:chgData name="Ganavi M" userId="aa0847465628f3dc" providerId="Windows Live" clId="Web-{5925A44B-D3A0-42ED-B305-D9987D96A1E6}" dt="2024-05-22T09:51:32.535" v="552" actId="14100"/>
          <ac:grpSpMkLst>
            <pc:docMk/>
            <pc:sldMk cId="1320933819" sldId="428"/>
            <ac:grpSpMk id="11491" creationId="{01CEAF17-CE7E-8A64-E228-B8A4B5BD337E}"/>
          </ac:grpSpMkLst>
        </pc:grpChg>
      </pc:sldChg>
      <pc:sldChg chg="add">
        <pc:chgData name="Ganavi M" userId="aa0847465628f3dc" providerId="Windows Live" clId="Web-{5925A44B-D3A0-42ED-B305-D9987D96A1E6}" dt="2024-05-22T09:41:24.419" v="122"/>
        <pc:sldMkLst>
          <pc:docMk/>
          <pc:sldMk cId="3085977307" sldId="429"/>
        </pc:sldMkLst>
      </pc:sldChg>
      <pc:sldChg chg="add">
        <pc:chgData name="Ganavi M" userId="aa0847465628f3dc" providerId="Windows Live" clId="Web-{5925A44B-D3A0-42ED-B305-D9987D96A1E6}" dt="2024-05-22T09:41:24.450" v="127"/>
        <pc:sldMkLst>
          <pc:docMk/>
          <pc:sldMk cId="840998574" sldId="430"/>
        </pc:sldMkLst>
      </pc:sldChg>
      <pc:sldChg chg="modSp add">
        <pc:chgData name="Ganavi M" userId="aa0847465628f3dc" providerId="Windows Live" clId="Web-{5925A44B-D3A0-42ED-B305-D9987D96A1E6}" dt="2024-05-22T10:08:18.620" v="761" actId="1076"/>
        <pc:sldMkLst>
          <pc:docMk/>
          <pc:sldMk cId="2661009411" sldId="431"/>
        </pc:sldMkLst>
        <pc:spChg chg="mod">
          <ac:chgData name="Ganavi M" userId="aa0847465628f3dc" providerId="Windows Live" clId="Web-{5925A44B-D3A0-42ED-B305-D9987D96A1E6}" dt="2024-05-22T10:08:18.620" v="761" actId="1076"/>
          <ac:spMkLst>
            <pc:docMk/>
            <pc:sldMk cId="2661009411" sldId="431"/>
            <ac:spMk id="215042" creationId="{80EFC703-7FD0-6CCF-5A6D-BE6F95CE16F1}"/>
          </ac:spMkLst>
        </pc:spChg>
      </pc:sldChg>
      <pc:sldChg chg="add">
        <pc:chgData name="Ganavi M" userId="aa0847465628f3dc" providerId="Windows Live" clId="Web-{5925A44B-D3A0-42ED-B305-D9987D96A1E6}" dt="2024-05-22T09:41:24.544" v="146"/>
        <pc:sldMkLst>
          <pc:docMk/>
          <pc:sldMk cId="0" sldId="432"/>
        </pc:sldMkLst>
      </pc:sldChg>
      <pc:sldChg chg="add del">
        <pc:chgData name="Ganavi M" userId="aa0847465628f3dc" providerId="Windows Live" clId="Web-{5925A44B-D3A0-42ED-B305-D9987D96A1E6}" dt="2024-05-22T10:24:23.500" v="1354"/>
        <pc:sldMkLst>
          <pc:docMk/>
          <pc:sldMk cId="1704057795" sldId="433"/>
        </pc:sldMkLst>
      </pc:sldChg>
      <pc:sldChg chg="add del">
        <pc:chgData name="Ganavi M" userId="aa0847465628f3dc" providerId="Windows Live" clId="Web-{5925A44B-D3A0-42ED-B305-D9987D96A1E6}" dt="2024-05-22T10:24:23.500" v="1353"/>
        <pc:sldMkLst>
          <pc:docMk/>
          <pc:sldMk cId="2245530462" sldId="434"/>
        </pc:sldMkLst>
      </pc:sldChg>
      <pc:sldChg chg="add del">
        <pc:chgData name="Ganavi M" userId="aa0847465628f3dc" providerId="Windows Live" clId="Web-{5925A44B-D3A0-42ED-B305-D9987D96A1E6}" dt="2024-05-22T10:24:23.500" v="1352"/>
        <pc:sldMkLst>
          <pc:docMk/>
          <pc:sldMk cId="3093735234" sldId="435"/>
        </pc:sldMkLst>
      </pc:sldChg>
      <pc:sldChg chg="add del">
        <pc:chgData name="Ganavi M" userId="aa0847465628f3dc" providerId="Windows Live" clId="Web-{5925A44B-D3A0-42ED-B305-D9987D96A1E6}" dt="2024-05-22T10:24:23.500" v="1351"/>
        <pc:sldMkLst>
          <pc:docMk/>
          <pc:sldMk cId="1252344829" sldId="436"/>
        </pc:sldMkLst>
      </pc:sldChg>
      <pc:sldChg chg="add del">
        <pc:chgData name="Ganavi M" userId="aa0847465628f3dc" providerId="Windows Live" clId="Web-{5925A44B-D3A0-42ED-B305-D9987D96A1E6}" dt="2024-05-22T10:24:23.500" v="1350"/>
        <pc:sldMkLst>
          <pc:docMk/>
          <pc:sldMk cId="1863965262" sldId="437"/>
        </pc:sldMkLst>
      </pc:sldChg>
      <pc:sldChg chg="add del">
        <pc:chgData name="Ganavi M" userId="aa0847465628f3dc" providerId="Windows Live" clId="Web-{5925A44B-D3A0-42ED-B305-D9987D96A1E6}" dt="2024-05-22T10:24:23.469" v="1349"/>
        <pc:sldMkLst>
          <pc:docMk/>
          <pc:sldMk cId="3658172520" sldId="438"/>
        </pc:sldMkLst>
      </pc:sldChg>
      <pc:sldChg chg="add del">
        <pc:chgData name="Ganavi M" userId="aa0847465628f3dc" providerId="Windows Live" clId="Web-{5925A44B-D3A0-42ED-B305-D9987D96A1E6}" dt="2024-05-22T10:24:23.469" v="1348"/>
        <pc:sldMkLst>
          <pc:docMk/>
          <pc:sldMk cId="1043836620" sldId="439"/>
        </pc:sldMkLst>
      </pc:sldChg>
      <pc:sldChg chg="add del">
        <pc:chgData name="Ganavi M" userId="aa0847465628f3dc" providerId="Windows Live" clId="Web-{5925A44B-D3A0-42ED-B305-D9987D96A1E6}" dt="2024-05-22T10:24:23.469" v="1347"/>
        <pc:sldMkLst>
          <pc:docMk/>
          <pc:sldMk cId="3133034926" sldId="440"/>
        </pc:sldMkLst>
      </pc:sldChg>
      <pc:sldChg chg="add del">
        <pc:chgData name="Ganavi M" userId="aa0847465628f3dc" providerId="Windows Live" clId="Web-{5925A44B-D3A0-42ED-B305-D9987D96A1E6}" dt="2024-05-22T10:24:23.469" v="1346"/>
        <pc:sldMkLst>
          <pc:docMk/>
          <pc:sldMk cId="3193910199" sldId="441"/>
        </pc:sldMkLst>
      </pc:sldChg>
      <pc:sldChg chg="add del">
        <pc:chgData name="Ganavi M" userId="aa0847465628f3dc" providerId="Windows Live" clId="Web-{5925A44B-D3A0-42ED-B305-D9987D96A1E6}" dt="2024-05-22T10:24:23.469" v="1345"/>
        <pc:sldMkLst>
          <pc:docMk/>
          <pc:sldMk cId="3719124050" sldId="442"/>
        </pc:sldMkLst>
      </pc:sldChg>
      <pc:sldChg chg="add del">
        <pc:chgData name="Ganavi M" userId="aa0847465628f3dc" providerId="Windows Live" clId="Web-{5925A44B-D3A0-42ED-B305-D9987D96A1E6}" dt="2024-05-22T10:24:23.469" v="1344"/>
        <pc:sldMkLst>
          <pc:docMk/>
          <pc:sldMk cId="362076117" sldId="443"/>
        </pc:sldMkLst>
      </pc:sldChg>
      <pc:sldChg chg="add del">
        <pc:chgData name="Ganavi M" userId="aa0847465628f3dc" providerId="Windows Live" clId="Web-{5925A44B-D3A0-42ED-B305-D9987D96A1E6}" dt="2024-05-22T10:24:23.469" v="1343"/>
        <pc:sldMkLst>
          <pc:docMk/>
          <pc:sldMk cId="2620837225" sldId="444"/>
        </pc:sldMkLst>
      </pc:sldChg>
      <pc:sldChg chg="add del">
        <pc:chgData name="Ganavi M" userId="aa0847465628f3dc" providerId="Windows Live" clId="Web-{5925A44B-D3A0-42ED-B305-D9987D96A1E6}" dt="2024-05-22T10:24:23.469" v="1342"/>
        <pc:sldMkLst>
          <pc:docMk/>
          <pc:sldMk cId="2713698641" sldId="445"/>
        </pc:sldMkLst>
      </pc:sldChg>
      <pc:sldChg chg="add del">
        <pc:chgData name="Ganavi M" userId="aa0847465628f3dc" providerId="Windows Live" clId="Web-{5925A44B-D3A0-42ED-B305-D9987D96A1E6}" dt="2024-05-22T10:24:23.469" v="1341"/>
        <pc:sldMkLst>
          <pc:docMk/>
          <pc:sldMk cId="2010307544" sldId="446"/>
        </pc:sldMkLst>
      </pc:sldChg>
      <pc:sldChg chg="add del">
        <pc:chgData name="Ganavi M" userId="aa0847465628f3dc" providerId="Windows Live" clId="Web-{5925A44B-D3A0-42ED-B305-D9987D96A1E6}" dt="2024-05-22T10:24:23.469" v="1340"/>
        <pc:sldMkLst>
          <pc:docMk/>
          <pc:sldMk cId="928910492" sldId="447"/>
        </pc:sldMkLst>
      </pc:sldChg>
      <pc:sldChg chg="add del">
        <pc:chgData name="Ganavi M" userId="aa0847465628f3dc" providerId="Windows Live" clId="Web-{5925A44B-D3A0-42ED-B305-D9987D96A1E6}" dt="2024-05-22T10:24:23.454" v="1339"/>
        <pc:sldMkLst>
          <pc:docMk/>
          <pc:sldMk cId="1818671468" sldId="448"/>
        </pc:sldMkLst>
      </pc:sldChg>
      <pc:sldChg chg="add del">
        <pc:chgData name="Ganavi M" userId="aa0847465628f3dc" providerId="Windows Live" clId="Web-{5925A44B-D3A0-42ED-B305-D9987D96A1E6}" dt="2024-05-22T10:24:23.454" v="1338"/>
        <pc:sldMkLst>
          <pc:docMk/>
          <pc:sldMk cId="1235762199" sldId="449"/>
        </pc:sldMkLst>
      </pc:sldChg>
      <pc:sldChg chg="add del">
        <pc:chgData name="Ganavi M" userId="aa0847465628f3dc" providerId="Windows Live" clId="Web-{5925A44B-D3A0-42ED-B305-D9987D96A1E6}" dt="2024-05-22T10:24:23.454" v="1337"/>
        <pc:sldMkLst>
          <pc:docMk/>
          <pc:sldMk cId="2826263177" sldId="450"/>
        </pc:sldMkLst>
      </pc:sldChg>
      <pc:sldChg chg="add del">
        <pc:chgData name="Ganavi M" userId="aa0847465628f3dc" providerId="Windows Live" clId="Web-{5925A44B-D3A0-42ED-B305-D9987D96A1E6}" dt="2024-05-22T10:24:23.454" v="1336"/>
        <pc:sldMkLst>
          <pc:docMk/>
          <pc:sldMk cId="1278778959" sldId="451"/>
        </pc:sldMkLst>
      </pc:sldChg>
      <pc:sldChg chg="add del">
        <pc:chgData name="Ganavi M" userId="aa0847465628f3dc" providerId="Windows Live" clId="Web-{5925A44B-D3A0-42ED-B305-D9987D96A1E6}" dt="2024-05-22T10:24:23.454" v="1335"/>
        <pc:sldMkLst>
          <pc:docMk/>
          <pc:sldMk cId="604165712" sldId="452"/>
        </pc:sldMkLst>
      </pc:sldChg>
      <pc:sldChg chg="add del">
        <pc:chgData name="Ganavi M" userId="aa0847465628f3dc" providerId="Windows Live" clId="Web-{5925A44B-D3A0-42ED-B305-D9987D96A1E6}" dt="2024-05-22T10:24:23.454" v="1334"/>
        <pc:sldMkLst>
          <pc:docMk/>
          <pc:sldMk cId="157619481" sldId="453"/>
        </pc:sldMkLst>
      </pc:sldChg>
      <pc:sldChg chg="add del">
        <pc:chgData name="Ganavi M" userId="aa0847465628f3dc" providerId="Windows Live" clId="Web-{5925A44B-D3A0-42ED-B305-D9987D96A1E6}" dt="2024-05-22T10:24:23.438" v="1333"/>
        <pc:sldMkLst>
          <pc:docMk/>
          <pc:sldMk cId="2252374974" sldId="454"/>
        </pc:sldMkLst>
      </pc:sldChg>
      <pc:sldChg chg="add del">
        <pc:chgData name="Ganavi M" userId="aa0847465628f3dc" providerId="Windows Live" clId="Web-{5925A44B-D3A0-42ED-B305-D9987D96A1E6}" dt="2024-05-22T10:24:23.438" v="1332"/>
        <pc:sldMkLst>
          <pc:docMk/>
          <pc:sldMk cId="3887830661" sldId="455"/>
        </pc:sldMkLst>
      </pc:sldChg>
      <pc:sldChg chg="add del">
        <pc:chgData name="Ganavi M" userId="aa0847465628f3dc" providerId="Windows Live" clId="Web-{5925A44B-D3A0-42ED-B305-D9987D96A1E6}" dt="2024-05-22T10:24:23.438" v="1331"/>
        <pc:sldMkLst>
          <pc:docMk/>
          <pc:sldMk cId="3222415730" sldId="456"/>
        </pc:sldMkLst>
      </pc:sldChg>
      <pc:sldChg chg="add del">
        <pc:chgData name="Ganavi M" userId="aa0847465628f3dc" providerId="Windows Live" clId="Web-{5925A44B-D3A0-42ED-B305-D9987D96A1E6}" dt="2024-05-22T10:24:23.438" v="1330"/>
        <pc:sldMkLst>
          <pc:docMk/>
          <pc:sldMk cId="292691987" sldId="457"/>
        </pc:sldMkLst>
      </pc:sldChg>
      <pc:sldChg chg="add del">
        <pc:chgData name="Ganavi M" userId="aa0847465628f3dc" providerId="Windows Live" clId="Web-{5925A44B-D3A0-42ED-B305-D9987D96A1E6}" dt="2024-05-22T10:24:23.438" v="1329"/>
        <pc:sldMkLst>
          <pc:docMk/>
          <pc:sldMk cId="974674156" sldId="458"/>
        </pc:sldMkLst>
      </pc:sldChg>
      <pc:sldChg chg="add del">
        <pc:chgData name="Ganavi M" userId="aa0847465628f3dc" providerId="Windows Live" clId="Web-{5925A44B-D3A0-42ED-B305-D9987D96A1E6}" dt="2024-05-22T10:24:23.438" v="1328"/>
        <pc:sldMkLst>
          <pc:docMk/>
          <pc:sldMk cId="1447858847" sldId="459"/>
        </pc:sldMkLst>
      </pc:sldChg>
      <pc:sldChg chg="add del">
        <pc:chgData name="Ganavi M" userId="aa0847465628f3dc" providerId="Windows Live" clId="Web-{5925A44B-D3A0-42ED-B305-D9987D96A1E6}" dt="2024-05-22T10:24:23.438" v="1327"/>
        <pc:sldMkLst>
          <pc:docMk/>
          <pc:sldMk cId="3439454535" sldId="460"/>
        </pc:sldMkLst>
      </pc:sldChg>
      <pc:sldChg chg="add del">
        <pc:chgData name="Ganavi M" userId="aa0847465628f3dc" providerId="Windows Live" clId="Web-{5925A44B-D3A0-42ED-B305-D9987D96A1E6}" dt="2024-05-22T10:24:23.438" v="1326"/>
        <pc:sldMkLst>
          <pc:docMk/>
          <pc:sldMk cId="1685316225" sldId="461"/>
        </pc:sldMkLst>
      </pc:sldChg>
      <pc:sldChg chg="add del">
        <pc:chgData name="Ganavi M" userId="aa0847465628f3dc" providerId="Windows Live" clId="Web-{5925A44B-D3A0-42ED-B305-D9987D96A1E6}" dt="2024-05-22T10:24:23.438" v="1325"/>
        <pc:sldMkLst>
          <pc:docMk/>
          <pc:sldMk cId="3476716540" sldId="462"/>
        </pc:sldMkLst>
      </pc:sldChg>
      <pc:sldChg chg="add del">
        <pc:chgData name="Ganavi M" userId="aa0847465628f3dc" providerId="Windows Live" clId="Web-{5925A44B-D3A0-42ED-B305-D9987D96A1E6}" dt="2024-05-22T10:24:23.438" v="1324"/>
        <pc:sldMkLst>
          <pc:docMk/>
          <pc:sldMk cId="1819821443" sldId="463"/>
        </pc:sldMkLst>
      </pc:sldChg>
      <pc:sldChg chg="add del">
        <pc:chgData name="Ganavi M" userId="aa0847465628f3dc" providerId="Windows Live" clId="Web-{5925A44B-D3A0-42ED-B305-D9987D96A1E6}" dt="2024-05-22T10:24:23.438" v="1323"/>
        <pc:sldMkLst>
          <pc:docMk/>
          <pc:sldMk cId="2629253326" sldId="464"/>
        </pc:sldMkLst>
      </pc:sldChg>
      <pc:sldChg chg="add del">
        <pc:chgData name="Ganavi M" userId="aa0847465628f3dc" providerId="Windows Live" clId="Web-{5925A44B-D3A0-42ED-B305-D9987D96A1E6}" dt="2024-05-22T10:24:23.438" v="1322"/>
        <pc:sldMkLst>
          <pc:docMk/>
          <pc:sldMk cId="1179068552" sldId="465"/>
        </pc:sldMkLst>
      </pc:sldChg>
      <pc:sldChg chg="add del">
        <pc:chgData name="Ganavi M" userId="aa0847465628f3dc" providerId="Windows Live" clId="Web-{5925A44B-D3A0-42ED-B305-D9987D96A1E6}" dt="2024-05-22T10:24:23.422" v="1321"/>
        <pc:sldMkLst>
          <pc:docMk/>
          <pc:sldMk cId="2158666683" sldId="466"/>
        </pc:sldMkLst>
      </pc:sldChg>
      <pc:sldChg chg="add del">
        <pc:chgData name="Ganavi M" userId="aa0847465628f3dc" providerId="Windows Live" clId="Web-{5925A44B-D3A0-42ED-B305-D9987D96A1E6}" dt="2024-05-22T10:24:23.422" v="1320"/>
        <pc:sldMkLst>
          <pc:docMk/>
          <pc:sldMk cId="3964559203" sldId="467"/>
        </pc:sldMkLst>
      </pc:sldChg>
      <pc:sldChg chg="add del">
        <pc:chgData name="Ganavi M" userId="aa0847465628f3dc" providerId="Windows Live" clId="Web-{5925A44B-D3A0-42ED-B305-D9987D96A1E6}" dt="2024-05-22T10:24:23.422" v="1319"/>
        <pc:sldMkLst>
          <pc:docMk/>
          <pc:sldMk cId="934878330" sldId="468"/>
        </pc:sldMkLst>
      </pc:sldChg>
      <pc:sldChg chg="add del">
        <pc:chgData name="Ganavi M" userId="aa0847465628f3dc" providerId="Windows Live" clId="Web-{5925A44B-D3A0-42ED-B305-D9987D96A1E6}" dt="2024-05-22T10:24:23.422" v="1318"/>
        <pc:sldMkLst>
          <pc:docMk/>
          <pc:sldMk cId="712885718" sldId="469"/>
        </pc:sldMkLst>
      </pc:sldChg>
      <pc:sldChg chg="add del">
        <pc:chgData name="Ganavi M" userId="aa0847465628f3dc" providerId="Windows Live" clId="Web-{5925A44B-D3A0-42ED-B305-D9987D96A1E6}" dt="2024-05-22T10:24:23.422" v="1317"/>
        <pc:sldMkLst>
          <pc:docMk/>
          <pc:sldMk cId="908549347" sldId="470"/>
        </pc:sldMkLst>
      </pc:sldChg>
      <pc:sldChg chg="add del">
        <pc:chgData name="Ganavi M" userId="aa0847465628f3dc" providerId="Windows Live" clId="Web-{5925A44B-D3A0-42ED-B305-D9987D96A1E6}" dt="2024-05-22T10:24:23.422" v="1316"/>
        <pc:sldMkLst>
          <pc:docMk/>
          <pc:sldMk cId="1638915802" sldId="471"/>
        </pc:sldMkLst>
      </pc:sldChg>
      <pc:sldChg chg="add del">
        <pc:chgData name="Ganavi M" userId="aa0847465628f3dc" providerId="Windows Live" clId="Web-{5925A44B-D3A0-42ED-B305-D9987D96A1E6}" dt="2024-05-22T10:24:23.422" v="1315"/>
        <pc:sldMkLst>
          <pc:docMk/>
          <pc:sldMk cId="2032194774" sldId="472"/>
        </pc:sldMkLst>
      </pc:sldChg>
      <pc:sldChg chg="add del">
        <pc:chgData name="Ganavi M" userId="aa0847465628f3dc" providerId="Windows Live" clId="Web-{5925A44B-D3A0-42ED-B305-D9987D96A1E6}" dt="2024-05-22T10:24:23.422" v="1314"/>
        <pc:sldMkLst>
          <pc:docMk/>
          <pc:sldMk cId="3890427427" sldId="473"/>
        </pc:sldMkLst>
      </pc:sldChg>
      <pc:sldChg chg="add del">
        <pc:chgData name="Ganavi M" userId="aa0847465628f3dc" providerId="Windows Live" clId="Web-{5925A44B-D3A0-42ED-B305-D9987D96A1E6}" dt="2024-05-22T10:24:23.422" v="1313"/>
        <pc:sldMkLst>
          <pc:docMk/>
          <pc:sldMk cId="682573507" sldId="474"/>
        </pc:sldMkLst>
      </pc:sldChg>
      <pc:sldChg chg="add del">
        <pc:chgData name="Ganavi M" userId="aa0847465628f3dc" providerId="Windows Live" clId="Web-{5925A44B-D3A0-42ED-B305-D9987D96A1E6}" dt="2024-05-22T10:24:23.422" v="1312"/>
        <pc:sldMkLst>
          <pc:docMk/>
          <pc:sldMk cId="1500098846" sldId="475"/>
        </pc:sldMkLst>
      </pc:sldChg>
      <pc:sldChg chg="add del">
        <pc:chgData name="Ganavi M" userId="aa0847465628f3dc" providerId="Windows Live" clId="Web-{5925A44B-D3A0-42ED-B305-D9987D96A1E6}" dt="2024-05-22T10:24:23.422" v="1311"/>
        <pc:sldMkLst>
          <pc:docMk/>
          <pc:sldMk cId="280337449" sldId="476"/>
        </pc:sldMkLst>
      </pc:sldChg>
      <pc:sldChg chg="add del">
        <pc:chgData name="Ganavi M" userId="aa0847465628f3dc" providerId="Windows Live" clId="Web-{5925A44B-D3A0-42ED-B305-D9987D96A1E6}" dt="2024-05-22T10:24:23.407" v="1310"/>
        <pc:sldMkLst>
          <pc:docMk/>
          <pc:sldMk cId="1524985583" sldId="477"/>
        </pc:sldMkLst>
      </pc:sldChg>
      <pc:sldChg chg="add del">
        <pc:chgData name="Ganavi M" userId="aa0847465628f3dc" providerId="Windows Live" clId="Web-{5925A44B-D3A0-42ED-B305-D9987D96A1E6}" dt="2024-05-22T10:24:23.407" v="1309"/>
        <pc:sldMkLst>
          <pc:docMk/>
          <pc:sldMk cId="2307051964" sldId="478"/>
        </pc:sldMkLst>
      </pc:sldChg>
      <pc:sldChg chg="add del">
        <pc:chgData name="Ganavi M" userId="aa0847465628f3dc" providerId="Windows Live" clId="Web-{5925A44B-D3A0-42ED-B305-D9987D96A1E6}" dt="2024-05-22T10:24:23.407" v="1308"/>
        <pc:sldMkLst>
          <pc:docMk/>
          <pc:sldMk cId="2222308386" sldId="479"/>
        </pc:sldMkLst>
      </pc:sldChg>
      <pc:sldChg chg="add del">
        <pc:chgData name="Ganavi M" userId="aa0847465628f3dc" providerId="Windows Live" clId="Web-{5925A44B-D3A0-42ED-B305-D9987D96A1E6}" dt="2024-05-22T10:24:23.407" v="1307"/>
        <pc:sldMkLst>
          <pc:docMk/>
          <pc:sldMk cId="2509550212" sldId="480"/>
        </pc:sldMkLst>
      </pc:sldChg>
      <pc:sldChg chg="add del">
        <pc:chgData name="Ganavi M" userId="aa0847465628f3dc" providerId="Windows Live" clId="Web-{5925A44B-D3A0-42ED-B305-D9987D96A1E6}" dt="2024-05-22T10:24:23.407" v="1306"/>
        <pc:sldMkLst>
          <pc:docMk/>
          <pc:sldMk cId="905481818" sldId="481"/>
        </pc:sldMkLst>
      </pc:sldChg>
      <pc:sldChg chg="add del">
        <pc:chgData name="Ganavi M" userId="aa0847465628f3dc" providerId="Windows Live" clId="Web-{5925A44B-D3A0-42ED-B305-D9987D96A1E6}" dt="2024-05-22T10:24:23.407" v="1305"/>
        <pc:sldMkLst>
          <pc:docMk/>
          <pc:sldMk cId="58750837" sldId="482"/>
        </pc:sldMkLst>
      </pc:sldChg>
      <pc:sldChg chg="add del">
        <pc:chgData name="Ganavi M" userId="aa0847465628f3dc" providerId="Windows Live" clId="Web-{5925A44B-D3A0-42ED-B305-D9987D96A1E6}" dt="2024-05-22T10:24:23.407" v="1304"/>
        <pc:sldMkLst>
          <pc:docMk/>
          <pc:sldMk cId="2467326114" sldId="483"/>
        </pc:sldMkLst>
      </pc:sldChg>
      <pc:sldChg chg="add del">
        <pc:chgData name="Ganavi M" userId="aa0847465628f3dc" providerId="Windows Live" clId="Web-{5925A44B-D3A0-42ED-B305-D9987D96A1E6}" dt="2024-05-22T10:24:23.407" v="1303"/>
        <pc:sldMkLst>
          <pc:docMk/>
          <pc:sldMk cId="577172525" sldId="484"/>
        </pc:sldMkLst>
      </pc:sldChg>
      <pc:sldChg chg="add del">
        <pc:chgData name="Ganavi M" userId="aa0847465628f3dc" providerId="Windows Live" clId="Web-{5925A44B-D3A0-42ED-B305-D9987D96A1E6}" dt="2024-05-22T10:24:23.407" v="1302"/>
        <pc:sldMkLst>
          <pc:docMk/>
          <pc:sldMk cId="2147926266" sldId="485"/>
        </pc:sldMkLst>
      </pc:sldChg>
      <pc:sldChg chg="add del">
        <pc:chgData name="Ganavi M" userId="aa0847465628f3dc" providerId="Windows Live" clId="Web-{5925A44B-D3A0-42ED-B305-D9987D96A1E6}" dt="2024-05-22T10:24:23.407" v="1301"/>
        <pc:sldMkLst>
          <pc:docMk/>
          <pc:sldMk cId="4056824894" sldId="486"/>
        </pc:sldMkLst>
      </pc:sldChg>
      <pc:sldChg chg="add del">
        <pc:chgData name="Ganavi M" userId="aa0847465628f3dc" providerId="Windows Live" clId="Web-{5925A44B-D3A0-42ED-B305-D9987D96A1E6}" dt="2024-05-22T10:24:23.407" v="1300"/>
        <pc:sldMkLst>
          <pc:docMk/>
          <pc:sldMk cId="3119365995" sldId="487"/>
        </pc:sldMkLst>
      </pc:sldChg>
      <pc:sldChg chg="add del">
        <pc:chgData name="Ganavi M" userId="aa0847465628f3dc" providerId="Windows Live" clId="Web-{5925A44B-D3A0-42ED-B305-D9987D96A1E6}" dt="2024-05-22T10:24:23.391" v="1299"/>
        <pc:sldMkLst>
          <pc:docMk/>
          <pc:sldMk cId="2100924264" sldId="488"/>
        </pc:sldMkLst>
      </pc:sldChg>
      <pc:sldChg chg="add del">
        <pc:chgData name="Ganavi M" userId="aa0847465628f3dc" providerId="Windows Live" clId="Web-{5925A44B-D3A0-42ED-B305-D9987D96A1E6}" dt="2024-05-22T10:24:23.391" v="1298"/>
        <pc:sldMkLst>
          <pc:docMk/>
          <pc:sldMk cId="3765083479" sldId="489"/>
        </pc:sldMkLst>
      </pc:sldChg>
      <pc:sldChg chg="add del">
        <pc:chgData name="Ganavi M" userId="aa0847465628f3dc" providerId="Windows Live" clId="Web-{5925A44B-D3A0-42ED-B305-D9987D96A1E6}" dt="2024-05-22T10:24:23.391" v="1297"/>
        <pc:sldMkLst>
          <pc:docMk/>
          <pc:sldMk cId="631357330" sldId="490"/>
        </pc:sldMkLst>
      </pc:sldChg>
      <pc:sldChg chg="add del">
        <pc:chgData name="Ganavi M" userId="aa0847465628f3dc" providerId="Windows Live" clId="Web-{5925A44B-D3A0-42ED-B305-D9987D96A1E6}" dt="2024-05-22T10:24:23.391" v="1296"/>
        <pc:sldMkLst>
          <pc:docMk/>
          <pc:sldMk cId="4023591313" sldId="491"/>
        </pc:sldMkLst>
      </pc:sldChg>
      <pc:sldChg chg="add del">
        <pc:chgData name="Ganavi M" userId="aa0847465628f3dc" providerId="Windows Live" clId="Web-{5925A44B-D3A0-42ED-B305-D9987D96A1E6}" dt="2024-05-22T10:24:23.391" v="1295"/>
        <pc:sldMkLst>
          <pc:docMk/>
          <pc:sldMk cId="1760186583" sldId="492"/>
        </pc:sldMkLst>
      </pc:sldChg>
      <pc:sldChg chg="add del">
        <pc:chgData name="Ganavi M" userId="aa0847465628f3dc" providerId="Windows Live" clId="Web-{5925A44B-D3A0-42ED-B305-D9987D96A1E6}" dt="2024-05-22T10:24:23.391" v="1294"/>
        <pc:sldMkLst>
          <pc:docMk/>
          <pc:sldMk cId="1980577078" sldId="493"/>
        </pc:sldMkLst>
      </pc:sldChg>
      <pc:sldChg chg="add del">
        <pc:chgData name="Ganavi M" userId="aa0847465628f3dc" providerId="Windows Live" clId="Web-{5925A44B-D3A0-42ED-B305-D9987D96A1E6}" dt="2024-05-22T10:24:23.391" v="1293"/>
        <pc:sldMkLst>
          <pc:docMk/>
          <pc:sldMk cId="3366923341" sldId="494"/>
        </pc:sldMkLst>
      </pc:sldChg>
      <pc:sldChg chg="add del">
        <pc:chgData name="Ganavi M" userId="aa0847465628f3dc" providerId="Windows Live" clId="Web-{5925A44B-D3A0-42ED-B305-D9987D96A1E6}" dt="2024-05-22T10:24:23.391" v="1292"/>
        <pc:sldMkLst>
          <pc:docMk/>
          <pc:sldMk cId="2164229716" sldId="495"/>
        </pc:sldMkLst>
      </pc:sldChg>
      <pc:sldMasterChg chg="del delSldLayout">
        <pc:chgData name="Ganavi M" userId="aa0847465628f3dc" providerId="Windows Live" clId="Web-{5925A44B-D3A0-42ED-B305-D9987D96A1E6}" dt="2024-05-22T07:34:59.175" v="28"/>
        <pc:sldMasterMkLst>
          <pc:docMk/>
          <pc:sldMasterMk cId="0" sldId="2147483648"/>
        </pc:sldMasterMkLst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143952162" sldId="2147483649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3531755421" sldId="2147483650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774601986" sldId="2147483651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2175439108" sldId="2147483652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2087984608" sldId="2147483653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423221269" sldId="2147483654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4014367170" sldId="2147483655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1373250080" sldId="2147483656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1098412598" sldId="2147483657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4013157951" sldId="2147483658"/>
          </pc:sldLayoutMkLst>
        </pc:sldLayoutChg>
        <pc:sldLayoutChg chg="del">
          <pc:chgData name="Ganavi M" userId="aa0847465628f3dc" providerId="Windows Live" clId="Web-{5925A44B-D3A0-42ED-B305-D9987D96A1E6}" dt="2024-05-22T07:34:59.175" v="28"/>
          <pc:sldLayoutMkLst>
            <pc:docMk/>
            <pc:sldMasterMk cId="0" sldId="2147483648"/>
            <pc:sldLayoutMk cId="526712567" sldId="2147483659"/>
          </pc:sldLayoutMkLst>
        </pc:sldLayoutChg>
      </pc:sldMasterChg>
      <pc:sldMasterChg chg="add addSldLayout modSldLayout">
        <pc:chgData name="Ganavi M" userId="aa0847465628f3dc" providerId="Windows Live" clId="Web-{5925A44B-D3A0-42ED-B305-D9987D96A1E6}" dt="2024-05-22T09:41:24.434" v="123"/>
        <pc:sldMasterMkLst>
          <pc:docMk/>
          <pc:sldMasterMk cId="3982727346" sldId="2147483660"/>
        </pc:sldMasterMkLst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4136441187" sldId="2147483661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1073013807" sldId="2147483662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285376218" sldId="2147483663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679439194" sldId="2147483664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1710833527" sldId="2147483665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4262184528" sldId="2147483666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1031013954" sldId="2147483667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2796509363" sldId="2147483668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2006906720" sldId="2147483669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644154269" sldId="2147483670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1177412161" sldId="2147483671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3725639826" sldId="2147483672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3487240722" sldId="2147483673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3364912240" sldId="2147483674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507295075" sldId="2147483675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4047035466" sldId="2147483676"/>
          </pc:sldLayoutMkLst>
        </pc:sldLayoutChg>
        <pc:sldLayoutChg chg="add mod replId">
          <pc:chgData name="Ganavi M" userId="aa0847465628f3dc" providerId="Windows Live" clId="Web-{5925A44B-D3A0-42ED-B305-D9987D96A1E6}" dt="2024-05-22T07:34:59.175" v="28"/>
          <pc:sldLayoutMkLst>
            <pc:docMk/>
            <pc:sldMasterMk cId="3982727346" sldId="2147483660"/>
            <pc:sldLayoutMk cId="3230012778" sldId="2147483677"/>
          </pc:sldLayoutMkLst>
        </pc:sldLayoutChg>
        <pc:sldLayoutChg chg="add">
          <pc:chgData name="Ganavi M" userId="aa0847465628f3dc" providerId="Windows Live" clId="Web-{5925A44B-D3A0-42ED-B305-D9987D96A1E6}" dt="2024-05-22T09:41:24.434" v="123"/>
          <pc:sldLayoutMkLst>
            <pc:docMk/>
            <pc:sldMasterMk cId="3982727346" sldId="2147483660"/>
            <pc:sldLayoutMk cId="1430832688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4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12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3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12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EFAE-0DCB-8AD3-5A9E-F2D7E548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8E5E-AA81-B4E6-DD15-20C057CB35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3200" cy="4800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50F92-A0C3-DE5D-9AA3-4FC6EC93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447800"/>
            <a:ext cx="4013200" cy="48006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A07B-63D9-2ACA-8459-62F04969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400800"/>
            <a:ext cx="1473200" cy="2857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DA85-806B-3C09-5609-3FD9ABE6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562600" cy="2857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Instructor’s Guide for  Coulouris, Dollimore and Kindberg   Distributed Systems: Concepts and Design   Edn. 4   </a:t>
            </a:r>
            <a:br>
              <a:rPr lang="en-GB" altLang="zh-CN"/>
            </a:br>
            <a:r>
              <a:rPr lang="en-GB" altLang="zh-CN"/>
              <a:t>©  Pearson Education 2005 </a:t>
            </a: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14DFC-4D22-6675-A6FA-F6FCB476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16000" cy="285750"/>
          </a:xfrm>
        </p:spPr>
        <p:txBody>
          <a:bodyPr/>
          <a:lstStyle>
            <a:lvl1pPr>
              <a:defRPr/>
            </a:lvl1pPr>
          </a:lstStyle>
          <a:p>
            <a:fld id="{F405FB58-B124-4AFC-A799-BD4626390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3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3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8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804240" y="992734"/>
            <a:ext cx="7538458" cy="3006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Bookman Old Style"/>
                <a:cs typeface="Calibri"/>
              </a:rPr>
              <a:t>            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alibri"/>
              </a:rPr>
              <a:t>  Day 35</a:t>
            </a:r>
            <a:endParaRPr lang="en-US" sz="3200" dirty="0">
              <a:solidFill>
                <a:srgbClr val="FFFFFF"/>
              </a:solidFill>
              <a:cs typeface="Arial"/>
            </a:endParaRPr>
          </a:p>
          <a:p>
            <a:endParaRPr lang="en-US" sz="32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 sz="3200" dirty="0">
                <a:solidFill>
                  <a:srgbClr val="FFFFFF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32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3200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452865" y="5455905"/>
            <a:ext cx="3293926" cy="91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Bookman Old Style"/>
                <a:cs typeface="Calibri"/>
              </a:rPr>
              <a:t>Presented by,</a:t>
            </a:r>
          </a:p>
          <a:p>
            <a:r>
              <a:rPr lang="en-US" sz="1400">
                <a:solidFill>
                  <a:srgbClr val="FFFFFF"/>
                </a:solidFill>
                <a:latin typeface="Bookman Old Style"/>
                <a:cs typeface="Calibri"/>
              </a:rPr>
              <a:t>Ganavi M </a:t>
            </a:r>
            <a:endParaRPr lang="en-US" sz="1400">
              <a:solidFill>
                <a:srgbClr val="FFFFFF"/>
              </a:solidFill>
              <a:latin typeface="Bookman Old Style"/>
            </a:endParaRPr>
          </a:p>
          <a:p>
            <a:r>
              <a:rPr lang="en-US" sz="1400">
                <a:solidFill>
                  <a:srgbClr val="FFFFFF"/>
                </a:solidFill>
                <a:latin typeface="Bookman Old Style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40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sz="140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45466" y="2783195"/>
            <a:ext cx="8416881" cy="1555934"/>
          </a:xfrm>
        </p:spPr>
        <p:txBody>
          <a:bodyPr/>
          <a:lstStyle/>
          <a:p>
            <a:r>
              <a:rPr lang="en-US" sz="5600" dirty="0">
                <a:solidFill>
                  <a:srgbClr val="FFFFFF"/>
                </a:solidFill>
                <a:cs typeface="Arial"/>
              </a:rPr>
              <a:t>DEVICE DRIVERS</a:t>
            </a: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99C61E6-F095-622E-2072-4657A60D5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‘anchor’ installation-steps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9E2F56-C55A-B6F8-F0DE-5F0CEDE22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1. Bring down the ‘eth1’ interface</a:t>
            </a:r>
          </a:p>
          <a:p>
            <a:pPr lvl="2">
              <a:buFontTx/>
              <a:buNone/>
            </a:pPr>
            <a:r>
              <a:rPr lang="en-US" altLang="en-US"/>
              <a:t>		$ sudo /sbin/ifconfig eth1 down</a:t>
            </a:r>
          </a:p>
          <a:p>
            <a:r>
              <a:rPr lang="en-US" altLang="en-US"/>
              <a:t>2. Install our network device-driver</a:t>
            </a:r>
          </a:p>
          <a:p>
            <a:pPr lvl="2">
              <a:buFontTx/>
              <a:buNone/>
            </a:pPr>
            <a:r>
              <a:rPr lang="en-US" altLang="en-US"/>
              <a:t>		$ /sbin/insmod  mynetdvr.ko</a:t>
            </a:r>
          </a:p>
          <a:p>
            <a:r>
              <a:rPr lang="en-US" altLang="en-US"/>
              <a:t>3. Bring down the ‘eth1’ interface again</a:t>
            </a:r>
          </a:p>
          <a:p>
            <a:pPr lvl="2">
              <a:buFontTx/>
              <a:buNone/>
            </a:pPr>
            <a:r>
              <a:rPr lang="en-US" altLang="en-US"/>
              <a:t>		$ sudo /sbin/ifconfig eth1 down</a:t>
            </a:r>
          </a:p>
          <a:p>
            <a:r>
              <a:rPr lang="en-US" altLang="en-US"/>
              <a:t>4. Assign IP-address to the ‘eth2’ interface</a:t>
            </a:r>
          </a:p>
          <a:p>
            <a:pPr lvl="2">
              <a:buFontTx/>
              <a:buNone/>
            </a:pPr>
            <a:r>
              <a:rPr lang="en-US" altLang="en-US"/>
              <a:t>		$ sudo /sbin/ifconfig eth2 192.168.2.x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DC81D8D-11B7-490C-108B-E618CEC3F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#1: ‘ping’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840FAA-8CE3-E5CF-160C-B8971498B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0310" y="2489200"/>
            <a:ext cx="8879995" cy="3530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/>
                <a:ea typeface="Calibri"/>
                <a:cs typeface="Calibri"/>
              </a:rPr>
              <a:t>Suppose you assigned the following pair of IP-addresses to the ‘eth2’ interface on ‘anchor01’ and the ‘anchor02’ machines, respectively: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/>
              <a:ea typeface="Calibri"/>
              <a:cs typeface="Calibri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alibri"/>
                <a:ea typeface="Calibri"/>
                <a:cs typeface="Calibri"/>
              </a:rPr>
              <a:t>	anchor01$  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sudo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 /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sbin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/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ifconfig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 eth2 192.168.2.101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 dirty="0">
              <a:latin typeface="Calibri"/>
              <a:ea typeface="Calibri"/>
              <a:cs typeface="Calibri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alibri"/>
                <a:ea typeface="Calibri"/>
                <a:cs typeface="Calibri"/>
              </a:rPr>
              <a:t>	anchor02$  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sudo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 /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sbin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/</a:t>
            </a:r>
            <a:r>
              <a:rPr lang="en-US" altLang="en-US" sz="2000" err="1">
                <a:latin typeface="Calibri"/>
                <a:ea typeface="Calibri"/>
                <a:cs typeface="Calibri"/>
              </a:rPr>
              <a:t>ifconfig</a:t>
            </a:r>
            <a:r>
              <a:rPr lang="en-US" altLang="en-US" sz="2000" dirty="0">
                <a:latin typeface="Calibri"/>
                <a:ea typeface="Calibri"/>
                <a:cs typeface="Calibri"/>
              </a:rPr>
              <a:t> eth2 192.168.2.102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alibri"/>
                <a:ea typeface="Calibri"/>
                <a:cs typeface="Calibri"/>
              </a:rPr>
              <a:t>Then try to ‘</a:t>
            </a:r>
            <a:r>
              <a:rPr lang="en-US" altLang="en-US" sz="2800" b="1" dirty="0">
                <a:latin typeface="Calibri"/>
                <a:ea typeface="Calibri"/>
                <a:cs typeface="Calibri"/>
              </a:rPr>
              <a:t>ping</a:t>
            </a:r>
            <a:r>
              <a:rPr lang="en-US" altLang="en-US" sz="2800" dirty="0">
                <a:latin typeface="Calibri"/>
                <a:ea typeface="Calibri"/>
                <a:cs typeface="Calibri"/>
              </a:rPr>
              <a:t>’ anchor02 from anchor01: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/>
              <a:ea typeface="Calibri"/>
              <a:cs typeface="Calibri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dirty="0">
                <a:latin typeface="Calibri"/>
                <a:ea typeface="Calibri"/>
                <a:cs typeface="Calibri"/>
              </a:rPr>
              <a:t>	anchor01$  ping  192.168.2.102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2C076235-FB9D-D297-4A19-4574985CD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#2: client-server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ABD9D38-80B4-9F78-BE40-F91533564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742918" cy="3530600"/>
          </a:xfrm>
        </p:spPr>
        <p:txBody>
          <a:bodyPr/>
          <a:lstStyle/>
          <a:p>
            <a:r>
              <a:rPr lang="en-US" altLang="en-US"/>
              <a:t>You can try executing our ‘udpserver’ and ‘udpclient’ application-programs:</a:t>
            </a:r>
          </a:p>
          <a:p>
            <a:pPr lvl="1"/>
            <a:r>
              <a:rPr lang="en-US" altLang="en-US"/>
              <a:t>First execute ‘udpserver’ on anchor01</a:t>
            </a:r>
          </a:p>
          <a:p>
            <a:pPr lvl="2">
              <a:buFontTx/>
              <a:buNone/>
            </a:pPr>
            <a:r>
              <a:rPr lang="en-US" altLang="en-US"/>
              <a:t>		anchor01$  udpserver</a:t>
            </a:r>
          </a:p>
          <a:p>
            <a:pPr lvl="2">
              <a:buFontTx/>
              <a:buNone/>
            </a:pPr>
            <a:r>
              <a:rPr lang="en-US" altLang="en-US"/>
              <a:t>		Socket has port #32774</a:t>
            </a:r>
          </a:p>
          <a:p>
            <a:pPr lvl="1"/>
            <a:r>
              <a:rPr lang="en-US" altLang="en-US"/>
              <a:t>Then execute ‘udpclient’ on anchor02</a:t>
            </a:r>
          </a:p>
          <a:p>
            <a:pPr lvl="2">
              <a:buFontTx/>
              <a:buNone/>
            </a:pPr>
            <a:r>
              <a:rPr lang="en-US" altLang="en-US"/>
              <a:t>	anchor02$  udpclient  192.168.2.101  32774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65CC1A-D816-9E45-A48A-47D781A78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#3: ‘nicwatch’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56797A1-5938-B834-AE2B-4B62696B2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0113" y="2489200"/>
            <a:ext cx="8121943" cy="3530600"/>
          </a:xfrm>
        </p:spPr>
        <p:txBody>
          <a:bodyPr/>
          <a:lstStyle/>
          <a:p>
            <a:r>
              <a:rPr lang="en-US" altLang="en-US"/>
              <a:t>Remember, you can watch the incoming and outgoing packets on an interface by using our ‘nicwatch’ application:</a:t>
            </a:r>
          </a:p>
          <a:p>
            <a:pPr lvl="2">
              <a:buFontTx/>
              <a:buNone/>
            </a:pPr>
            <a:r>
              <a:rPr lang="en-US" altLang="en-US"/>
              <a:t>	</a:t>
            </a:r>
          </a:p>
          <a:p>
            <a:pPr lvl="2">
              <a:buFontTx/>
              <a:buNone/>
            </a:pPr>
            <a:r>
              <a:rPr lang="en-US" altLang="en-US"/>
              <a:t>		anchor01$  nicwatch  eth2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r>
              <a:rPr lang="en-US" altLang="en-US"/>
              <a:t>		anchor02$  nicwatch  eth2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05DC1C-6914-2B4F-4875-FA40970DC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12647" y="1847477"/>
            <a:ext cx="5917679" cy="2550877"/>
          </a:xfrm>
        </p:spPr>
        <p:txBody>
          <a:bodyPr/>
          <a:lstStyle/>
          <a:p>
            <a:pPr>
              <a:lnSpc>
                <a:spcPct val="110000"/>
              </a:lnSpc>
            </a:pPr>
            <a:br>
              <a:rPr lang="en-GB" altLang="zh-CN" sz="4500" dirty="0"/>
            </a:br>
            <a:r>
              <a:rPr lang="en-GB" altLang="zh-CN" sz="4500">
                <a:ea typeface="宋体"/>
              </a:rPr>
              <a:t>Chapter -</a:t>
            </a:r>
            <a:br>
              <a:rPr lang="en-GB" altLang="zh-CN" sz="4500" dirty="0"/>
            </a:br>
            <a:r>
              <a:rPr lang="en-GB" altLang="zh-CN" sz="4500">
                <a:ea typeface="宋体"/>
              </a:rPr>
              <a:t>Networking and Internetworking</a:t>
            </a:r>
          </a:p>
        </p:txBody>
      </p:sp>
    </p:spTree>
    <p:extLst>
      <p:ext uri="{BB962C8B-B14F-4D97-AF65-F5344CB8AC3E}">
        <p14:creationId xmlns:p14="http://schemas.microsoft.com/office/powerpoint/2010/main" val="44780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1BCED2D1-42F1-BD1E-A306-677F39A14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r>
              <a:rPr lang="en-US" altLang="zh-CN" sz="5400"/>
              <a:t>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C5DE5E1-E3C4-A5D3-0FA2-F3C51C7B6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Building Blocks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4175836-E2E8-CA5E-A3EA-483743059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80250"/>
            <a:ext cx="7772400" cy="3415972"/>
          </a:xfrm>
        </p:spPr>
        <p:txBody>
          <a:bodyPr/>
          <a:lstStyle/>
          <a:p>
            <a:r>
              <a:rPr lang="en-US" altLang="zh-CN"/>
              <a:t>Nodes: PC, special-purpose hardware…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hosts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switches</a:t>
            </a:r>
            <a:endParaRPr lang="en-US" altLang="zh-CN" sz="2000"/>
          </a:p>
          <a:p>
            <a:pPr lvl="1">
              <a:lnSpc>
                <a:spcPct val="80000"/>
              </a:lnSpc>
            </a:pPr>
            <a:endParaRPr lang="en-US" altLang="zh-CN"/>
          </a:p>
          <a:p>
            <a:r>
              <a:rPr lang="en-US" altLang="zh-CN"/>
              <a:t>Links: coax cable, optical fiber…</a:t>
            </a:r>
          </a:p>
          <a:p>
            <a:pPr lvl="1"/>
            <a:r>
              <a:rPr lang="en-US" altLang="zh-CN"/>
              <a:t>point-to-point</a:t>
            </a:r>
          </a:p>
          <a:p>
            <a:pPr lvl="1">
              <a:buFont typeface="Monotype Sorts" charset="2"/>
              <a:buNone/>
            </a:pPr>
            <a:endParaRPr lang="en-US" altLang="zh-CN"/>
          </a:p>
          <a:p>
            <a:pPr lvl="1"/>
            <a:r>
              <a:rPr lang="en-US" altLang="zh-CN"/>
              <a:t>multiple access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8A49598A-7ADA-6B8A-233B-DB2CD016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5497513"/>
            <a:ext cx="444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rPr>
              <a:t>■ ■ ■</a:t>
            </a:r>
          </a:p>
          <a:p>
            <a:endParaRPr lang="en-US" altLang="zh-CN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US" altLang="zh-CN" sz="1400">
              <a:solidFill>
                <a:srgbClr val="000000"/>
              </a:solidFill>
              <a:latin typeface="Myriad Roman" charset="0"/>
              <a:cs typeface="Times New Roman" panose="02020603050405020304" pitchFamily="18" charset="0"/>
            </a:endParaRPr>
          </a:p>
          <a:p>
            <a:endParaRPr lang="en-GB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44389" name="Group 5">
            <a:extLst>
              <a:ext uri="{FF2B5EF4-FFF2-40B4-BE49-F238E27FC236}">
                <a16:creationId xmlns:a16="http://schemas.microsoft.com/office/drawing/2014/main" id="{6FE6D0D7-780A-6149-D713-E83E1D37797F}"/>
              </a:ext>
            </a:extLst>
          </p:cNvPr>
          <p:cNvGrpSpPr>
            <a:grpSpLocks/>
          </p:cNvGrpSpPr>
          <p:nvPr/>
        </p:nvGrpSpPr>
        <p:grpSpPr bwMode="auto">
          <a:xfrm>
            <a:off x="4436060" y="4303819"/>
            <a:ext cx="4160837" cy="2097088"/>
            <a:chOff x="2481" y="2532"/>
            <a:chExt cx="2621" cy="1321"/>
          </a:xfrm>
        </p:grpSpPr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488F718F-C4D4-A8A3-9302-5A6047FF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664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Myriad Roman" charset="0"/>
                </a:rPr>
                <a:t>(a)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4DE62937-BC6A-B674-1C11-DC07E2A1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395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Myriad Roman" charset="0"/>
                </a:rPr>
                <a:t>(b)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4392" name="Freeform 8">
              <a:extLst>
                <a:ext uri="{FF2B5EF4-FFF2-40B4-BE49-F238E27FC236}">
                  <a16:creationId xmlns:a16="http://schemas.microsoft.com/office/drawing/2014/main" id="{68ACB4C6-D9A4-3B01-17E3-EC12A672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28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Rectangle 9">
              <a:extLst>
                <a:ext uri="{FF2B5EF4-FFF2-40B4-BE49-F238E27FC236}">
                  <a16:creationId xmlns:a16="http://schemas.microsoft.com/office/drawing/2014/main" id="{F803B01D-DCF8-DD9B-2CC6-79217F16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Rectangle 10">
              <a:extLst>
                <a:ext uri="{FF2B5EF4-FFF2-40B4-BE49-F238E27FC236}">
                  <a16:creationId xmlns:a16="http://schemas.microsoft.com/office/drawing/2014/main" id="{245E0BD0-CB06-CF3A-68C3-9E194DB9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5" name="Freeform 11">
              <a:extLst>
                <a:ext uri="{FF2B5EF4-FFF2-40B4-BE49-F238E27FC236}">
                  <a16:creationId xmlns:a16="http://schemas.microsoft.com/office/drawing/2014/main" id="{2190BDDB-9746-1C40-60CD-4352B3122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62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>
              <a:extLst>
                <a:ext uri="{FF2B5EF4-FFF2-40B4-BE49-F238E27FC236}">
                  <a16:creationId xmlns:a16="http://schemas.microsoft.com/office/drawing/2014/main" id="{FDAAF8A8-E9BD-BE15-6669-5EF27946F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7" name="Rectangle 13">
              <a:extLst>
                <a:ext uri="{FF2B5EF4-FFF2-40B4-BE49-F238E27FC236}">
                  <a16:creationId xmlns:a16="http://schemas.microsoft.com/office/drawing/2014/main" id="{8C273987-38FE-32F9-1B9D-BE9E99D8B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8" name="Rectangle 14">
              <a:extLst>
                <a:ext uri="{FF2B5EF4-FFF2-40B4-BE49-F238E27FC236}">
                  <a16:creationId xmlns:a16="http://schemas.microsoft.com/office/drawing/2014/main" id="{B4703818-96EE-755D-65DE-E567F90E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Freeform 15">
              <a:extLst>
                <a:ext uri="{FF2B5EF4-FFF2-40B4-BE49-F238E27FC236}">
                  <a16:creationId xmlns:a16="http://schemas.microsoft.com/office/drawing/2014/main" id="{19CB5668-BF23-0F4A-916C-58543314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0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0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0" name="Rectangle 16">
              <a:extLst>
                <a:ext uri="{FF2B5EF4-FFF2-40B4-BE49-F238E27FC236}">
                  <a16:creationId xmlns:a16="http://schemas.microsoft.com/office/drawing/2014/main" id="{C2862808-9D60-2760-7C19-CBF27B9E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1" name="Rectangle 17">
              <a:extLst>
                <a:ext uri="{FF2B5EF4-FFF2-40B4-BE49-F238E27FC236}">
                  <a16:creationId xmlns:a16="http://schemas.microsoft.com/office/drawing/2014/main" id="{70A75807-6348-CBCC-5A5D-19AFC281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3507"/>
              <a:ext cx="289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2" name="Freeform 18">
              <a:extLst>
                <a:ext uri="{FF2B5EF4-FFF2-40B4-BE49-F238E27FC236}">
                  <a16:creationId xmlns:a16="http://schemas.microsoft.com/office/drawing/2014/main" id="{AB0F0571-BCFE-8CFE-A4C1-10FFEFA5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483"/>
              <a:ext cx="289" cy="24"/>
            </a:xfrm>
            <a:custGeom>
              <a:avLst/>
              <a:gdLst>
                <a:gd name="T0" fmla="*/ 0 w 289"/>
                <a:gd name="T1" fmla="*/ 24 h 24"/>
                <a:gd name="T2" fmla="*/ 30 w 289"/>
                <a:gd name="T3" fmla="*/ 0 h 24"/>
                <a:gd name="T4" fmla="*/ 259 w 289"/>
                <a:gd name="T5" fmla="*/ 0 h 24"/>
                <a:gd name="T6" fmla="*/ 289 w 289"/>
                <a:gd name="T7" fmla="*/ 24 h 24"/>
                <a:gd name="T8" fmla="*/ 0 w 289"/>
                <a:gd name="T9" fmla="*/ 24 h 24"/>
                <a:gd name="T10" fmla="*/ 0 w 28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24">
                  <a:moveTo>
                    <a:pt x="0" y="24"/>
                  </a:moveTo>
                  <a:lnTo>
                    <a:pt x="30" y="0"/>
                  </a:lnTo>
                  <a:lnTo>
                    <a:pt x="259" y="0"/>
                  </a:lnTo>
                  <a:lnTo>
                    <a:pt x="289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3" name="Freeform 19">
              <a:extLst>
                <a:ext uri="{FF2B5EF4-FFF2-40B4-BE49-F238E27FC236}">
                  <a16:creationId xmlns:a16="http://schemas.microsoft.com/office/drawing/2014/main" id="{8C97258E-4001-0B99-3472-6A92CF7B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2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2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4" name="Rectangle 20">
              <a:extLst>
                <a:ext uri="{FF2B5EF4-FFF2-40B4-BE49-F238E27FC236}">
                  <a16:creationId xmlns:a16="http://schemas.microsoft.com/office/drawing/2014/main" id="{28417513-BDB7-F657-81B4-69E9A708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Rectangle 21">
              <a:extLst>
                <a:ext uri="{FF2B5EF4-FFF2-40B4-BE49-F238E27FC236}">
                  <a16:creationId xmlns:a16="http://schemas.microsoft.com/office/drawing/2014/main" id="{2646AEC2-398D-3329-D582-B1ECE6BD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303"/>
              <a:ext cx="158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6" name="Freeform 22">
              <a:extLst>
                <a:ext uri="{FF2B5EF4-FFF2-40B4-BE49-F238E27FC236}">
                  <a16:creationId xmlns:a16="http://schemas.microsoft.com/office/drawing/2014/main" id="{CCC559F7-1255-BEA0-BE0E-E4DD8ACDF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3401"/>
              <a:ext cx="274" cy="24"/>
            </a:xfrm>
            <a:custGeom>
              <a:avLst/>
              <a:gdLst>
                <a:gd name="T0" fmla="*/ 0 w 274"/>
                <a:gd name="T1" fmla="*/ 24 h 24"/>
                <a:gd name="T2" fmla="*/ 31 w 274"/>
                <a:gd name="T3" fmla="*/ 0 h 24"/>
                <a:gd name="T4" fmla="*/ 244 w 274"/>
                <a:gd name="T5" fmla="*/ 0 h 24"/>
                <a:gd name="T6" fmla="*/ 274 w 274"/>
                <a:gd name="T7" fmla="*/ 24 h 24"/>
                <a:gd name="T8" fmla="*/ 0 w 274"/>
                <a:gd name="T9" fmla="*/ 24 h 24"/>
                <a:gd name="T10" fmla="*/ 0 w 274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4">
                  <a:moveTo>
                    <a:pt x="0" y="24"/>
                  </a:moveTo>
                  <a:lnTo>
                    <a:pt x="31" y="0"/>
                  </a:lnTo>
                  <a:lnTo>
                    <a:pt x="244" y="0"/>
                  </a:lnTo>
                  <a:lnTo>
                    <a:pt x="27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7" name="Rectangle 23">
              <a:extLst>
                <a:ext uri="{FF2B5EF4-FFF2-40B4-BE49-F238E27FC236}">
                  <a16:creationId xmlns:a16="http://schemas.microsoft.com/office/drawing/2014/main" id="{6A5703BD-973B-095A-C0B3-812742471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3425"/>
              <a:ext cx="274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8" name="Rectangle 24">
              <a:extLst>
                <a:ext uri="{FF2B5EF4-FFF2-40B4-BE49-F238E27FC236}">
                  <a16:creationId xmlns:a16="http://schemas.microsoft.com/office/drawing/2014/main" id="{BB09D3B0-A22D-A02C-959F-9A288D5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9" name="Freeform 25">
              <a:extLst>
                <a:ext uri="{FF2B5EF4-FFF2-40B4-BE49-F238E27FC236}">
                  <a16:creationId xmlns:a16="http://schemas.microsoft.com/office/drawing/2014/main" id="{9DA488C7-6A8B-29ED-E071-2242CF89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0" name="Freeform 26">
              <a:extLst>
                <a:ext uri="{FF2B5EF4-FFF2-40B4-BE49-F238E27FC236}">
                  <a16:creationId xmlns:a16="http://schemas.microsoft.com/office/drawing/2014/main" id="{B92C0F30-16E7-C9E0-B31A-E9EE35ED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1" name="Rectangle 27">
              <a:extLst>
                <a:ext uri="{FF2B5EF4-FFF2-40B4-BE49-F238E27FC236}">
                  <a16:creationId xmlns:a16="http://schemas.microsoft.com/office/drawing/2014/main" id="{3715C12B-F8AD-2F78-2D61-B70A0F1B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2" name="Rectangle 28">
              <a:extLst>
                <a:ext uri="{FF2B5EF4-FFF2-40B4-BE49-F238E27FC236}">
                  <a16:creationId xmlns:a16="http://schemas.microsoft.com/office/drawing/2014/main" id="{87AA4EE9-EB20-9930-641B-DF13D40F0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3" name="Freeform 29">
              <a:extLst>
                <a:ext uri="{FF2B5EF4-FFF2-40B4-BE49-F238E27FC236}">
                  <a16:creationId xmlns:a16="http://schemas.microsoft.com/office/drawing/2014/main" id="{D7287B64-DFD7-186B-8AD6-C81722121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3401"/>
              <a:ext cx="272" cy="24"/>
            </a:xfrm>
            <a:custGeom>
              <a:avLst/>
              <a:gdLst>
                <a:gd name="T0" fmla="*/ 0 w 272"/>
                <a:gd name="T1" fmla="*/ 24 h 24"/>
                <a:gd name="T2" fmla="*/ 28 w 272"/>
                <a:gd name="T3" fmla="*/ 0 h 24"/>
                <a:gd name="T4" fmla="*/ 244 w 272"/>
                <a:gd name="T5" fmla="*/ 0 h 24"/>
                <a:gd name="T6" fmla="*/ 272 w 272"/>
                <a:gd name="T7" fmla="*/ 24 h 24"/>
                <a:gd name="T8" fmla="*/ 0 w 272"/>
                <a:gd name="T9" fmla="*/ 24 h 24"/>
                <a:gd name="T10" fmla="*/ 0 w 2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4" name="Rectangle 30">
              <a:extLst>
                <a:ext uri="{FF2B5EF4-FFF2-40B4-BE49-F238E27FC236}">
                  <a16:creationId xmlns:a16="http://schemas.microsoft.com/office/drawing/2014/main" id="{F3ECF5B7-09BC-FBA7-250E-4A26F049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425"/>
              <a:ext cx="272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5" name="Rectangle 31">
              <a:extLst>
                <a:ext uri="{FF2B5EF4-FFF2-40B4-BE49-F238E27FC236}">
                  <a16:creationId xmlns:a16="http://schemas.microsoft.com/office/drawing/2014/main" id="{22980FA2-9507-2F2D-8D19-99B26415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3507"/>
              <a:ext cx="290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6" name="Freeform 32">
              <a:extLst>
                <a:ext uri="{FF2B5EF4-FFF2-40B4-BE49-F238E27FC236}">
                  <a16:creationId xmlns:a16="http://schemas.microsoft.com/office/drawing/2014/main" id="{6CEDB1D3-DF3D-1F8E-DB9C-2B93F8897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3483"/>
              <a:ext cx="290" cy="24"/>
            </a:xfrm>
            <a:custGeom>
              <a:avLst/>
              <a:gdLst>
                <a:gd name="T0" fmla="*/ 0 w 290"/>
                <a:gd name="T1" fmla="*/ 24 h 24"/>
                <a:gd name="T2" fmla="*/ 31 w 290"/>
                <a:gd name="T3" fmla="*/ 0 h 24"/>
                <a:gd name="T4" fmla="*/ 259 w 290"/>
                <a:gd name="T5" fmla="*/ 0 h 24"/>
                <a:gd name="T6" fmla="*/ 290 w 290"/>
                <a:gd name="T7" fmla="*/ 24 h 24"/>
                <a:gd name="T8" fmla="*/ 0 w 290"/>
                <a:gd name="T9" fmla="*/ 24 h 24"/>
                <a:gd name="T10" fmla="*/ 0 w 29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7" name="Freeform 33">
              <a:extLst>
                <a:ext uri="{FF2B5EF4-FFF2-40B4-BE49-F238E27FC236}">
                  <a16:creationId xmlns:a16="http://schemas.microsoft.com/office/drawing/2014/main" id="{D6205A6D-7E87-9DFA-12FB-0B43B599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0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8" name="Rectangle 34">
              <a:extLst>
                <a:ext uri="{FF2B5EF4-FFF2-40B4-BE49-F238E27FC236}">
                  <a16:creationId xmlns:a16="http://schemas.microsoft.com/office/drawing/2014/main" id="{9113E75D-085C-2C9B-ED72-1DF88295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88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9" name="Rectangle 35">
              <a:extLst>
                <a:ext uri="{FF2B5EF4-FFF2-40B4-BE49-F238E27FC236}">
                  <a16:creationId xmlns:a16="http://schemas.microsoft.com/office/drawing/2014/main" id="{B4A49335-0E7F-9F9E-3E97-05765FBDB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62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0" name="Freeform 36">
              <a:extLst>
                <a:ext uri="{FF2B5EF4-FFF2-40B4-BE49-F238E27FC236}">
                  <a16:creationId xmlns:a16="http://schemas.microsoft.com/office/drawing/2014/main" id="{F63A51FB-8F76-47B4-9BC9-5C610879A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3401"/>
              <a:ext cx="275" cy="24"/>
            </a:xfrm>
            <a:custGeom>
              <a:avLst/>
              <a:gdLst>
                <a:gd name="T0" fmla="*/ 0 w 275"/>
                <a:gd name="T1" fmla="*/ 24 h 24"/>
                <a:gd name="T2" fmla="*/ 28 w 275"/>
                <a:gd name="T3" fmla="*/ 0 h 24"/>
                <a:gd name="T4" fmla="*/ 244 w 275"/>
                <a:gd name="T5" fmla="*/ 0 h 24"/>
                <a:gd name="T6" fmla="*/ 275 w 275"/>
                <a:gd name="T7" fmla="*/ 24 h 24"/>
                <a:gd name="T8" fmla="*/ 0 w 275"/>
                <a:gd name="T9" fmla="*/ 24 h 24"/>
                <a:gd name="T10" fmla="*/ 0 w 275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4">
                  <a:moveTo>
                    <a:pt x="0" y="24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5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1" name="Rectangle 37">
              <a:extLst>
                <a:ext uri="{FF2B5EF4-FFF2-40B4-BE49-F238E27FC236}">
                  <a16:creationId xmlns:a16="http://schemas.microsoft.com/office/drawing/2014/main" id="{A41A80F7-920F-6B00-A315-332E4CDA5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425"/>
              <a:ext cx="275" cy="5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2" name="Rectangle 38">
              <a:extLst>
                <a:ext uri="{FF2B5EF4-FFF2-40B4-BE49-F238E27FC236}">
                  <a16:creationId xmlns:a16="http://schemas.microsoft.com/office/drawing/2014/main" id="{A85522C6-F546-F6E4-B459-E4663892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07"/>
              <a:ext cx="293" cy="13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Freeform 39">
              <a:extLst>
                <a:ext uri="{FF2B5EF4-FFF2-40B4-BE49-F238E27FC236}">
                  <a16:creationId xmlns:a16="http://schemas.microsoft.com/office/drawing/2014/main" id="{6DCCAB54-CAAB-4D87-6CD6-E34176A2D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3483"/>
              <a:ext cx="293" cy="24"/>
            </a:xfrm>
            <a:custGeom>
              <a:avLst/>
              <a:gdLst>
                <a:gd name="T0" fmla="*/ 0 w 293"/>
                <a:gd name="T1" fmla="*/ 24 h 24"/>
                <a:gd name="T2" fmla="*/ 31 w 293"/>
                <a:gd name="T3" fmla="*/ 0 h 24"/>
                <a:gd name="T4" fmla="*/ 259 w 293"/>
                <a:gd name="T5" fmla="*/ 0 h 24"/>
                <a:gd name="T6" fmla="*/ 293 w 293"/>
                <a:gd name="T7" fmla="*/ 24 h 24"/>
                <a:gd name="T8" fmla="*/ 0 w 293"/>
                <a:gd name="T9" fmla="*/ 24 h 24"/>
                <a:gd name="T10" fmla="*/ 0 w 29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4">
                  <a:moveTo>
                    <a:pt x="0" y="24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3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Freeform 40">
              <a:extLst>
                <a:ext uri="{FF2B5EF4-FFF2-40B4-BE49-F238E27FC236}">
                  <a16:creationId xmlns:a16="http://schemas.microsoft.com/office/drawing/2014/main" id="{5DB1D468-52F6-9ED4-AC4C-5B7597389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3270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5" name="Rectangle 41">
              <a:extLst>
                <a:ext uri="{FF2B5EF4-FFF2-40B4-BE49-F238E27FC236}">
                  <a16:creationId xmlns:a16="http://schemas.microsoft.com/office/drawing/2014/main" id="{56ACC88C-2106-F8DD-C870-6638F76C3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288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Rectangle 42">
              <a:extLst>
                <a:ext uri="{FF2B5EF4-FFF2-40B4-BE49-F238E27FC236}">
                  <a16:creationId xmlns:a16="http://schemas.microsoft.com/office/drawing/2014/main" id="{A13ED88F-25DA-7AE7-8ADC-35B95FF6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03"/>
              <a:ext cx="159" cy="9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7" name="Line 43">
              <a:extLst>
                <a:ext uri="{FF2B5EF4-FFF2-40B4-BE49-F238E27FC236}">
                  <a16:creationId xmlns:a16="http://schemas.microsoft.com/office/drawing/2014/main" id="{E3DCE173-3388-DC4D-95B5-E7427EBE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8" name="Line 44">
              <a:extLst>
                <a:ext uri="{FF2B5EF4-FFF2-40B4-BE49-F238E27FC236}">
                  <a16:creationId xmlns:a16="http://schemas.microsoft.com/office/drawing/2014/main" id="{6350527F-74C7-C319-30F5-8BB97202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9" name="Line 45">
              <a:extLst>
                <a:ext uri="{FF2B5EF4-FFF2-40B4-BE49-F238E27FC236}">
                  <a16:creationId xmlns:a16="http://schemas.microsoft.com/office/drawing/2014/main" id="{87CA168F-AF49-78E0-D88D-D00BC9F4C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0" name="Line 46">
              <a:extLst>
                <a:ext uri="{FF2B5EF4-FFF2-40B4-BE49-F238E27FC236}">
                  <a16:creationId xmlns:a16="http://schemas.microsoft.com/office/drawing/2014/main" id="{3AAEC10E-B89F-521F-D0AC-926EE0D53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3520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1" name="Line 47">
              <a:extLst>
                <a:ext uri="{FF2B5EF4-FFF2-40B4-BE49-F238E27FC236}">
                  <a16:creationId xmlns:a16="http://schemas.microsoft.com/office/drawing/2014/main" id="{2025F9B1-FDFA-10D9-0B4C-957198398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2" name="Line 48">
              <a:extLst>
                <a:ext uri="{FF2B5EF4-FFF2-40B4-BE49-F238E27FC236}">
                  <a16:creationId xmlns:a16="http://schemas.microsoft.com/office/drawing/2014/main" id="{E9EE727E-9EF7-5D41-E2D3-556D584ED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3" name="Line 49">
              <a:extLst>
                <a:ext uri="{FF2B5EF4-FFF2-40B4-BE49-F238E27FC236}">
                  <a16:creationId xmlns:a16="http://schemas.microsoft.com/office/drawing/2014/main" id="{8DDB4E53-672B-1A90-5033-489E9DB65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2718"/>
              <a:ext cx="1853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4" name="Line 50">
              <a:extLst>
                <a:ext uri="{FF2B5EF4-FFF2-40B4-BE49-F238E27FC236}">
                  <a16:creationId xmlns:a16="http://schemas.microsoft.com/office/drawing/2014/main" id="{C4EDB877-3F57-A39A-A46B-B1724E270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5" name="Line 51">
              <a:extLst>
                <a:ext uri="{FF2B5EF4-FFF2-40B4-BE49-F238E27FC236}">
                  <a16:creationId xmlns:a16="http://schemas.microsoft.com/office/drawing/2014/main" id="{CDBF1B84-8AD7-AFE1-ACF5-7500C9C7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6" name="Line 52">
              <a:extLst>
                <a:ext uri="{FF2B5EF4-FFF2-40B4-BE49-F238E27FC236}">
                  <a16:creationId xmlns:a16="http://schemas.microsoft.com/office/drawing/2014/main" id="{F5F43693-0AF5-E32E-AF58-144EF2CB5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852"/>
              <a:ext cx="2426" cy="1"/>
            </a:xfrm>
            <a:prstGeom prst="line">
              <a:avLst/>
            </a:prstGeom>
            <a:noFill/>
            <a:ln w="9525">
              <a:solidFill>
                <a:srgbClr val="CC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7" name="Freeform 53">
              <a:extLst>
                <a:ext uri="{FF2B5EF4-FFF2-40B4-BE49-F238E27FC236}">
                  <a16:creationId xmlns:a16="http://schemas.microsoft.com/office/drawing/2014/main" id="{CCC167ED-A0BC-BAE8-6014-AFCCA8770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663"/>
              <a:ext cx="274" cy="25"/>
            </a:xfrm>
            <a:custGeom>
              <a:avLst/>
              <a:gdLst>
                <a:gd name="T0" fmla="*/ 0 w 274"/>
                <a:gd name="T1" fmla="*/ 25 h 25"/>
                <a:gd name="T2" fmla="*/ 28 w 274"/>
                <a:gd name="T3" fmla="*/ 0 h 25"/>
                <a:gd name="T4" fmla="*/ 244 w 274"/>
                <a:gd name="T5" fmla="*/ 0 h 25"/>
                <a:gd name="T6" fmla="*/ 274 w 274"/>
                <a:gd name="T7" fmla="*/ 25 h 25"/>
                <a:gd name="T8" fmla="*/ 0 w 274"/>
                <a:gd name="T9" fmla="*/ 25 h 25"/>
                <a:gd name="T10" fmla="*/ 0 w 27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8" name="Rectangle 54">
              <a:extLst>
                <a:ext uri="{FF2B5EF4-FFF2-40B4-BE49-F238E27FC236}">
                  <a16:creationId xmlns:a16="http://schemas.microsoft.com/office/drawing/2014/main" id="{106FD81D-51FC-1ED5-80A3-560505BA8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688"/>
              <a:ext cx="274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9" name="Rectangle 55">
              <a:extLst>
                <a:ext uri="{FF2B5EF4-FFF2-40B4-BE49-F238E27FC236}">
                  <a16:creationId xmlns:a16="http://schemas.microsoft.com/office/drawing/2014/main" id="{49C4945C-5A7B-E4E7-25BB-7346653F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770"/>
              <a:ext cx="293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0" name="Freeform 56">
              <a:extLst>
                <a:ext uri="{FF2B5EF4-FFF2-40B4-BE49-F238E27FC236}">
                  <a16:creationId xmlns:a16="http://schemas.microsoft.com/office/drawing/2014/main" id="{459F8752-8867-3993-F1E4-E32E38A4D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2745"/>
              <a:ext cx="293" cy="25"/>
            </a:xfrm>
            <a:custGeom>
              <a:avLst/>
              <a:gdLst>
                <a:gd name="T0" fmla="*/ 0 w 293"/>
                <a:gd name="T1" fmla="*/ 25 h 25"/>
                <a:gd name="T2" fmla="*/ 31 w 293"/>
                <a:gd name="T3" fmla="*/ 0 h 25"/>
                <a:gd name="T4" fmla="*/ 262 w 293"/>
                <a:gd name="T5" fmla="*/ 0 h 25"/>
                <a:gd name="T6" fmla="*/ 293 w 293"/>
                <a:gd name="T7" fmla="*/ 25 h 25"/>
                <a:gd name="T8" fmla="*/ 0 w 293"/>
                <a:gd name="T9" fmla="*/ 25 h 25"/>
                <a:gd name="T10" fmla="*/ 0 w 293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25">
                  <a:moveTo>
                    <a:pt x="0" y="25"/>
                  </a:moveTo>
                  <a:lnTo>
                    <a:pt x="31" y="0"/>
                  </a:lnTo>
                  <a:lnTo>
                    <a:pt x="262" y="0"/>
                  </a:lnTo>
                  <a:lnTo>
                    <a:pt x="293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1" name="Freeform 57">
              <a:extLst>
                <a:ext uri="{FF2B5EF4-FFF2-40B4-BE49-F238E27FC236}">
                  <a16:creationId xmlns:a16="http://schemas.microsoft.com/office/drawing/2014/main" id="{CC3FB190-4F70-D07C-0E4B-9443D8F8B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" y="2532"/>
              <a:ext cx="195" cy="18"/>
            </a:xfrm>
            <a:custGeom>
              <a:avLst/>
              <a:gdLst>
                <a:gd name="T0" fmla="*/ 0 w 195"/>
                <a:gd name="T1" fmla="*/ 18 h 18"/>
                <a:gd name="T2" fmla="*/ 21 w 195"/>
                <a:gd name="T3" fmla="*/ 0 h 18"/>
                <a:gd name="T4" fmla="*/ 174 w 195"/>
                <a:gd name="T5" fmla="*/ 0 h 18"/>
                <a:gd name="T6" fmla="*/ 195 w 195"/>
                <a:gd name="T7" fmla="*/ 18 h 18"/>
                <a:gd name="T8" fmla="*/ 0 w 195"/>
                <a:gd name="T9" fmla="*/ 18 h 18"/>
                <a:gd name="T10" fmla="*/ 0 w 19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8">
                  <a:moveTo>
                    <a:pt x="0" y="18"/>
                  </a:moveTo>
                  <a:lnTo>
                    <a:pt x="21" y="0"/>
                  </a:lnTo>
                  <a:lnTo>
                    <a:pt x="174" y="0"/>
                  </a:lnTo>
                  <a:lnTo>
                    <a:pt x="195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2" name="Rectangle 58">
              <a:extLst>
                <a:ext uri="{FF2B5EF4-FFF2-40B4-BE49-F238E27FC236}">
                  <a16:creationId xmlns:a16="http://schemas.microsoft.com/office/drawing/2014/main" id="{5F05459C-DE0B-FB67-5540-0B8D3AA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550"/>
              <a:ext cx="195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3" name="Rectangle 59">
              <a:extLst>
                <a:ext uri="{FF2B5EF4-FFF2-40B4-BE49-F238E27FC236}">
                  <a16:creationId xmlns:a16="http://schemas.microsoft.com/office/drawing/2014/main" id="{8CC5BFDE-B410-0A89-D132-F6612230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566"/>
              <a:ext cx="159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4" name="Freeform 60">
              <a:extLst>
                <a:ext uri="{FF2B5EF4-FFF2-40B4-BE49-F238E27FC236}">
                  <a16:creationId xmlns:a16="http://schemas.microsoft.com/office/drawing/2014/main" id="{A671C399-0652-B8B3-1E90-8777CA8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2663"/>
              <a:ext cx="272" cy="25"/>
            </a:xfrm>
            <a:custGeom>
              <a:avLst/>
              <a:gdLst>
                <a:gd name="T0" fmla="*/ 0 w 272"/>
                <a:gd name="T1" fmla="*/ 25 h 25"/>
                <a:gd name="T2" fmla="*/ 28 w 272"/>
                <a:gd name="T3" fmla="*/ 0 h 25"/>
                <a:gd name="T4" fmla="*/ 244 w 272"/>
                <a:gd name="T5" fmla="*/ 0 h 25"/>
                <a:gd name="T6" fmla="*/ 272 w 272"/>
                <a:gd name="T7" fmla="*/ 25 h 25"/>
                <a:gd name="T8" fmla="*/ 0 w 272"/>
                <a:gd name="T9" fmla="*/ 25 h 25"/>
                <a:gd name="T10" fmla="*/ 0 w 272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">
                  <a:moveTo>
                    <a:pt x="0" y="25"/>
                  </a:moveTo>
                  <a:lnTo>
                    <a:pt x="28" y="0"/>
                  </a:lnTo>
                  <a:lnTo>
                    <a:pt x="244" y="0"/>
                  </a:lnTo>
                  <a:lnTo>
                    <a:pt x="27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5" name="Rectangle 61">
              <a:extLst>
                <a:ext uri="{FF2B5EF4-FFF2-40B4-BE49-F238E27FC236}">
                  <a16:creationId xmlns:a16="http://schemas.microsoft.com/office/drawing/2014/main" id="{CA863933-A7B9-7A78-DCFF-521A8AB2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688"/>
              <a:ext cx="272" cy="57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6" name="Rectangle 62">
              <a:extLst>
                <a:ext uri="{FF2B5EF4-FFF2-40B4-BE49-F238E27FC236}">
                  <a16:creationId xmlns:a16="http://schemas.microsoft.com/office/drawing/2014/main" id="{388ED749-D345-9A6A-61A5-4FF5D5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70"/>
              <a:ext cx="290" cy="12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7" name="Freeform 63">
              <a:extLst>
                <a:ext uri="{FF2B5EF4-FFF2-40B4-BE49-F238E27FC236}">
                  <a16:creationId xmlns:a16="http://schemas.microsoft.com/office/drawing/2014/main" id="{A57AF588-A171-A4D4-B358-2C72C4823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2745"/>
              <a:ext cx="290" cy="25"/>
            </a:xfrm>
            <a:custGeom>
              <a:avLst/>
              <a:gdLst>
                <a:gd name="T0" fmla="*/ 0 w 290"/>
                <a:gd name="T1" fmla="*/ 25 h 25"/>
                <a:gd name="T2" fmla="*/ 31 w 290"/>
                <a:gd name="T3" fmla="*/ 0 h 25"/>
                <a:gd name="T4" fmla="*/ 259 w 290"/>
                <a:gd name="T5" fmla="*/ 0 h 25"/>
                <a:gd name="T6" fmla="*/ 290 w 290"/>
                <a:gd name="T7" fmla="*/ 25 h 25"/>
                <a:gd name="T8" fmla="*/ 0 w 290"/>
                <a:gd name="T9" fmla="*/ 25 h 25"/>
                <a:gd name="T10" fmla="*/ 0 w 29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5">
                  <a:moveTo>
                    <a:pt x="0" y="25"/>
                  </a:moveTo>
                  <a:lnTo>
                    <a:pt x="31" y="0"/>
                  </a:lnTo>
                  <a:lnTo>
                    <a:pt x="259" y="0"/>
                  </a:lnTo>
                  <a:lnTo>
                    <a:pt x="29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8" name="Freeform 64">
              <a:extLst>
                <a:ext uri="{FF2B5EF4-FFF2-40B4-BE49-F238E27FC236}">
                  <a16:creationId xmlns:a16="http://schemas.microsoft.com/office/drawing/2014/main" id="{425753DB-41DC-E1CD-2FDD-736001CB6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2532"/>
              <a:ext cx="192" cy="18"/>
            </a:xfrm>
            <a:custGeom>
              <a:avLst/>
              <a:gdLst>
                <a:gd name="T0" fmla="*/ 0 w 192"/>
                <a:gd name="T1" fmla="*/ 18 h 18"/>
                <a:gd name="T2" fmla="*/ 21 w 192"/>
                <a:gd name="T3" fmla="*/ 0 h 18"/>
                <a:gd name="T4" fmla="*/ 171 w 192"/>
                <a:gd name="T5" fmla="*/ 0 h 18"/>
                <a:gd name="T6" fmla="*/ 192 w 192"/>
                <a:gd name="T7" fmla="*/ 18 h 18"/>
                <a:gd name="T8" fmla="*/ 0 w 192"/>
                <a:gd name="T9" fmla="*/ 18 h 18"/>
                <a:gd name="T10" fmla="*/ 0 w 192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8">
                  <a:moveTo>
                    <a:pt x="0" y="18"/>
                  </a:moveTo>
                  <a:lnTo>
                    <a:pt x="21" y="0"/>
                  </a:lnTo>
                  <a:lnTo>
                    <a:pt x="171" y="0"/>
                  </a:lnTo>
                  <a:lnTo>
                    <a:pt x="19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9" name="Rectangle 65">
              <a:extLst>
                <a:ext uri="{FF2B5EF4-FFF2-40B4-BE49-F238E27FC236}">
                  <a16:creationId xmlns:a16="http://schemas.microsoft.com/office/drawing/2014/main" id="{08211E9A-C71C-114A-C89E-F7B57A47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550"/>
              <a:ext cx="192" cy="128"/>
            </a:xfrm>
            <a:prstGeom prst="rect">
              <a:avLst/>
            </a:prstGeom>
            <a:solidFill>
              <a:srgbClr val="A6A6A6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0" name="Rectangle 66">
              <a:extLst>
                <a:ext uri="{FF2B5EF4-FFF2-40B4-BE49-F238E27FC236}">
                  <a16:creationId xmlns:a16="http://schemas.microsoft.com/office/drawing/2014/main" id="{B30D9B9F-C442-725B-7228-2E059313F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566"/>
              <a:ext cx="162" cy="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01A2E29-A81F-FAA8-6398-82B3F95AF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Switched Networks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152EE6B-82A3-F882-5A57-EBB77C163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754" y="2678450"/>
            <a:ext cx="3886200" cy="914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two or more nodes connected by a link, or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46992CBC-7589-2D1D-EBFC-6165850C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356" y="2595538"/>
            <a:ext cx="373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two or more networks connected by a node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9BFCAF1A-467C-C3E2-3DE4-6E232C6B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9" y="2287184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A network can be defined recursively as...</a:t>
            </a:r>
          </a:p>
        </p:txBody>
      </p:sp>
      <p:pic>
        <p:nvPicPr>
          <p:cNvPr id="145414" name="Picture 6">
            <a:extLst>
              <a:ext uri="{FF2B5EF4-FFF2-40B4-BE49-F238E27FC236}">
                <a16:creationId xmlns:a16="http://schemas.microsoft.com/office/drawing/2014/main" id="{1800EA9F-06A5-8F11-6C22-4E45DFC9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1" y="3884942"/>
            <a:ext cx="3298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5" name="Picture 7">
            <a:extLst>
              <a:ext uri="{FF2B5EF4-FFF2-40B4-BE49-F238E27FC236}">
                <a16:creationId xmlns:a16="http://schemas.microsoft.com/office/drawing/2014/main" id="{26B32FB3-FDFB-72F7-275F-09D80788E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02" y="3884449"/>
            <a:ext cx="3349625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90343EC4-A1BD-3312-6B2B-F8E77001F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150" y="998166"/>
            <a:ext cx="6345260" cy="709865"/>
          </a:xfrm>
        </p:spPr>
        <p:txBody>
          <a:bodyPr/>
          <a:lstStyle/>
          <a:p>
            <a:r>
              <a:rPr lang="en-GB" altLang="zh-CN"/>
              <a:t>Simplified view of the QMW Computer Science network (in mid-2000)</a:t>
            </a:r>
          </a:p>
        </p:txBody>
      </p:sp>
      <p:grpSp>
        <p:nvGrpSpPr>
          <p:cNvPr id="177155" name="Group 3">
            <a:extLst>
              <a:ext uri="{FF2B5EF4-FFF2-40B4-BE49-F238E27FC236}">
                <a16:creationId xmlns:a16="http://schemas.microsoft.com/office/drawing/2014/main" id="{AC5264A5-4559-BA99-717D-73EE75A2EB8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371600"/>
            <a:ext cx="6135688" cy="4959350"/>
            <a:chOff x="960" y="864"/>
            <a:chExt cx="3865" cy="3124"/>
          </a:xfrm>
        </p:grpSpPr>
        <p:sp>
          <p:nvSpPr>
            <p:cNvPr id="177156" name="Freeform 4">
              <a:extLst>
                <a:ext uri="{FF2B5EF4-FFF2-40B4-BE49-F238E27FC236}">
                  <a16:creationId xmlns:a16="http://schemas.microsoft.com/office/drawing/2014/main" id="{63FE1614-4141-2A86-E570-B80BC8932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3593"/>
              <a:ext cx="1590" cy="90"/>
            </a:xfrm>
            <a:custGeom>
              <a:avLst/>
              <a:gdLst>
                <a:gd name="T0" fmla="*/ 0 w 1590"/>
                <a:gd name="T1" fmla="*/ 90 h 90"/>
                <a:gd name="T2" fmla="*/ 1590 w 1590"/>
                <a:gd name="T3" fmla="*/ 90 h 90"/>
                <a:gd name="T4" fmla="*/ 1590 w 159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90">
                  <a:moveTo>
                    <a:pt x="0" y="90"/>
                  </a:moveTo>
                  <a:lnTo>
                    <a:pt x="1590" y="90"/>
                  </a:lnTo>
                  <a:lnTo>
                    <a:pt x="159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7" name="Freeform 5">
              <a:extLst>
                <a:ext uri="{FF2B5EF4-FFF2-40B4-BE49-F238E27FC236}">
                  <a16:creationId xmlns:a16="http://schemas.microsoft.com/office/drawing/2014/main" id="{93FDA701-2638-B114-3F8E-17019E32E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1033"/>
              <a:ext cx="1579" cy="90"/>
            </a:xfrm>
            <a:custGeom>
              <a:avLst/>
              <a:gdLst>
                <a:gd name="T0" fmla="*/ 0 w 1579"/>
                <a:gd name="T1" fmla="*/ 0 h 90"/>
                <a:gd name="T2" fmla="*/ 1579 w 1579"/>
                <a:gd name="T3" fmla="*/ 0 h 90"/>
                <a:gd name="T4" fmla="*/ 1579 w 1579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9" h="90">
                  <a:moveTo>
                    <a:pt x="0" y="0"/>
                  </a:moveTo>
                  <a:lnTo>
                    <a:pt x="1579" y="0"/>
                  </a:lnTo>
                  <a:lnTo>
                    <a:pt x="1579" y="9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Rectangle 6">
              <a:extLst>
                <a:ext uri="{FF2B5EF4-FFF2-40B4-BE49-F238E27FC236}">
                  <a16:creationId xmlns:a16="http://schemas.microsoft.com/office/drawing/2014/main" id="{7F154DF1-9CFC-0B7F-9FB5-394F868DC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582"/>
              <a:ext cx="1350" cy="4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Freeform 7">
              <a:extLst>
                <a:ext uri="{FF2B5EF4-FFF2-40B4-BE49-F238E27FC236}">
                  <a16:creationId xmlns:a16="http://schemas.microsoft.com/office/drawing/2014/main" id="{4C116872-786F-5008-C294-7C8F290C9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1529"/>
              <a:ext cx="316" cy="1940"/>
            </a:xfrm>
            <a:custGeom>
              <a:avLst/>
              <a:gdLst>
                <a:gd name="T0" fmla="*/ 316 w 316"/>
                <a:gd name="T1" fmla="*/ 0 h 1940"/>
                <a:gd name="T2" fmla="*/ 0 w 316"/>
                <a:gd name="T3" fmla="*/ 0 h 1940"/>
                <a:gd name="T4" fmla="*/ 0 w 316"/>
                <a:gd name="T5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6" h="1940">
                  <a:moveTo>
                    <a:pt x="316" y="0"/>
                  </a:moveTo>
                  <a:lnTo>
                    <a:pt x="0" y="0"/>
                  </a:lnTo>
                  <a:lnTo>
                    <a:pt x="0" y="19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Freeform 8">
              <a:extLst>
                <a:ext uri="{FF2B5EF4-FFF2-40B4-BE49-F238E27FC236}">
                  <a16:creationId xmlns:a16="http://schemas.microsoft.com/office/drawing/2014/main" id="{7EAE58CA-EE1F-2576-B7D6-9BA38ACA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529"/>
              <a:ext cx="383" cy="1929"/>
            </a:xfrm>
            <a:custGeom>
              <a:avLst/>
              <a:gdLst>
                <a:gd name="T0" fmla="*/ 0 w 383"/>
                <a:gd name="T1" fmla="*/ 0 h 1929"/>
                <a:gd name="T2" fmla="*/ 383 w 383"/>
                <a:gd name="T3" fmla="*/ 0 h 1929"/>
                <a:gd name="T4" fmla="*/ 383 w 383"/>
                <a:gd name="T5" fmla="*/ 1929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1929">
                  <a:moveTo>
                    <a:pt x="0" y="0"/>
                  </a:moveTo>
                  <a:lnTo>
                    <a:pt x="383" y="0"/>
                  </a:lnTo>
                  <a:lnTo>
                    <a:pt x="383" y="192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Freeform 9">
              <a:extLst>
                <a:ext uri="{FF2B5EF4-FFF2-40B4-BE49-F238E27FC236}">
                  <a16:creationId xmlns:a16="http://schemas.microsoft.com/office/drawing/2014/main" id="{51BA5583-D34E-AC94-E14E-E7EA9D0F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169"/>
              <a:ext cx="497" cy="304"/>
            </a:xfrm>
            <a:custGeom>
              <a:avLst/>
              <a:gdLst>
                <a:gd name="T0" fmla="*/ 0 w 497"/>
                <a:gd name="T1" fmla="*/ 0 h 304"/>
                <a:gd name="T2" fmla="*/ 0 w 497"/>
                <a:gd name="T3" fmla="*/ 191 h 304"/>
                <a:gd name="T4" fmla="*/ 497 w 497"/>
                <a:gd name="T5" fmla="*/ 191 h 304"/>
                <a:gd name="T6" fmla="*/ 497 w 497"/>
                <a:gd name="T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304">
                  <a:moveTo>
                    <a:pt x="0" y="0"/>
                  </a:moveTo>
                  <a:lnTo>
                    <a:pt x="0" y="191"/>
                  </a:lnTo>
                  <a:lnTo>
                    <a:pt x="497" y="191"/>
                  </a:lnTo>
                  <a:lnTo>
                    <a:pt x="497" y="30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2" name="Freeform 10">
              <a:extLst>
                <a:ext uri="{FF2B5EF4-FFF2-40B4-BE49-F238E27FC236}">
                  <a16:creationId xmlns:a16="http://schemas.microsoft.com/office/drawing/2014/main" id="{F0B5CF38-1271-028D-4313-A3CA95CB2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157"/>
              <a:ext cx="552" cy="316"/>
            </a:xfrm>
            <a:custGeom>
              <a:avLst/>
              <a:gdLst>
                <a:gd name="T0" fmla="*/ 552 w 552"/>
                <a:gd name="T1" fmla="*/ 0 h 316"/>
                <a:gd name="T2" fmla="*/ 552 w 552"/>
                <a:gd name="T3" fmla="*/ 203 h 316"/>
                <a:gd name="T4" fmla="*/ 0 w 552"/>
                <a:gd name="T5" fmla="*/ 203 h 316"/>
                <a:gd name="T6" fmla="*/ 0 w 552"/>
                <a:gd name="T7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316">
                  <a:moveTo>
                    <a:pt x="552" y="0"/>
                  </a:moveTo>
                  <a:lnTo>
                    <a:pt x="552" y="203"/>
                  </a:lnTo>
                  <a:lnTo>
                    <a:pt x="0" y="203"/>
                  </a:lnTo>
                  <a:lnTo>
                    <a:pt x="0" y="31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3" name="Line 11">
              <a:extLst>
                <a:ext uri="{FF2B5EF4-FFF2-40B4-BE49-F238E27FC236}">
                  <a16:creationId xmlns:a16="http://schemas.microsoft.com/office/drawing/2014/main" id="{B3F4A6FA-17A7-53D3-DABE-82FE9BEF9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1924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4" name="Rectangle 12">
              <a:extLst>
                <a:ext uri="{FF2B5EF4-FFF2-40B4-BE49-F238E27FC236}">
                  <a16:creationId xmlns:a16="http://schemas.microsoft.com/office/drawing/2014/main" id="{DA3A77E2-BA6F-111E-2B65-790005B6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85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5" name="Freeform 13">
              <a:extLst>
                <a:ext uri="{FF2B5EF4-FFF2-40B4-BE49-F238E27FC236}">
                  <a16:creationId xmlns:a16="http://schemas.microsoft.com/office/drawing/2014/main" id="{0ADFF176-9613-1F20-8F90-73AB975D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1732"/>
              <a:ext cx="68" cy="767"/>
            </a:xfrm>
            <a:custGeom>
              <a:avLst/>
              <a:gdLst>
                <a:gd name="T0" fmla="*/ 0 w 68"/>
                <a:gd name="T1" fmla="*/ 0 h 767"/>
                <a:gd name="T2" fmla="*/ 68 w 68"/>
                <a:gd name="T3" fmla="*/ 0 h 767"/>
                <a:gd name="T4" fmla="*/ 68 w 68"/>
                <a:gd name="T5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767">
                  <a:moveTo>
                    <a:pt x="0" y="0"/>
                  </a:moveTo>
                  <a:lnTo>
                    <a:pt x="68" y="0"/>
                  </a:lnTo>
                  <a:lnTo>
                    <a:pt x="68" y="76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6" name="Freeform 14">
              <a:extLst>
                <a:ext uri="{FF2B5EF4-FFF2-40B4-BE49-F238E27FC236}">
                  <a16:creationId xmlns:a16="http://schemas.microsoft.com/office/drawing/2014/main" id="{3CD05D69-1006-39D4-0A48-1535A4B1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1597"/>
              <a:ext cx="90" cy="1410"/>
            </a:xfrm>
            <a:custGeom>
              <a:avLst/>
              <a:gdLst>
                <a:gd name="T0" fmla="*/ 90 w 90"/>
                <a:gd name="T1" fmla="*/ 0 h 1410"/>
                <a:gd name="T2" fmla="*/ 90 w 90"/>
                <a:gd name="T3" fmla="*/ 1353 h 1410"/>
                <a:gd name="T4" fmla="*/ 0 w 90"/>
                <a:gd name="T5" fmla="*/ 1353 h 1410"/>
                <a:gd name="T6" fmla="*/ 0 w 90"/>
                <a:gd name="T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410">
                  <a:moveTo>
                    <a:pt x="90" y="0"/>
                  </a:moveTo>
                  <a:lnTo>
                    <a:pt x="90" y="1353"/>
                  </a:lnTo>
                  <a:lnTo>
                    <a:pt x="0" y="1353"/>
                  </a:lnTo>
                  <a:lnTo>
                    <a:pt x="0" y="141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7" name="Freeform 15">
              <a:extLst>
                <a:ext uri="{FF2B5EF4-FFF2-40B4-BE49-F238E27FC236}">
                  <a16:creationId xmlns:a16="http://schemas.microsoft.com/office/drawing/2014/main" id="{BF442E3E-27C8-ABC8-3C5C-0EFD39DC8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597"/>
              <a:ext cx="632" cy="1376"/>
            </a:xfrm>
            <a:custGeom>
              <a:avLst/>
              <a:gdLst>
                <a:gd name="T0" fmla="*/ 632 w 632"/>
                <a:gd name="T1" fmla="*/ 0 h 1376"/>
                <a:gd name="T2" fmla="*/ 632 w 632"/>
                <a:gd name="T3" fmla="*/ 1263 h 1376"/>
                <a:gd name="T4" fmla="*/ 0 w 632"/>
                <a:gd name="T5" fmla="*/ 1263 h 1376"/>
                <a:gd name="T6" fmla="*/ 0 w 632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1376">
                  <a:moveTo>
                    <a:pt x="632" y="0"/>
                  </a:moveTo>
                  <a:lnTo>
                    <a:pt x="632" y="1263"/>
                  </a:lnTo>
                  <a:lnTo>
                    <a:pt x="0" y="1263"/>
                  </a:lnTo>
                  <a:lnTo>
                    <a:pt x="0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8" name="Freeform 16">
              <a:extLst>
                <a:ext uri="{FF2B5EF4-FFF2-40B4-BE49-F238E27FC236}">
                  <a16:creationId xmlns:a16="http://schemas.microsoft.com/office/drawing/2014/main" id="{802155CB-3FBA-462D-8A28-0A2C3ABCB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1597"/>
              <a:ext cx="744" cy="1139"/>
            </a:xfrm>
            <a:custGeom>
              <a:avLst/>
              <a:gdLst>
                <a:gd name="T0" fmla="*/ 744 w 744"/>
                <a:gd name="T1" fmla="*/ 0 h 1139"/>
                <a:gd name="T2" fmla="*/ 744 w 744"/>
                <a:gd name="T3" fmla="*/ 1139 h 1139"/>
                <a:gd name="T4" fmla="*/ 0 w 744"/>
                <a:gd name="T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4" h="1139">
                  <a:moveTo>
                    <a:pt x="744" y="0"/>
                  </a:moveTo>
                  <a:lnTo>
                    <a:pt x="744" y="1139"/>
                  </a:lnTo>
                  <a:lnTo>
                    <a:pt x="0" y="113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9" name="Freeform 17">
              <a:extLst>
                <a:ext uri="{FF2B5EF4-FFF2-40B4-BE49-F238E27FC236}">
                  <a16:creationId xmlns:a16="http://schemas.microsoft.com/office/drawing/2014/main" id="{C0872484-C83F-CCFC-8165-2A0E426C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1597"/>
              <a:ext cx="666" cy="767"/>
            </a:xfrm>
            <a:custGeom>
              <a:avLst/>
              <a:gdLst>
                <a:gd name="T0" fmla="*/ 666 w 666"/>
                <a:gd name="T1" fmla="*/ 0 h 767"/>
                <a:gd name="T2" fmla="*/ 666 w 666"/>
                <a:gd name="T3" fmla="*/ 767 h 767"/>
                <a:gd name="T4" fmla="*/ 0 w 666"/>
                <a:gd name="T5" fmla="*/ 767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6" h="767">
                  <a:moveTo>
                    <a:pt x="666" y="0"/>
                  </a:moveTo>
                  <a:lnTo>
                    <a:pt x="666" y="767"/>
                  </a:lnTo>
                  <a:lnTo>
                    <a:pt x="0" y="76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0" name="Freeform 18">
              <a:extLst>
                <a:ext uri="{FF2B5EF4-FFF2-40B4-BE49-F238E27FC236}">
                  <a16:creationId xmlns:a16="http://schemas.microsoft.com/office/drawing/2014/main" id="{98749BDC-6104-3BB4-22C8-C499FFE43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1552"/>
              <a:ext cx="575" cy="56"/>
            </a:xfrm>
            <a:custGeom>
              <a:avLst/>
              <a:gdLst>
                <a:gd name="T0" fmla="*/ 0 w 575"/>
                <a:gd name="T1" fmla="*/ 56 h 56"/>
                <a:gd name="T2" fmla="*/ 361 w 575"/>
                <a:gd name="T3" fmla="*/ 56 h 56"/>
                <a:gd name="T4" fmla="*/ 361 w 575"/>
                <a:gd name="T5" fmla="*/ 0 h 56"/>
                <a:gd name="T6" fmla="*/ 575 w 575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6">
                  <a:moveTo>
                    <a:pt x="0" y="56"/>
                  </a:moveTo>
                  <a:lnTo>
                    <a:pt x="361" y="56"/>
                  </a:lnTo>
                  <a:lnTo>
                    <a:pt x="361" y="0"/>
                  </a:lnTo>
                  <a:lnTo>
                    <a:pt x="57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1" name="Freeform 19">
              <a:extLst>
                <a:ext uri="{FF2B5EF4-FFF2-40B4-BE49-F238E27FC236}">
                  <a16:creationId xmlns:a16="http://schemas.microsoft.com/office/drawing/2014/main" id="{080AEF9F-53A9-1507-1B43-0723DA7A5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1597"/>
              <a:ext cx="620" cy="384"/>
            </a:xfrm>
            <a:custGeom>
              <a:avLst/>
              <a:gdLst>
                <a:gd name="T0" fmla="*/ 620 w 620"/>
                <a:gd name="T1" fmla="*/ 0 h 384"/>
                <a:gd name="T2" fmla="*/ 620 w 620"/>
                <a:gd name="T3" fmla="*/ 384 h 384"/>
                <a:gd name="T4" fmla="*/ 0 w 620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0" h="384">
                  <a:moveTo>
                    <a:pt x="620" y="0"/>
                  </a:moveTo>
                  <a:lnTo>
                    <a:pt x="620" y="384"/>
                  </a:lnTo>
                  <a:lnTo>
                    <a:pt x="0" y="3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0D79BBC9-FDCA-7DF3-97F1-94194FCFA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92"/>
              <a:ext cx="3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Rectangle 21">
              <a:extLst>
                <a:ext uri="{FF2B5EF4-FFF2-40B4-BE49-F238E27FC236}">
                  <a16:creationId xmlns:a16="http://schemas.microsoft.com/office/drawing/2014/main" id="{9F5FA9C3-C504-1D81-B8EA-14D80486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211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file</a:t>
              </a:r>
              <a:endParaRPr lang="en-GB" altLang="zh-CN"/>
            </a:p>
          </p:txBody>
        </p:sp>
        <p:sp>
          <p:nvSpPr>
            <p:cNvPr id="177174" name="Rectangle 22">
              <a:extLst>
                <a:ext uri="{FF2B5EF4-FFF2-40B4-BE49-F238E27FC236}">
                  <a16:creationId xmlns:a16="http://schemas.microsoft.com/office/drawing/2014/main" id="{4C2DB20E-B6F5-31B8-F63D-31545EAC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422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compute</a:t>
              </a:r>
              <a:endParaRPr lang="en-GB" altLang="zh-CN"/>
            </a:p>
          </p:txBody>
        </p:sp>
        <p:sp>
          <p:nvSpPr>
            <p:cNvPr id="177175" name="Rectangle 23">
              <a:extLst>
                <a:ext uri="{FF2B5EF4-FFF2-40B4-BE49-F238E27FC236}">
                  <a16:creationId xmlns:a16="http://schemas.microsoft.com/office/drawing/2014/main" id="{D6FF1DA4-75B0-FF18-8DF8-F17A9C03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828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dialup</a:t>
              </a:r>
              <a:endParaRPr lang="en-GB" altLang="zh-CN"/>
            </a:p>
          </p:txBody>
        </p:sp>
        <p:sp>
          <p:nvSpPr>
            <p:cNvPr id="177176" name="Rectangle 24">
              <a:extLst>
                <a:ext uri="{FF2B5EF4-FFF2-40B4-BE49-F238E27FC236}">
                  <a16:creationId xmlns:a16="http://schemas.microsoft.com/office/drawing/2014/main" id="{C5D4B5E9-19A9-2C23-8008-5473E320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045"/>
              <a:ext cx="2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hammer</a:t>
              </a:r>
              <a:endParaRPr lang="en-GB" altLang="zh-CN"/>
            </a:p>
          </p:txBody>
        </p:sp>
        <p:sp>
          <p:nvSpPr>
            <p:cNvPr id="177177" name="Rectangle 25">
              <a:extLst>
                <a:ext uri="{FF2B5EF4-FFF2-40B4-BE49-F238E27FC236}">
                  <a16:creationId xmlns:a16="http://schemas.microsoft.com/office/drawing/2014/main" id="{15A7B158-9525-7C12-454F-DDDAD7BC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003"/>
              <a:ext cx="1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henry </a:t>
              </a:r>
              <a:endParaRPr lang="en-GB" altLang="zh-CN"/>
            </a:p>
          </p:txBody>
        </p:sp>
        <p:sp>
          <p:nvSpPr>
            <p:cNvPr id="177178" name="Rectangle 26">
              <a:extLst>
                <a:ext uri="{FF2B5EF4-FFF2-40B4-BE49-F238E27FC236}">
                  <a16:creationId xmlns:a16="http://schemas.microsoft.com/office/drawing/2014/main" id="{E02078F9-FCB0-C495-9B9C-0D4562AB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387"/>
              <a:ext cx="2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hotpoint</a:t>
              </a:r>
              <a:endParaRPr lang="en-GB" altLang="zh-CN"/>
            </a:p>
          </p:txBody>
        </p:sp>
        <p:sp>
          <p:nvSpPr>
            <p:cNvPr id="177179" name="Rectangle 27">
              <a:extLst>
                <a:ext uri="{FF2B5EF4-FFF2-40B4-BE49-F238E27FC236}">
                  <a16:creationId xmlns:a16="http://schemas.microsoft.com/office/drawing/2014/main" id="{775E7592-7CB8-9889-30EC-B896B0C3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071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138.37.88.230</a:t>
              </a:r>
              <a:endParaRPr lang="en-GB" altLang="zh-CN"/>
            </a:p>
          </p:txBody>
        </p:sp>
        <p:sp>
          <p:nvSpPr>
            <p:cNvPr id="177180" name="Rectangle 28">
              <a:extLst>
                <a:ext uri="{FF2B5EF4-FFF2-40B4-BE49-F238E27FC236}">
                  <a16:creationId xmlns:a16="http://schemas.microsoft.com/office/drawing/2014/main" id="{09F4282E-44D5-38AA-4683-F25560B8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454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138.37.88.162</a:t>
              </a:r>
              <a:endParaRPr lang="en-GB" altLang="zh-CN"/>
            </a:p>
          </p:txBody>
        </p:sp>
        <p:sp>
          <p:nvSpPr>
            <p:cNvPr id="177181" name="Rectangle 29">
              <a:extLst>
                <a:ext uri="{FF2B5EF4-FFF2-40B4-BE49-F238E27FC236}">
                  <a16:creationId xmlns:a16="http://schemas.microsoft.com/office/drawing/2014/main" id="{5EC7778B-DCDB-63C8-B05B-A4E4F827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620"/>
              <a:ext cx="1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bruno</a:t>
              </a:r>
              <a:endParaRPr lang="en-GB" altLang="zh-CN"/>
            </a:p>
          </p:txBody>
        </p:sp>
        <p:sp>
          <p:nvSpPr>
            <p:cNvPr id="177182" name="Rectangle 30">
              <a:extLst>
                <a:ext uri="{FF2B5EF4-FFF2-40B4-BE49-F238E27FC236}">
                  <a16:creationId xmlns:a16="http://schemas.microsoft.com/office/drawing/2014/main" id="{AFD85892-668E-8E29-CA56-1A51DAD91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687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138.37.88.249</a:t>
              </a:r>
              <a:endParaRPr lang="en-GB" altLang="zh-CN"/>
            </a:p>
          </p:txBody>
        </p:sp>
        <p:sp>
          <p:nvSpPr>
            <p:cNvPr id="177183" name="Rectangle 31">
              <a:extLst>
                <a:ext uri="{FF2B5EF4-FFF2-40B4-BE49-F238E27FC236}">
                  <a16:creationId xmlns:a16="http://schemas.microsoft.com/office/drawing/2014/main" id="{85042521-DF17-45FD-6383-BC9D763C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643"/>
              <a:ext cx="2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router/</a:t>
              </a:r>
              <a:endParaRPr lang="en-GB" altLang="zh-CN"/>
            </a:p>
          </p:txBody>
        </p:sp>
        <p:sp>
          <p:nvSpPr>
            <p:cNvPr id="177184" name="Rectangle 32">
              <a:extLst>
                <a:ext uri="{FF2B5EF4-FFF2-40B4-BE49-F238E27FC236}">
                  <a16:creationId xmlns:a16="http://schemas.microsoft.com/office/drawing/2014/main" id="{683634CA-CB31-50C1-BB5C-91B4E564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3548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sickle</a:t>
              </a:r>
              <a:endParaRPr lang="en-GB" altLang="zh-CN"/>
            </a:p>
          </p:txBody>
        </p:sp>
        <p:sp>
          <p:nvSpPr>
            <p:cNvPr id="177185" name="Rectangle 33">
              <a:extLst>
                <a:ext uri="{FF2B5EF4-FFF2-40B4-BE49-F238E27FC236}">
                  <a16:creationId xmlns:a16="http://schemas.microsoft.com/office/drawing/2014/main" id="{FAAF216A-3D9D-24D4-3C59-EFB5E67E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943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138.37.95.241</a:t>
              </a:r>
              <a:endParaRPr lang="en-GB" altLang="zh-CN"/>
            </a:p>
          </p:txBody>
        </p:sp>
        <p:sp>
          <p:nvSpPr>
            <p:cNvPr id="177186" name="Rectangle 34">
              <a:extLst>
                <a:ext uri="{FF2B5EF4-FFF2-40B4-BE49-F238E27FC236}">
                  <a16:creationId xmlns:a16="http://schemas.microsoft.com/office/drawing/2014/main" id="{C447E989-5CED-3743-7194-9B7DDFF49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943"/>
              <a:ext cx="5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138.37.95.240/29</a:t>
              </a:r>
              <a:endParaRPr lang="en-GB" altLang="zh-CN"/>
            </a:p>
          </p:txBody>
        </p:sp>
        <p:sp>
          <p:nvSpPr>
            <p:cNvPr id="177187" name="Rectangle 35">
              <a:extLst>
                <a:ext uri="{FF2B5EF4-FFF2-40B4-BE49-F238E27FC236}">
                  <a16:creationId xmlns:a16="http://schemas.microsoft.com/office/drawing/2014/main" id="{5927596E-AC03-919A-30E4-CD0BEAD7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3695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138.37.95.249</a:t>
              </a:r>
              <a:endParaRPr lang="en-GB" altLang="zh-CN"/>
            </a:p>
          </p:txBody>
        </p:sp>
        <p:sp>
          <p:nvSpPr>
            <p:cNvPr id="177188" name="Rectangle 36">
              <a:extLst>
                <a:ext uri="{FF2B5EF4-FFF2-40B4-BE49-F238E27FC236}">
                  <a16:creationId xmlns:a16="http://schemas.microsoft.com/office/drawing/2014/main" id="{CB783A4C-E52E-9BD4-3E98-D7D5CFA81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759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copper</a:t>
              </a:r>
              <a:endParaRPr lang="en-GB" altLang="zh-CN"/>
            </a:p>
          </p:txBody>
        </p:sp>
        <p:sp>
          <p:nvSpPr>
            <p:cNvPr id="177189" name="Rectangle 37">
              <a:extLst>
                <a:ext uri="{FF2B5EF4-FFF2-40B4-BE49-F238E27FC236}">
                  <a16:creationId xmlns:a16="http://schemas.microsoft.com/office/drawing/2014/main" id="{29D4BA23-E00D-205F-0DF2-A192ACD9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826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138.37.88.248</a:t>
              </a:r>
              <a:endParaRPr lang="en-GB" altLang="zh-CN"/>
            </a:p>
          </p:txBody>
        </p:sp>
        <p:sp>
          <p:nvSpPr>
            <p:cNvPr id="177190" name="Rectangle 38">
              <a:extLst>
                <a:ext uri="{FF2B5EF4-FFF2-40B4-BE49-F238E27FC236}">
                  <a16:creationId xmlns:a16="http://schemas.microsoft.com/office/drawing/2014/main" id="{E5A38082-63E4-AA72-1866-845231C35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3700"/>
              <a:ext cx="3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  <a:endParaRPr lang="en-GB" altLang="zh-CN"/>
            </a:p>
          </p:txBody>
        </p:sp>
        <p:sp>
          <p:nvSpPr>
            <p:cNvPr id="177191" name="Rectangle 39">
              <a:extLst>
                <a:ext uri="{FF2B5EF4-FFF2-40B4-BE49-F238E27FC236}">
                  <a16:creationId xmlns:a16="http://schemas.microsoft.com/office/drawing/2014/main" id="{A00F9160-B3EF-3BE6-6740-B4C23193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067"/>
              <a:ext cx="170" cy="226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2" name="Rectangle 40">
              <a:extLst>
                <a:ext uri="{FF2B5EF4-FFF2-40B4-BE49-F238E27FC236}">
                  <a16:creationId xmlns:a16="http://schemas.microsoft.com/office/drawing/2014/main" id="{F6D3978C-5BCC-9D50-8A8F-5C819439B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1067"/>
              <a:ext cx="181" cy="237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3" name="AutoShape 41">
              <a:extLst>
                <a:ext uri="{FF2B5EF4-FFF2-40B4-BE49-F238E27FC236}">
                  <a16:creationId xmlns:a16="http://schemas.microsoft.com/office/drawing/2014/main" id="{9132B361-4861-DD4F-C110-D6637963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73"/>
              <a:ext cx="327" cy="1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4" name="AutoShape 42">
              <a:extLst>
                <a:ext uri="{FF2B5EF4-FFF2-40B4-BE49-F238E27FC236}">
                  <a16:creationId xmlns:a16="http://schemas.microsoft.com/office/drawing/2014/main" id="{1BFF3D91-895E-EC04-6ADE-786374EC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73"/>
              <a:ext cx="338" cy="135"/>
            </a:xfrm>
            <a:prstGeom prst="roundRect">
              <a:avLst>
                <a:gd name="adj" fmla="val 47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5" name="Rectangle 43">
              <a:extLst>
                <a:ext uri="{FF2B5EF4-FFF2-40B4-BE49-F238E27FC236}">
                  <a16:creationId xmlns:a16="http://schemas.microsoft.com/office/drawing/2014/main" id="{4F1C45B5-28F0-BCE1-033E-2E6F9330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583"/>
              <a:ext cx="1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web</a:t>
              </a:r>
              <a:endParaRPr lang="en-GB" altLang="zh-CN"/>
            </a:p>
          </p:txBody>
        </p:sp>
        <p:sp>
          <p:nvSpPr>
            <p:cNvPr id="177196" name="Rectangle 44">
              <a:extLst>
                <a:ext uri="{FF2B5EF4-FFF2-40B4-BE49-F238E27FC236}">
                  <a16:creationId xmlns:a16="http://schemas.microsoft.com/office/drawing/2014/main" id="{F65DBAD4-407D-036D-3D33-DF50765F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593"/>
              <a:ext cx="5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138.37.95.248/29</a:t>
              </a:r>
              <a:endParaRPr lang="en-GB" altLang="zh-CN"/>
            </a:p>
          </p:txBody>
        </p:sp>
        <p:sp>
          <p:nvSpPr>
            <p:cNvPr id="177197" name="Rectangle 45">
              <a:extLst>
                <a:ext uri="{FF2B5EF4-FFF2-40B4-BE49-F238E27FC236}">
                  <a16:creationId xmlns:a16="http://schemas.microsoft.com/office/drawing/2014/main" id="{32F0168E-3F9E-28F1-6B5F-AF3D09546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662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zh-CN"/>
            </a:p>
          </p:txBody>
        </p:sp>
        <p:sp>
          <p:nvSpPr>
            <p:cNvPr id="177198" name="Oval 46">
              <a:extLst>
                <a:ext uri="{FF2B5EF4-FFF2-40B4-BE49-F238E27FC236}">
                  <a16:creationId xmlns:a16="http://schemas.microsoft.com/office/drawing/2014/main" id="{65D07410-1134-B232-21E5-F2C942B5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420"/>
              <a:ext cx="90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9" name="Oval 47">
              <a:extLst>
                <a:ext uri="{FF2B5EF4-FFF2-40B4-BE49-F238E27FC236}">
                  <a16:creationId xmlns:a16="http://schemas.microsoft.com/office/drawing/2014/main" id="{FE8E7972-73CF-8CDC-D680-34CD474C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409"/>
              <a:ext cx="90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0" name="Oval 48">
              <a:extLst>
                <a:ext uri="{FF2B5EF4-FFF2-40B4-BE49-F238E27FC236}">
                  <a16:creationId xmlns:a16="http://schemas.microsoft.com/office/drawing/2014/main" id="{7D81AC96-E0AD-0526-E2FB-A1ABAC32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398"/>
              <a:ext cx="90" cy="2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1" name="Oval 49">
              <a:extLst>
                <a:ext uri="{FF2B5EF4-FFF2-40B4-BE49-F238E27FC236}">
                  <a16:creationId xmlns:a16="http://schemas.microsoft.com/office/drawing/2014/main" id="{0DC71BDA-17D7-C080-179F-EF4C40507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387"/>
              <a:ext cx="90" cy="2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2" name="Line 50">
              <a:extLst>
                <a:ext uri="{FF2B5EF4-FFF2-40B4-BE49-F238E27FC236}">
                  <a16:creationId xmlns:a16="http://schemas.microsoft.com/office/drawing/2014/main" id="{8BF5D3DB-1279-54AA-DA93-13402A9A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240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3" name="Rectangle 51">
              <a:extLst>
                <a:ext uri="{FF2B5EF4-FFF2-40B4-BE49-F238E27FC236}">
                  <a16:creationId xmlns:a16="http://schemas.microsoft.com/office/drawing/2014/main" id="{5FC87683-6688-395C-B4BF-BB946912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296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4" name="Rectangle 52">
              <a:extLst>
                <a:ext uri="{FF2B5EF4-FFF2-40B4-BE49-F238E27FC236}">
                  <a16:creationId xmlns:a16="http://schemas.microsoft.com/office/drawing/2014/main" id="{FFE48DF6-A717-3AF0-A193-8B6589512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296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5" name="Rectangle 53">
              <a:extLst>
                <a:ext uri="{FF2B5EF4-FFF2-40B4-BE49-F238E27FC236}">
                  <a16:creationId xmlns:a16="http://schemas.microsoft.com/office/drawing/2014/main" id="{A6CE6B05-1997-DBAC-9DA2-D1ACC9E60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3328"/>
              <a:ext cx="8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desktop computers </a:t>
              </a:r>
              <a:endParaRPr lang="en-GB" altLang="zh-CN"/>
            </a:p>
          </p:txBody>
        </p:sp>
        <p:sp>
          <p:nvSpPr>
            <p:cNvPr id="177206" name="Rectangle 54">
              <a:extLst>
                <a:ext uri="{FF2B5EF4-FFF2-40B4-BE49-F238E27FC236}">
                  <a16:creationId xmlns:a16="http://schemas.microsoft.com/office/drawing/2014/main" id="{F39EAC6A-633E-7283-057C-958510C5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341"/>
              <a:ext cx="3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138.37.88.xx</a:t>
              </a:r>
              <a:endParaRPr lang="en-GB" altLang="zh-CN"/>
            </a:p>
          </p:txBody>
        </p:sp>
        <p:sp>
          <p:nvSpPr>
            <p:cNvPr id="177207" name="Rectangle 55">
              <a:extLst>
                <a:ext uri="{FF2B5EF4-FFF2-40B4-BE49-F238E27FC236}">
                  <a16:creationId xmlns:a16="http://schemas.microsoft.com/office/drawing/2014/main" id="{BAAD1AAF-8AD0-3703-7DF8-961CB687C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22"/>
              <a:ext cx="2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subnet</a:t>
              </a:r>
              <a:endParaRPr lang="en-GB" altLang="zh-CN"/>
            </a:p>
          </p:txBody>
        </p:sp>
        <p:sp>
          <p:nvSpPr>
            <p:cNvPr id="177208" name="Rectangle 56">
              <a:extLst>
                <a:ext uri="{FF2B5EF4-FFF2-40B4-BE49-F238E27FC236}">
                  <a16:creationId xmlns:a16="http://schemas.microsoft.com/office/drawing/2014/main" id="{4FE94803-E262-1D15-EB03-A2BB6916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672"/>
              <a:ext cx="21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subnet</a:t>
              </a:r>
              <a:endParaRPr lang="en-GB" altLang="zh-CN"/>
            </a:p>
          </p:txBody>
        </p:sp>
        <p:sp>
          <p:nvSpPr>
            <p:cNvPr id="177209" name="Rectangle 57">
              <a:extLst>
                <a:ext uri="{FF2B5EF4-FFF2-40B4-BE49-F238E27FC236}">
                  <a16:creationId xmlns:a16="http://schemas.microsoft.com/office/drawing/2014/main" id="{DD319BAE-66B9-574D-F762-94566C4E9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1489"/>
              <a:ext cx="2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Arial" panose="020B0604020202020204" pitchFamily="34" charset="0"/>
                </a:rPr>
                <a:t>Eswitch</a:t>
              </a:r>
              <a:endParaRPr lang="en-GB" altLang="zh-CN" sz="1000"/>
            </a:p>
          </p:txBody>
        </p:sp>
        <p:sp>
          <p:nvSpPr>
            <p:cNvPr id="177210" name="Rectangle 58">
              <a:extLst>
                <a:ext uri="{FF2B5EF4-FFF2-40B4-BE49-F238E27FC236}">
                  <a16:creationId xmlns:a16="http://schemas.microsoft.com/office/drawing/2014/main" id="{7FE41E85-1CF3-D3FD-FB67-BD880560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13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1" name="Rectangle 59">
              <a:extLst>
                <a:ext uri="{FF2B5EF4-FFF2-40B4-BE49-F238E27FC236}">
                  <a16:creationId xmlns:a16="http://schemas.microsoft.com/office/drawing/2014/main" id="{0A391FBC-3DD7-99DC-C9ED-4B9E52F2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13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2" name="Rectangle 60">
              <a:extLst>
                <a:ext uri="{FF2B5EF4-FFF2-40B4-BE49-F238E27FC236}">
                  <a16:creationId xmlns:a16="http://schemas.microsoft.com/office/drawing/2014/main" id="{01E4C39C-7341-52A4-0BF2-74CD5E18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518"/>
              <a:ext cx="79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3" name="Rectangle 61">
              <a:extLst>
                <a:ext uri="{FF2B5EF4-FFF2-40B4-BE49-F238E27FC236}">
                  <a16:creationId xmlns:a16="http://schemas.microsoft.com/office/drawing/2014/main" id="{6E3E923B-6736-26C7-79AF-E75445F2B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518"/>
              <a:ext cx="91" cy="181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4" name="Rectangle 62">
              <a:extLst>
                <a:ext uri="{FF2B5EF4-FFF2-40B4-BE49-F238E27FC236}">
                  <a16:creationId xmlns:a16="http://schemas.microsoft.com/office/drawing/2014/main" id="{120E53F6-B771-13C3-3149-59E0B1A3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1281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138.37.88</a:t>
              </a:r>
              <a:endParaRPr lang="en-GB" altLang="zh-CN"/>
            </a:p>
          </p:txBody>
        </p:sp>
        <p:sp>
          <p:nvSpPr>
            <p:cNvPr id="177215" name="Rectangle 63">
              <a:extLst>
                <a:ext uri="{FF2B5EF4-FFF2-40B4-BE49-F238E27FC236}">
                  <a16:creationId xmlns:a16="http://schemas.microsoft.com/office/drawing/2014/main" id="{CB7E3FEE-8860-97AB-24D5-93478B68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512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zh-CN"/>
            </a:p>
          </p:txBody>
        </p:sp>
        <p:sp>
          <p:nvSpPr>
            <p:cNvPr id="177216" name="Rectangle 64">
              <a:extLst>
                <a:ext uri="{FF2B5EF4-FFF2-40B4-BE49-F238E27FC236}">
                  <a16:creationId xmlns:a16="http://schemas.microsoft.com/office/drawing/2014/main" id="{A205C8A8-A49C-06E3-C8CC-8748717F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907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zh-CN"/>
            </a:p>
          </p:txBody>
        </p:sp>
        <p:sp>
          <p:nvSpPr>
            <p:cNvPr id="177217" name="Rectangle 65">
              <a:extLst>
                <a:ext uri="{FF2B5EF4-FFF2-40B4-BE49-F238E27FC236}">
                  <a16:creationId xmlns:a16="http://schemas.microsoft.com/office/drawing/2014/main" id="{9735AB00-58DB-2AEF-4E34-D1318A689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29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zh-CN"/>
            </a:p>
          </p:txBody>
        </p:sp>
        <p:sp>
          <p:nvSpPr>
            <p:cNvPr id="177218" name="Rectangle 66">
              <a:extLst>
                <a:ext uri="{FF2B5EF4-FFF2-40B4-BE49-F238E27FC236}">
                  <a16:creationId xmlns:a16="http://schemas.microsoft.com/office/drawing/2014/main" id="{C2C36877-EE1C-843C-356B-15BFF7E05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657"/>
              <a:ext cx="79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9" name="Rectangle 67">
              <a:extLst>
                <a:ext uri="{FF2B5EF4-FFF2-40B4-BE49-F238E27FC236}">
                  <a16:creationId xmlns:a16="http://schemas.microsoft.com/office/drawing/2014/main" id="{C5B1DE0B-7210-D19B-BC10-F4874D7A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657"/>
              <a:ext cx="91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0" name="Rectangle 68">
              <a:extLst>
                <a:ext uri="{FF2B5EF4-FFF2-40B4-BE49-F238E27FC236}">
                  <a16:creationId xmlns:a16="http://schemas.microsoft.com/office/drawing/2014/main" id="{27AFFDB0-92FE-88A4-F096-4D2E57B0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70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138.37.88.251</a:t>
              </a:r>
              <a:endParaRPr lang="en-GB" altLang="zh-CN"/>
            </a:p>
          </p:txBody>
        </p:sp>
        <p:sp>
          <p:nvSpPr>
            <p:cNvPr id="177221" name="Line 69">
              <a:extLst>
                <a:ext uri="{FF2B5EF4-FFF2-40B4-BE49-F238E27FC236}">
                  <a16:creationId xmlns:a16="http://schemas.microsoft.com/office/drawing/2014/main" id="{21ED1F43-0297-B92C-CCBD-B467CBCD4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3007"/>
              <a:ext cx="191" cy="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2" name="Freeform 70">
              <a:extLst>
                <a:ext uri="{FF2B5EF4-FFF2-40B4-BE49-F238E27FC236}">
                  <a16:creationId xmlns:a16="http://schemas.microsoft.com/office/drawing/2014/main" id="{FF8517CE-C75C-5B42-4B5C-4E8B9AEEA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187"/>
              <a:ext cx="33" cy="34"/>
            </a:xfrm>
            <a:custGeom>
              <a:avLst/>
              <a:gdLst>
                <a:gd name="T0" fmla="*/ 0 w 33"/>
                <a:gd name="T1" fmla="*/ 0 h 34"/>
                <a:gd name="T2" fmla="*/ 33 w 33"/>
                <a:gd name="T3" fmla="*/ 0 h 34"/>
                <a:gd name="T4" fmla="*/ 33 w 3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34">
                  <a:moveTo>
                    <a:pt x="0" y="0"/>
                  </a:moveTo>
                  <a:lnTo>
                    <a:pt x="33" y="0"/>
                  </a:lnTo>
                  <a:lnTo>
                    <a:pt x="3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3" name="AutoShape 71">
              <a:extLst>
                <a:ext uri="{FF2B5EF4-FFF2-40B4-BE49-F238E27FC236}">
                  <a16:creationId xmlns:a16="http://schemas.microsoft.com/office/drawing/2014/main" id="{B830B00E-7AC8-AC44-AAC7-C587DAF5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31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4" name="AutoShape 72">
              <a:extLst>
                <a:ext uri="{FF2B5EF4-FFF2-40B4-BE49-F238E27FC236}">
                  <a16:creationId xmlns:a16="http://schemas.microsoft.com/office/drawing/2014/main" id="{2A77434B-C66E-C5A2-0E06-D517D333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120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5" name="Rectangle 73">
              <a:extLst>
                <a:ext uri="{FF2B5EF4-FFF2-40B4-BE49-F238E27FC236}">
                  <a16:creationId xmlns:a16="http://schemas.microsoft.com/office/drawing/2014/main" id="{0CC2D94B-8A0B-0584-9D74-B57B9CDC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42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6" name="Rectangle 74">
              <a:extLst>
                <a:ext uri="{FF2B5EF4-FFF2-40B4-BE49-F238E27FC236}">
                  <a16:creationId xmlns:a16="http://schemas.microsoft.com/office/drawing/2014/main" id="{AF41346E-B3FC-6CDC-F0E4-4667576F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42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7" name="Freeform 75">
              <a:extLst>
                <a:ext uri="{FF2B5EF4-FFF2-40B4-BE49-F238E27FC236}">
                  <a16:creationId xmlns:a16="http://schemas.microsoft.com/office/drawing/2014/main" id="{54F35E07-891E-4D92-D2DA-5B221297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221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228" name="Picture 76">
              <a:extLst>
                <a:ext uri="{FF2B5EF4-FFF2-40B4-BE49-F238E27FC236}">
                  <a16:creationId xmlns:a16="http://schemas.microsoft.com/office/drawing/2014/main" id="{655F5BE6-16DF-1217-828D-03A98089E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3142"/>
              <a:ext cx="4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29" name="Line 77">
              <a:extLst>
                <a:ext uri="{FF2B5EF4-FFF2-40B4-BE49-F238E27FC236}">
                  <a16:creationId xmlns:a16="http://schemas.microsoft.com/office/drawing/2014/main" id="{94553B83-E92C-03A3-4AF9-DA75F080A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322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0" name="Freeform 78">
              <a:extLst>
                <a:ext uri="{FF2B5EF4-FFF2-40B4-BE49-F238E27FC236}">
                  <a16:creationId xmlns:a16="http://schemas.microsoft.com/office/drawing/2014/main" id="{BC541E36-9C5A-6885-B140-11BF9FCF5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322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1" name="Rectangle 79">
              <a:extLst>
                <a:ext uri="{FF2B5EF4-FFF2-40B4-BE49-F238E27FC236}">
                  <a16:creationId xmlns:a16="http://schemas.microsoft.com/office/drawing/2014/main" id="{FC35ACD9-5ACF-E0B1-6C40-A59D5329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176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2" name="Freeform 80">
              <a:extLst>
                <a:ext uri="{FF2B5EF4-FFF2-40B4-BE49-F238E27FC236}">
                  <a16:creationId xmlns:a16="http://schemas.microsoft.com/office/drawing/2014/main" id="{70F2B0D8-575C-F65D-5CEB-6DC41584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" y="3187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3" name="Line 81">
              <a:extLst>
                <a:ext uri="{FF2B5EF4-FFF2-40B4-BE49-F238E27FC236}">
                  <a16:creationId xmlns:a16="http://schemas.microsoft.com/office/drawing/2014/main" id="{1F0B6155-DE9D-5040-2867-EA60D9B1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4" name="Line 82">
              <a:extLst>
                <a:ext uri="{FF2B5EF4-FFF2-40B4-BE49-F238E27FC236}">
                  <a16:creationId xmlns:a16="http://schemas.microsoft.com/office/drawing/2014/main" id="{55E603B7-C65A-CE88-9FFE-2CE98E30F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87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5" name="Line 83">
              <a:extLst>
                <a:ext uri="{FF2B5EF4-FFF2-40B4-BE49-F238E27FC236}">
                  <a16:creationId xmlns:a16="http://schemas.microsoft.com/office/drawing/2014/main" id="{142F4269-0B7D-E1CC-8204-BAA2621D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3199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6" name="Freeform 84">
              <a:extLst>
                <a:ext uri="{FF2B5EF4-FFF2-40B4-BE49-F238E27FC236}">
                  <a16:creationId xmlns:a16="http://schemas.microsoft.com/office/drawing/2014/main" id="{451D5961-7010-F697-6637-368A9B9D5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3199"/>
              <a:ext cx="45" cy="1"/>
            </a:xfrm>
            <a:custGeom>
              <a:avLst/>
              <a:gdLst>
                <a:gd name="T0" fmla="*/ 0 w 45"/>
                <a:gd name="T1" fmla="*/ 22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22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7" name="Line 85">
              <a:extLst>
                <a:ext uri="{FF2B5EF4-FFF2-40B4-BE49-F238E27FC236}">
                  <a16:creationId xmlns:a16="http://schemas.microsoft.com/office/drawing/2014/main" id="{0170EC22-C365-A7DA-A933-B3502A90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8" name="Rectangle 86">
              <a:extLst>
                <a:ext uri="{FF2B5EF4-FFF2-40B4-BE49-F238E27FC236}">
                  <a16:creationId xmlns:a16="http://schemas.microsoft.com/office/drawing/2014/main" id="{20DD3605-DC0B-C9C6-CE04-2BC66E62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42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9" name="Rectangle 87">
              <a:extLst>
                <a:ext uri="{FF2B5EF4-FFF2-40B4-BE49-F238E27FC236}">
                  <a16:creationId xmlns:a16="http://schemas.microsoft.com/office/drawing/2014/main" id="{4C3D799E-D26D-E48E-32E9-A1E1BF38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42"/>
              <a:ext cx="23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0" name="Freeform 88">
              <a:extLst>
                <a:ext uri="{FF2B5EF4-FFF2-40B4-BE49-F238E27FC236}">
                  <a16:creationId xmlns:a16="http://schemas.microsoft.com/office/drawing/2014/main" id="{D059C4DA-9D5F-03D3-B0D3-4CAB9D1F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3221"/>
              <a:ext cx="22" cy="34"/>
            </a:xfrm>
            <a:custGeom>
              <a:avLst/>
              <a:gdLst>
                <a:gd name="T0" fmla="*/ 0 w 22"/>
                <a:gd name="T1" fmla="*/ 0 h 34"/>
                <a:gd name="T2" fmla="*/ 22 w 22"/>
                <a:gd name="T3" fmla="*/ 0 h 34"/>
                <a:gd name="T4" fmla="*/ 22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lnTo>
                    <a:pt x="22" y="0"/>
                  </a:lnTo>
                  <a:lnTo>
                    <a:pt x="22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1" name="AutoShape 89">
              <a:extLst>
                <a:ext uri="{FF2B5EF4-FFF2-40B4-BE49-F238E27FC236}">
                  <a16:creationId xmlns:a16="http://schemas.microsoft.com/office/drawing/2014/main" id="{219D7BCD-157B-680B-BD74-4F4A104F7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165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2" name="AutoShape 90">
              <a:extLst>
                <a:ext uri="{FF2B5EF4-FFF2-40B4-BE49-F238E27FC236}">
                  <a16:creationId xmlns:a16="http://schemas.microsoft.com/office/drawing/2014/main" id="{76E7B787-C9EF-49F8-9932-E4A7851F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153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3" name="Rectangle 91">
              <a:extLst>
                <a:ext uri="{FF2B5EF4-FFF2-40B4-BE49-F238E27FC236}">
                  <a16:creationId xmlns:a16="http://schemas.microsoft.com/office/drawing/2014/main" id="{CF5D56B5-ABBE-2407-3589-8267AFEC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76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4" name="Rectangle 92">
              <a:extLst>
                <a:ext uri="{FF2B5EF4-FFF2-40B4-BE49-F238E27FC236}">
                  <a16:creationId xmlns:a16="http://schemas.microsoft.com/office/drawing/2014/main" id="{CAEA00EE-A4DE-F7FB-6CC9-78C38AE50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5" name="Freeform 93">
              <a:extLst>
                <a:ext uri="{FF2B5EF4-FFF2-40B4-BE49-F238E27FC236}">
                  <a16:creationId xmlns:a16="http://schemas.microsoft.com/office/drawing/2014/main" id="{2804CCDA-AD08-9661-CEF8-2DFE316DC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3255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0 h 11"/>
                <a:gd name="T6" fmla="*/ 12 w 12"/>
                <a:gd name="T7" fmla="*/ 11 h 11"/>
                <a:gd name="T8" fmla="*/ 0 w 12"/>
                <a:gd name="T9" fmla="*/ 11 h 11"/>
                <a:gd name="T10" fmla="*/ 0 w 12"/>
                <a:gd name="T11" fmla="*/ 11 h 11"/>
                <a:gd name="T12" fmla="*/ 0 w 12"/>
                <a:gd name="T13" fmla="*/ 11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246" name="Picture 94">
              <a:extLst>
                <a:ext uri="{FF2B5EF4-FFF2-40B4-BE49-F238E27FC236}">
                  <a16:creationId xmlns:a16="http://schemas.microsoft.com/office/drawing/2014/main" id="{AFB82276-B237-0CCF-C30E-19D07B389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3176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47" name="Rectangle 95">
              <a:extLst>
                <a:ext uri="{FF2B5EF4-FFF2-40B4-BE49-F238E27FC236}">
                  <a16:creationId xmlns:a16="http://schemas.microsoft.com/office/drawing/2014/main" id="{0A5A0DC8-65F4-C269-F25E-041298BB9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255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8" name="Rectangle 96">
              <a:extLst>
                <a:ext uri="{FF2B5EF4-FFF2-40B4-BE49-F238E27FC236}">
                  <a16:creationId xmlns:a16="http://schemas.microsoft.com/office/drawing/2014/main" id="{610895FC-E452-42FB-0267-B8C9B96C0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210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9" name="Freeform 97">
              <a:extLst>
                <a:ext uri="{FF2B5EF4-FFF2-40B4-BE49-F238E27FC236}">
                  <a16:creationId xmlns:a16="http://schemas.microsoft.com/office/drawing/2014/main" id="{21B967F7-DFA9-3776-7C20-2F5AC494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3221"/>
              <a:ext cx="90" cy="11"/>
            </a:xfrm>
            <a:custGeom>
              <a:avLst/>
              <a:gdLst>
                <a:gd name="T0" fmla="*/ 11 w 90"/>
                <a:gd name="T1" fmla="*/ 0 h 11"/>
                <a:gd name="T2" fmla="*/ 0 w 90"/>
                <a:gd name="T3" fmla="*/ 11 h 11"/>
                <a:gd name="T4" fmla="*/ 90 w 90"/>
                <a:gd name="T5" fmla="*/ 11 h 11"/>
                <a:gd name="T6" fmla="*/ 79 w 90"/>
                <a:gd name="T7" fmla="*/ 0 h 11"/>
                <a:gd name="T8" fmla="*/ 11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11" y="0"/>
                  </a:moveTo>
                  <a:lnTo>
                    <a:pt x="0" y="11"/>
                  </a:lnTo>
                  <a:lnTo>
                    <a:pt x="90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0" name="Line 98">
              <a:extLst>
                <a:ext uri="{FF2B5EF4-FFF2-40B4-BE49-F238E27FC236}">
                  <a16:creationId xmlns:a16="http://schemas.microsoft.com/office/drawing/2014/main" id="{BDACE1EF-0587-37A7-8505-5C782938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1" name="Line 99">
              <a:extLst>
                <a:ext uri="{FF2B5EF4-FFF2-40B4-BE49-F238E27FC236}">
                  <a16:creationId xmlns:a16="http://schemas.microsoft.com/office/drawing/2014/main" id="{33157757-9365-50F9-6DE3-E2DDDD06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3221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2" name="Line 100">
              <a:extLst>
                <a:ext uri="{FF2B5EF4-FFF2-40B4-BE49-F238E27FC236}">
                  <a16:creationId xmlns:a16="http://schemas.microsoft.com/office/drawing/2014/main" id="{FC8EDCD3-A8E7-67DF-9C66-80A2CC83E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232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3" name="Freeform 101">
              <a:extLst>
                <a:ext uri="{FF2B5EF4-FFF2-40B4-BE49-F238E27FC236}">
                  <a16:creationId xmlns:a16="http://schemas.microsoft.com/office/drawing/2014/main" id="{248E55BE-61E7-3B2D-FB7A-089C81FF3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232"/>
              <a:ext cx="45" cy="1"/>
            </a:xfrm>
            <a:custGeom>
              <a:avLst/>
              <a:gdLst>
                <a:gd name="T0" fmla="*/ 0 w 45"/>
                <a:gd name="T1" fmla="*/ 33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33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4" name="Line 102">
              <a:extLst>
                <a:ext uri="{FF2B5EF4-FFF2-40B4-BE49-F238E27FC236}">
                  <a16:creationId xmlns:a16="http://schemas.microsoft.com/office/drawing/2014/main" id="{5F546474-C456-98A9-4F30-6BD8FEDED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3232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5" name="Rectangle 103">
              <a:extLst>
                <a:ext uri="{FF2B5EF4-FFF2-40B4-BE49-F238E27FC236}">
                  <a16:creationId xmlns:a16="http://schemas.microsoft.com/office/drawing/2014/main" id="{258D8347-D566-6541-6661-FC4D988B9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6"/>
              <a:ext cx="22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6" name="Rectangle 104">
              <a:extLst>
                <a:ext uri="{FF2B5EF4-FFF2-40B4-BE49-F238E27FC236}">
                  <a16:creationId xmlns:a16="http://schemas.microsoft.com/office/drawing/2014/main" id="{EEA099D9-D934-B04B-C5BA-F484CC02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176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7" name="Freeform 105">
              <a:extLst>
                <a:ext uri="{FF2B5EF4-FFF2-40B4-BE49-F238E27FC236}">
                  <a16:creationId xmlns:a16="http://schemas.microsoft.com/office/drawing/2014/main" id="{E0951328-5127-A638-20E7-4AFBC792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052"/>
              <a:ext cx="22" cy="34"/>
            </a:xfrm>
            <a:custGeom>
              <a:avLst/>
              <a:gdLst>
                <a:gd name="T0" fmla="*/ 0 w 22"/>
                <a:gd name="T1" fmla="*/ 0 h 34"/>
                <a:gd name="T2" fmla="*/ 22 w 22"/>
                <a:gd name="T3" fmla="*/ 0 h 34"/>
                <a:gd name="T4" fmla="*/ 22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lnTo>
                    <a:pt x="22" y="0"/>
                  </a:lnTo>
                  <a:lnTo>
                    <a:pt x="22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8" name="AutoShape 106">
              <a:extLst>
                <a:ext uri="{FF2B5EF4-FFF2-40B4-BE49-F238E27FC236}">
                  <a16:creationId xmlns:a16="http://schemas.microsoft.com/office/drawing/2014/main" id="{B504EF83-78AF-9D91-6054-46658D25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996"/>
              <a:ext cx="79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9" name="AutoShape 107">
              <a:extLst>
                <a:ext uri="{FF2B5EF4-FFF2-40B4-BE49-F238E27FC236}">
                  <a16:creationId xmlns:a16="http://schemas.microsoft.com/office/drawing/2014/main" id="{A792C16C-6E47-3B57-9F9A-D0DD3886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984"/>
              <a:ext cx="10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0" name="Rectangle 108">
              <a:extLst>
                <a:ext uri="{FF2B5EF4-FFF2-40B4-BE49-F238E27FC236}">
                  <a16:creationId xmlns:a16="http://schemas.microsoft.com/office/drawing/2014/main" id="{DDE389C4-4FF0-A5F3-36B9-F4506D30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7"/>
              <a:ext cx="57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1" name="Rectangle 109">
              <a:extLst>
                <a:ext uri="{FF2B5EF4-FFF2-40B4-BE49-F238E27FC236}">
                  <a16:creationId xmlns:a16="http://schemas.microsoft.com/office/drawing/2014/main" id="{5A95F455-2FFD-EE4C-4D16-668F5D12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7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2" name="Freeform 110">
              <a:extLst>
                <a:ext uri="{FF2B5EF4-FFF2-40B4-BE49-F238E27FC236}">
                  <a16:creationId xmlns:a16="http://schemas.microsoft.com/office/drawing/2014/main" id="{5F9C8150-A5A2-65DA-592E-DBB8147D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08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0 h 11"/>
                <a:gd name="T6" fmla="*/ 12 w 12"/>
                <a:gd name="T7" fmla="*/ 11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1 h 11"/>
                <a:gd name="T14" fmla="*/ 0 w 12"/>
                <a:gd name="T15" fmla="*/ 0 h 11"/>
                <a:gd name="T16" fmla="*/ 0 w 12"/>
                <a:gd name="T17" fmla="*/ 0 h 11"/>
                <a:gd name="T18" fmla="*/ 0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263" name="Picture 111">
              <a:extLst>
                <a:ext uri="{FF2B5EF4-FFF2-40B4-BE49-F238E27FC236}">
                  <a16:creationId xmlns:a16="http://schemas.microsoft.com/office/drawing/2014/main" id="{BA959CF3-FCAE-47D5-0C66-9A7AF41C9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3018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64" name="Line 112">
              <a:extLst>
                <a:ext uri="{FF2B5EF4-FFF2-40B4-BE49-F238E27FC236}">
                  <a16:creationId xmlns:a16="http://schemas.microsoft.com/office/drawing/2014/main" id="{EC065254-500E-14E1-8503-C0B9629EA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5" name="Line 113">
              <a:extLst>
                <a:ext uri="{FF2B5EF4-FFF2-40B4-BE49-F238E27FC236}">
                  <a16:creationId xmlns:a16="http://schemas.microsoft.com/office/drawing/2014/main" id="{6F390027-8D53-10BE-248A-50BEBDC81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6" name="Line 114">
              <a:extLst>
                <a:ext uri="{FF2B5EF4-FFF2-40B4-BE49-F238E27FC236}">
                  <a16:creationId xmlns:a16="http://schemas.microsoft.com/office/drawing/2014/main" id="{45FFE57E-653B-299D-BB0B-367A91AF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7" name="Rectangle 115">
              <a:extLst>
                <a:ext uri="{FF2B5EF4-FFF2-40B4-BE49-F238E27FC236}">
                  <a16:creationId xmlns:a16="http://schemas.microsoft.com/office/drawing/2014/main" id="{40F165B0-4C78-6631-B916-70F7738A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41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8" name="Freeform 116">
              <a:extLst>
                <a:ext uri="{FF2B5EF4-FFF2-40B4-BE49-F238E27FC236}">
                  <a16:creationId xmlns:a16="http://schemas.microsoft.com/office/drawing/2014/main" id="{D6B87738-28C3-814E-25D0-5B7B9F30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3052"/>
              <a:ext cx="79" cy="11"/>
            </a:xfrm>
            <a:custGeom>
              <a:avLst/>
              <a:gdLst>
                <a:gd name="T0" fmla="*/ 11 w 79"/>
                <a:gd name="T1" fmla="*/ 0 h 11"/>
                <a:gd name="T2" fmla="*/ 0 w 79"/>
                <a:gd name="T3" fmla="*/ 11 h 11"/>
                <a:gd name="T4" fmla="*/ 79 w 79"/>
                <a:gd name="T5" fmla="*/ 11 h 11"/>
                <a:gd name="T6" fmla="*/ 79 w 79"/>
                <a:gd name="T7" fmla="*/ 0 h 11"/>
                <a:gd name="T8" fmla="*/ 11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11" y="0"/>
                  </a:moveTo>
                  <a:lnTo>
                    <a:pt x="0" y="11"/>
                  </a:lnTo>
                  <a:lnTo>
                    <a:pt x="79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9" name="Line 117">
              <a:extLst>
                <a:ext uri="{FF2B5EF4-FFF2-40B4-BE49-F238E27FC236}">
                  <a16:creationId xmlns:a16="http://schemas.microsoft.com/office/drawing/2014/main" id="{84E5848E-9269-A931-31C7-EF86512FB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0" name="Line 118">
              <a:extLst>
                <a:ext uri="{FF2B5EF4-FFF2-40B4-BE49-F238E27FC236}">
                  <a16:creationId xmlns:a16="http://schemas.microsoft.com/office/drawing/2014/main" id="{BD06491B-3AF4-0D38-13AA-4FC01F231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1" name="Line 119">
              <a:extLst>
                <a:ext uri="{FF2B5EF4-FFF2-40B4-BE49-F238E27FC236}">
                  <a16:creationId xmlns:a16="http://schemas.microsoft.com/office/drawing/2014/main" id="{E9F025C1-FC90-DE25-92CB-81E26B2E0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06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2" name="Freeform 120">
              <a:extLst>
                <a:ext uri="{FF2B5EF4-FFF2-40B4-BE49-F238E27FC236}">
                  <a16:creationId xmlns:a16="http://schemas.microsoft.com/office/drawing/2014/main" id="{F34E8359-3D55-346F-4E91-132E9A14E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3063"/>
              <a:ext cx="56" cy="1"/>
            </a:xfrm>
            <a:custGeom>
              <a:avLst/>
              <a:gdLst>
                <a:gd name="T0" fmla="*/ 0 w 56"/>
                <a:gd name="T1" fmla="*/ 33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33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3" name="Line 121">
              <a:extLst>
                <a:ext uri="{FF2B5EF4-FFF2-40B4-BE49-F238E27FC236}">
                  <a16:creationId xmlns:a16="http://schemas.microsoft.com/office/drawing/2014/main" id="{111A4DC4-C215-3A07-1E4B-8C6216C96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306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4" name="Rectangle 122">
              <a:extLst>
                <a:ext uri="{FF2B5EF4-FFF2-40B4-BE49-F238E27FC236}">
                  <a16:creationId xmlns:a16="http://schemas.microsoft.com/office/drawing/2014/main" id="{58A236BC-3DE9-5080-5F1F-59B5AD986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3007"/>
              <a:ext cx="22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5" name="Rectangle 123">
              <a:extLst>
                <a:ext uri="{FF2B5EF4-FFF2-40B4-BE49-F238E27FC236}">
                  <a16:creationId xmlns:a16="http://schemas.microsoft.com/office/drawing/2014/main" id="{EFA06A1D-C3D0-245D-B16B-1482A92A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3007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6" name="Line 124">
              <a:extLst>
                <a:ext uri="{FF2B5EF4-FFF2-40B4-BE49-F238E27FC236}">
                  <a16:creationId xmlns:a16="http://schemas.microsoft.com/office/drawing/2014/main" id="{DE0D6B53-63AA-0A11-4BA4-EFB7AE6BA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" y="3029"/>
              <a:ext cx="9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7" name="Line 125">
              <a:extLst>
                <a:ext uri="{FF2B5EF4-FFF2-40B4-BE49-F238E27FC236}">
                  <a16:creationId xmlns:a16="http://schemas.microsoft.com/office/drawing/2014/main" id="{505AAD00-416F-91D7-56AE-4B93B7E5B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3052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8" name="Line 126">
              <a:extLst>
                <a:ext uri="{FF2B5EF4-FFF2-40B4-BE49-F238E27FC236}">
                  <a16:creationId xmlns:a16="http://schemas.microsoft.com/office/drawing/2014/main" id="{BC2A38A0-2589-469E-292A-11474B538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018"/>
              <a:ext cx="102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9" name="Line 127">
              <a:extLst>
                <a:ext uri="{FF2B5EF4-FFF2-40B4-BE49-F238E27FC236}">
                  <a16:creationId xmlns:a16="http://schemas.microsoft.com/office/drawing/2014/main" id="{3CE8EFA5-12F6-309F-A230-014616502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3018"/>
              <a:ext cx="147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0" name="Oval 128">
              <a:extLst>
                <a:ext uri="{FF2B5EF4-FFF2-40B4-BE49-F238E27FC236}">
                  <a16:creationId xmlns:a16="http://schemas.microsoft.com/office/drawing/2014/main" id="{0A570102-F9A7-6E7C-F53F-32BEAC1D2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973"/>
              <a:ext cx="68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1" name="Freeform 129">
              <a:extLst>
                <a:ext uri="{FF2B5EF4-FFF2-40B4-BE49-F238E27FC236}">
                  <a16:creationId xmlns:a16="http://schemas.microsoft.com/office/drawing/2014/main" id="{FBB8C851-ECD7-7BB7-0F06-1CBB102E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26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11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11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2" name="AutoShape 130">
              <a:extLst>
                <a:ext uri="{FF2B5EF4-FFF2-40B4-BE49-F238E27FC236}">
                  <a16:creationId xmlns:a16="http://schemas.microsoft.com/office/drawing/2014/main" id="{4AA08275-EC2A-9D40-A765-B4CE4CC0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10"/>
              <a:ext cx="68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3" name="AutoShape 131">
              <a:extLst>
                <a:ext uri="{FF2B5EF4-FFF2-40B4-BE49-F238E27FC236}">
                  <a16:creationId xmlns:a16="http://schemas.microsoft.com/office/drawing/2014/main" id="{D19D8AB6-7704-AA6D-609C-C573A9CEA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199"/>
              <a:ext cx="90" cy="78"/>
            </a:xfrm>
            <a:prstGeom prst="roundRect">
              <a:avLst>
                <a:gd name="adj" fmla="val 32051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4" name="Rectangle 132">
              <a:extLst>
                <a:ext uri="{FF2B5EF4-FFF2-40B4-BE49-F238E27FC236}">
                  <a16:creationId xmlns:a16="http://schemas.microsoft.com/office/drawing/2014/main" id="{5866F585-158B-17FE-0D44-824C5A45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3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5" name="Rectangle 133">
              <a:extLst>
                <a:ext uri="{FF2B5EF4-FFF2-40B4-BE49-F238E27FC236}">
                  <a16:creationId xmlns:a16="http://schemas.microsoft.com/office/drawing/2014/main" id="{1E7CB14D-E506-3FD7-5717-83C9D6178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32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6" name="Freeform 134">
              <a:extLst>
                <a:ext uri="{FF2B5EF4-FFF2-40B4-BE49-F238E27FC236}">
                  <a16:creationId xmlns:a16="http://schemas.microsoft.com/office/drawing/2014/main" id="{B4D7BFBF-8C6D-37F0-C234-4957918C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3300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287" name="Picture 135">
              <a:extLst>
                <a:ext uri="{FF2B5EF4-FFF2-40B4-BE49-F238E27FC236}">
                  <a16:creationId xmlns:a16="http://schemas.microsoft.com/office/drawing/2014/main" id="{D741FEAE-2BDC-D253-7857-35BE66239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3232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Line 136">
              <a:extLst>
                <a:ext uri="{FF2B5EF4-FFF2-40B4-BE49-F238E27FC236}">
                  <a16:creationId xmlns:a16="http://schemas.microsoft.com/office/drawing/2014/main" id="{7603D80A-04D1-F9AA-E5F2-BA81A05B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9" name="Line 137">
              <a:extLst>
                <a:ext uri="{FF2B5EF4-FFF2-40B4-BE49-F238E27FC236}">
                  <a16:creationId xmlns:a16="http://schemas.microsoft.com/office/drawing/2014/main" id="{D61ED563-F9F3-E8F5-C490-11036163E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0" name="Line 138">
              <a:extLst>
                <a:ext uri="{FF2B5EF4-FFF2-40B4-BE49-F238E27FC236}">
                  <a16:creationId xmlns:a16="http://schemas.microsoft.com/office/drawing/2014/main" id="{D47B3369-94D4-5BD4-31D3-4C590EC4D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1" name="Rectangle 139">
              <a:extLst>
                <a:ext uri="{FF2B5EF4-FFF2-40B4-BE49-F238E27FC236}">
                  <a16:creationId xmlns:a16="http://schemas.microsoft.com/office/drawing/2014/main" id="{7B72C467-D586-1954-2C54-472BC9CA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6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2" name="Freeform 140">
              <a:extLst>
                <a:ext uri="{FF2B5EF4-FFF2-40B4-BE49-F238E27FC236}">
                  <a16:creationId xmlns:a16="http://schemas.microsoft.com/office/drawing/2014/main" id="{D0F1036F-7598-6959-8684-2F78CA7CB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3277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3" name="Line 141">
              <a:extLst>
                <a:ext uri="{FF2B5EF4-FFF2-40B4-BE49-F238E27FC236}">
                  <a16:creationId xmlns:a16="http://schemas.microsoft.com/office/drawing/2014/main" id="{384D83DE-70AA-977E-14D8-4DE1F7E78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4" name="Line 142">
              <a:extLst>
                <a:ext uri="{FF2B5EF4-FFF2-40B4-BE49-F238E27FC236}">
                  <a16:creationId xmlns:a16="http://schemas.microsoft.com/office/drawing/2014/main" id="{DBD77485-70C2-E4E1-BD43-EC2AD95DA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5" name="Line 143">
              <a:extLst>
                <a:ext uri="{FF2B5EF4-FFF2-40B4-BE49-F238E27FC236}">
                  <a16:creationId xmlns:a16="http://schemas.microsoft.com/office/drawing/2014/main" id="{3067B877-753F-A128-3659-6370F89A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6" name="Freeform 144">
              <a:extLst>
                <a:ext uri="{FF2B5EF4-FFF2-40B4-BE49-F238E27FC236}">
                  <a16:creationId xmlns:a16="http://schemas.microsoft.com/office/drawing/2014/main" id="{FB489941-0C4D-7DAA-5D2D-768CB1F2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3277"/>
              <a:ext cx="46" cy="1"/>
            </a:xfrm>
            <a:custGeom>
              <a:avLst/>
              <a:gdLst>
                <a:gd name="T0" fmla="*/ 0 w 46"/>
                <a:gd name="T1" fmla="*/ 23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0" y="0"/>
                  </a:moveTo>
                  <a:lnTo>
                    <a:pt x="23" y="0"/>
                  </a:lnTo>
                  <a:lnTo>
                    <a:pt x="4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7" name="Line 145">
              <a:extLst>
                <a:ext uri="{FF2B5EF4-FFF2-40B4-BE49-F238E27FC236}">
                  <a16:creationId xmlns:a16="http://schemas.microsoft.com/office/drawing/2014/main" id="{CB480EC4-22D7-348C-E31F-AC8CA5C85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7" y="327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8" name="Rectangle 146">
              <a:extLst>
                <a:ext uri="{FF2B5EF4-FFF2-40B4-BE49-F238E27FC236}">
                  <a16:creationId xmlns:a16="http://schemas.microsoft.com/office/drawing/2014/main" id="{B472C751-2E15-35CD-D681-867557F8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21"/>
              <a:ext cx="11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9" name="Rectangle 147">
              <a:extLst>
                <a:ext uri="{FF2B5EF4-FFF2-40B4-BE49-F238E27FC236}">
                  <a16:creationId xmlns:a16="http://schemas.microsoft.com/office/drawing/2014/main" id="{95642BFD-6922-E576-71AD-D0109AF75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21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0" name="Line 148">
              <a:extLst>
                <a:ext uri="{FF2B5EF4-FFF2-40B4-BE49-F238E27FC236}">
                  <a16:creationId xmlns:a16="http://schemas.microsoft.com/office/drawing/2014/main" id="{B59EA33F-2DF1-22CF-310F-DBD829833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3" y="3041"/>
              <a:ext cx="203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1" name="Freeform 149">
              <a:extLst>
                <a:ext uri="{FF2B5EF4-FFF2-40B4-BE49-F238E27FC236}">
                  <a16:creationId xmlns:a16="http://schemas.microsoft.com/office/drawing/2014/main" id="{5572101F-7186-2419-266B-9587A4306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3221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23 w 23"/>
                <a:gd name="T3" fmla="*/ 0 h 34"/>
                <a:gd name="T4" fmla="*/ 23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23" y="0"/>
                  </a:lnTo>
                  <a:lnTo>
                    <a:pt x="2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2" name="AutoShape 150">
              <a:extLst>
                <a:ext uri="{FF2B5EF4-FFF2-40B4-BE49-F238E27FC236}">
                  <a16:creationId xmlns:a16="http://schemas.microsoft.com/office/drawing/2014/main" id="{064143F3-3F2B-80F6-8127-6291F6406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165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3" name="AutoShape 151">
              <a:extLst>
                <a:ext uri="{FF2B5EF4-FFF2-40B4-BE49-F238E27FC236}">
                  <a16:creationId xmlns:a16="http://schemas.microsoft.com/office/drawing/2014/main" id="{53573FFF-9936-12D1-78C6-5B355F3FD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153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4" name="Rectangle 152">
              <a:extLst>
                <a:ext uri="{FF2B5EF4-FFF2-40B4-BE49-F238E27FC236}">
                  <a16:creationId xmlns:a16="http://schemas.microsoft.com/office/drawing/2014/main" id="{8D6B2940-2E81-E310-0DD0-876E719C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176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5" name="Rectangle 153">
              <a:extLst>
                <a:ext uri="{FF2B5EF4-FFF2-40B4-BE49-F238E27FC236}">
                  <a16:creationId xmlns:a16="http://schemas.microsoft.com/office/drawing/2014/main" id="{C7DD69F2-0C51-0CB6-62F0-4051A808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6" name="Freeform 154">
              <a:extLst>
                <a:ext uri="{FF2B5EF4-FFF2-40B4-BE49-F238E27FC236}">
                  <a16:creationId xmlns:a16="http://schemas.microsoft.com/office/drawing/2014/main" id="{02E8D5E7-65D4-4B4F-0CCA-73904C08F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3255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22 w 22"/>
                <a:gd name="T5" fmla="*/ 0 h 11"/>
                <a:gd name="T6" fmla="*/ 22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0 w 22"/>
                <a:gd name="T13" fmla="*/ 11 h 11"/>
                <a:gd name="T14" fmla="*/ 0 w 22"/>
                <a:gd name="T15" fmla="*/ 0 h 11"/>
                <a:gd name="T16" fmla="*/ 0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22" y="0"/>
                  </a:lnTo>
                  <a:lnTo>
                    <a:pt x="2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307" name="Picture 155">
              <a:extLst>
                <a:ext uri="{FF2B5EF4-FFF2-40B4-BE49-F238E27FC236}">
                  <a16:creationId xmlns:a16="http://schemas.microsoft.com/office/drawing/2014/main" id="{DE8D7A36-5154-0F51-0AD0-646C85E91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3187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8" name="Line 156">
              <a:extLst>
                <a:ext uri="{FF2B5EF4-FFF2-40B4-BE49-F238E27FC236}">
                  <a16:creationId xmlns:a16="http://schemas.microsoft.com/office/drawing/2014/main" id="{5E477ABB-FFD9-8D86-253F-1ACB6F31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9" name="Line 157">
              <a:extLst>
                <a:ext uri="{FF2B5EF4-FFF2-40B4-BE49-F238E27FC236}">
                  <a16:creationId xmlns:a16="http://schemas.microsoft.com/office/drawing/2014/main" id="{E4C3920E-A36F-0632-66A6-3F3C0DABC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0" name="Line 158">
              <a:extLst>
                <a:ext uri="{FF2B5EF4-FFF2-40B4-BE49-F238E27FC236}">
                  <a16:creationId xmlns:a16="http://schemas.microsoft.com/office/drawing/2014/main" id="{A8E82FFC-E522-9C94-502B-895A5A470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1" name="Rectangle 159">
              <a:extLst>
                <a:ext uri="{FF2B5EF4-FFF2-40B4-BE49-F238E27FC236}">
                  <a16:creationId xmlns:a16="http://schemas.microsoft.com/office/drawing/2014/main" id="{79C296EC-8E95-1CA5-A9E7-A04E1AA76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3210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2" name="Freeform 160">
              <a:extLst>
                <a:ext uri="{FF2B5EF4-FFF2-40B4-BE49-F238E27FC236}">
                  <a16:creationId xmlns:a16="http://schemas.microsoft.com/office/drawing/2014/main" id="{C948A774-0EAB-E156-69B9-E9DD2D153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" y="3221"/>
              <a:ext cx="91" cy="23"/>
            </a:xfrm>
            <a:custGeom>
              <a:avLst/>
              <a:gdLst>
                <a:gd name="T0" fmla="*/ 12 w 91"/>
                <a:gd name="T1" fmla="*/ 0 h 23"/>
                <a:gd name="T2" fmla="*/ 0 w 91"/>
                <a:gd name="T3" fmla="*/ 23 h 23"/>
                <a:gd name="T4" fmla="*/ 91 w 91"/>
                <a:gd name="T5" fmla="*/ 23 h 23"/>
                <a:gd name="T6" fmla="*/ 79 w 91"/>
                <a:gd name="T7" fmla="*/ 0 h 23"/>
                <a:gd name="T8" fmla="*/ 12 w 9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3">
                  <a:moveTo>
                    <a:pt x="12" y="0"/>
                  </a:moveTo>
                  <a:lnTo>
                    <a:pt x="0" y="23"/>
                  </a:lnTo>
                  <a:lnTo>
                    <a:pt x="91" y="23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3" name="Freeform 161">
              <a:extLst>
                <a:ext uri="{FF2B5EF4-FFF2-40B4-BE49-F238E27FC236}">
                  <a16:creationId xmlns:a16="http://schemas.microsoft.com/office/drawing/2014/main" id="{3FB01BCD-169E-7DE1-60BD-D01B620D2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3232"/>
              <a:ext cx="67" cy="1"/>
            </a:xfrm>
            <a:custGeom>
              <a:avLst/>
              <a:gdLst>
                <a:gd name="T0" fmla="*/ 0 w 67"/>
                <a:gd name="T1" fmla="*/ 11 w 67"/>
                <a:gd name="T2" fmla="*/ 67 w 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7">
                  <a:moveTo>
                    <a:pt x="0" y="0"/>
                  </a:moveTo>
                  <a:lnTo>
                    <a:pt x="11" y="0"/>
                  </a:lnTo>
                  <a:lnTo>
                    <a:pt x="6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4" name="Line 162">
              <a:extLst>
                <a:ext uri="{FF2B5EF4-FFF2-40B4-BE49-F238E27FC236}">
                  <a16:creationId xmlns:a16="http://schemas.microsoft.com/office/drawing/2014/main" id="{B1CC56F1-A436-0D64-4940-4D241F34F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3232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5" name="Freeform 163">
              <a:extLst>
                <a:ext uri="{FF2B5EF4-FFF2-40B4-BE49-F238E27FC236}">
                  <a16:creationId xmlns:a16="http://schemas.microsoft.com/office/drawing/2014/main" id="{A88048AE-7216-5A93-A25D-4C41645F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232"/>
              <a:ext cx="45" cy="1"/>
            </a:xfrm>
            <a:custGeom>
              <a:avLst/>
              <a:gdLst>
                <a:gd name="T0" fmla="*/ 0 w 45"/>
                <a:gd name="T1" fmla="*/ 34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34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6" name="Line 164">
              <a:extLst>
                <a:ext uri="{FF2B5EF4-FFF2-40B4-BE49-F238E27FC236}">
                  <a16:creationId xmlns:a16="http://schemas.microsoft.com/office/drawing/2014/main" id="{E60556CF-F8CC-527A-A50A-676731E96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7" name="Rectangle 165">
              <a:extLst>
                <a:ext uri="{FF2B5EF4-FFF2-40B4-BE49-F238E27FC236}">
                  <a16:creationId xmlns:a16="http://schemas.microsoft.com/office/drawing/2014/main" id="{24D5CE67-7ED5-3A4A-ABCB-12DCB9BF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176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8" name="Rectangle 166">
              <a:extLst>
                <a:ext uri="{FF2B5EF4-FFF2-40B4-BE49-F238E27FC236}">
                  <a16:creationId xmlns:a16="http://schemas.microsoft.com/office/drawing/2014/main" id="{5DB7FC35-CA7D-E2AB-08D5-9863DAF4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176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9" name="Freeform 167">
              <a:extLst>
                <a:ext uri="{FF2B5EF4-FFF2-40B4-BE49-F238E27FC236}">
                  <a16:creationId xmlns:a16="http://schemas.microsoft.com/office/drawing/2014/main" id="{D29EFBF5-C46D-8238-335F-9BC7E7D40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3255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23 w 34"/>
                <a:gd name="T3" fmla="*/ 0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23" y="0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0" name="AutoShape 168">
              <a:extLst>
                <a:ext uri="{FF2B5EF4-FFF2-40B4-BE49-F238E27FC236}">
                  <a16:creationId xmlns:a16="http://schemas.microsoft.com/office/drawing/2014/main" id="{EA1ABB24-0BB8-D026-5FE7-014E51FA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199"/>
              <a:ext cx="79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1" name="AutoShape 169">
              <a:extLst>
                <a:ext uri="{FF2B5EF4-FFF2-40B4-BE49-F238E27FC236}">
                  <a16:creationId xmlns:a16="http://schemas.microsoft.com/office/drawing/2014/main" id="{D0322FA7-2AB0-6E77-6BF6-76AE67AC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187"/>
              <a:ext cx="102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2" name="Rectangle 170">
              <a:extLst>
                <a:ext uri="{FF2B5EF4-FFF2-40B4-BE49-F238E27FC236}">
                  <a16:creationId xmlns:a16="http://schemas.microsoft.com/office/drawing/2014/main" id="{EAB2C319-4915-862F-01F0-8F6DE86B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10"/>
              <a:ext cx="5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3" name="Rectangle 171">
              <a:extLst>
                <a:ext uri="{FF2B5EF4-FFF2-40B4-BE49-F238E27FC236}">
                  <a16:creationId xmlns:a16="http://schemas.microsoft.com/office/drawing/2014/main" id="{78718DA2-BF89-86C9-37D6-3C7CF9C6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10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4" name="Freeform 172">
              <a:extLst>
                <a:ext uri="{FF2B5EF4-FFF2-40B4-BE49-F238E27FC236}">
                  <a16:creationId xmlns:a16="http://schemas.microsoft.com/office/drawing/2014/main" id="{9F7C4E71-3D04-DB9D-179B-41CD552D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3289"/>
              <a:ext cx="11" cy="11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0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325" name="Picture 173">
              <a:extLst>
                <a:ext uri="{FF2B5EF4-FFF2-40B4-BE49-F238E27FC236}">
                  <a16:creationId xmlns:a16="http://schemas.microsoft.com/office/drawing/2014/main" id="{BFAE84B9-2F49-9B10-8E98-41EB294F5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" y="3221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26" name="Line 174">
              <a:extLst>
                <a:ext uri="{FF2B5EF4-FFF2-40B4-BE49-F238E27FC236}">
                  <a16:creationId xmlns:a16="http://schemas.microsoft.com/office/drawing/2014/main" id="{031326B2-D13E-2B92-8133-50A5CF20E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7" name="Line 175">
              <a:extLst>
                <a:ext uri="{FF2B5EF4-FFF2-40B4-BE49-F238E27FC236}">
                  <a16:creationId xmlns:a16="http://schemas.microsoft.com/office/drawing/2014/main" id="{84FFC73D-EF1A-462A-75B4-997EA403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8" name="Line 176">
              <a:extLst>
                <a:ext uri="{FF2B5EF4-FFF2-40B4-BE49-F238E27FC236}">
                  <a16:creationId xmlns:a16="http://schemas.microsoft.com/office/drawing/2014/main" id="{BECE1CEF-C900-3463-E357-ED19FA3C5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289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9" name="Rectangle 177">
              <a:extLst>
                <a:ext uri="{FF2B5EF4-FFF2-40B4-BE49-F238E27FC236}">
                  <a16:creationId xmlns:a16="http://schemas.microsoft.com/office/drawing/2014/main" id="{030FA77E-02BD-CBB5-FF18-77F60CDD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3244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0" name="Freeform 178">
              <a:extLst>
                <a:ext uri="{FF2B5EF4-FFF2-40B4-BE49-F238E27FC236}">
                  <a16:creationId xmlns:a16="http://schemas.microsoft.com/office/drawing/2014/main" id="{964FF738-61DE-DF7C-D367-AC8200D3A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3255"/>
              <a:ext cx="79" cy="22"/>
            </a:xfrm>
            <a:custGeom>
              <a:avLst/>
              <a:gdLst>
                <a:gd name="T0" fmla="*/ 12 w 79"/>
                <a:gd name="T1" fmla="*/ 0 h 22"/>
                <a:gd name="T2" fmla="*/ 0 w 79"/>
                <a:gd name="T3" fmla="*/ 22 h 22"/>
                <a:gd name="T4" fmla="*/ 79 w 79"/>
                <a:gd name="T5" fmla="*/ 22 h 22"/>
                <a:gd name="T6" fmla="*/ 79 w 79"/>
                <a:gd name="T7" fmla="*/ 0 h 22"/>
                <a:gd name="T8" fmla="*/ 12 w 7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2">
                  <a:moveTo>
                    <a:pt x="12" y="0"/>
                  </a:moveTo>
                  <a:lnTo>
                    <a:pt x="0" y="22"/>
                  </a:lnTo>
                  <a:lnTo>
                    <a:pt x="79" y="22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1" name="Line 179">
              <a:extLst>
                <a:ext uri="{FF2B5EF4-FFF2-40B4-BE49-F238E27FC236}">
                  <a16:creationId xmlns:a16="http://schemas.microsoft.com/office/drawing/2014/main" id="{5DDEA871-7FC6-A1D3-FDBF-133E25519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2" name="Line 180">
              <a:extLst>
                <a:ext uri="{FF2B5EF4-FFF2-40B4-BE49-F238E27FC236}">
                  <a16:creationId xmlns:a16="http://schemas.microsoft.com/office/drawing/2014/main" id="{D0EE63B4-1509-DCEB-9B21-AE8DF897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3" name="Line 181">
              <a:extLst>
                <a:ext uri="{FF2B5EF4-FFF2-40B4-BE49-F238E27FC236}">
                  <a16:creationId xmlns:a16="http://schemas.microsoft.com/office/drawing/2014/main" id="{F0C75A12-CBF7-6369-B74C-9C172936D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266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4" name="Freeform 182">
              <a:extLst>
                <a:ext uri="{FF2B5EF4-FFF2-40B4-BE49-F238E27FC236}">
                  <a16:creationId xmlns:a16="http://schemas.microsoft.com/office/drawing/2014/main" id="{617B7B6C-F448-F3EA-F23E-54F21B62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266"/>
              <a:ext cx="56" cy="1"/>
            </a:xfrm>
            <a:custGeom>
              <a:avLst/>
              <a:gdLst>
                <a:gd name="T0" fmla="*/ 0 w 56"/>
                <a:gd name="T1" fmla="*/ 34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34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5" name="Line 183">
              <a:extLst>
                <a:ext uri="{FF2B5EF4-FFF2-40B4-BE49-F238E27FC236}">
                  <a16:creationId xmlns:a16="http://schemas.microsoft.com/office/drawing/2014/main" id="{78DF527F-14C7-E30A-4B5B-107592AF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3266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6" name="Rectangle 184">
              <a:extLst>
                <a:ext uri="{FF2B5EF4-FFF2-40B4-BE49-F238E27FC236}">
                  <a16:creationId xmlns:a16="http://schemas.microsoft.com/office/drawing/2014/main" id="{56CF3719-9224-FBCE-F76A-4152458E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3210"/>
              <a:ext cx="23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7" name="Rectangle 185">
              <a:extLst>
                <a:ext uri="{FF2B5EF4-FFF2-40B4-BE49-F238E27FC236}">
                  <a16:creationId xmlns:a16="http://schemas.microsoft.com/office/drawing/2014/main" id="{E2494DB9-3518-D078-0F15-2980B694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3210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8" name="Freeform 186">
              <a:extLst>
                <a:ext uri="{FF2B5EF4-FFF2-40B4-BE49-F238E27FC236}">
                  <a16:creationId xmlns:a16="http://schemas.microsoft.com/office/drawing/2014/main" id="{8F027FB4-A166-714E-1805-006A005B4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" y="308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11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11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9" name="AutoShape 187">
              <a:extLst>
                <a:ext uri="{FF2B5EF4-FFF2-40B4-BE49-F238E27FC236}">
                  <a16:creationId xmlns:a16="http://schemas.microsoft.com/office/drawing/2014/main" id="{B61BC972-FF78-8623-373F-140D2DD6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029"/>
              <a:ext cx="67" cy="57"/>
            </a:xfrm>
            <a:prstGeom prst="roundRect">
              <a:avLst>
                <a:gd name="adj" fmla="val 4386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0" name="AutoShape 188">
              <a:extLst>
                <a:ext uri="{FF2B5EF4-FFF2-40B4-BE49-F238E27FC236}">
                  <a16:creationId xmlns:a16="http://schemas.microsoft.com/office/drawing/2014/main" id="{B8583664-C686-870A-B28C-AAEF2F357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018"/>
              <a:ext cx="91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1" name="Rectangle 189">
              <a:extLst>
                <a:ext uri="{FF2B5EF4-FFF2-40B4-BE49-F238E27FC236}">
                  <a16:creationId xmlns:a16="http://schemas.microsoft.com/office/drawing/2014/main" id="{D2DE71A8-772D-B9AD-BB08-3B6997E9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052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2" name="Rectangle 190">
              <a:extLst>
                <a:ext uri="{FF2B5EF4-FFF2-40B4-BE49-F238E27FC236}">
                  <a16:creationId xmlns:a16="http://schemas.microsoft.com/office/drawing/2014/main" id="{29F40DFE-EBAA-6E2B-AD67-08D123313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3052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3" name="Freeform 191">
              <a:extLst>
                <a:ext uri="{FF2B5EF4-FFF2-40B4-BE49-F238E27FC236}">
                  <a16:creationId xmlns:a16="http://schemas.microsoft.com/office/drawing/2014/main" id="{347906CC-006A-735E-195C-D36608408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3120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344" name="Picture 192">
              <a:extLst>
                <a:ext uri="{FF2B5EF4-FFF2-40B4-BE49-F238E27FC236}">
                  <a16:creationId xmlns:a16="http://schemas.microsoft.com/office/drawing/2014/main" id="{1EF23C0A-830C-2E56-FBD8-27E1C00B7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" y="3052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45" name="Line 193">
              <a:extLst>
                <a:ext uri="{FF2B5EF4-FFF2-40B4-BE49-F238E27FC236}">
                  <a16:creationId xmlns:a16="http://schemas.microsoft.com/office/drawing/2014/main" id="{BB10C61D-E4C1-8795-1A0F-7C201D6F6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6" name="Line 194">
              <a:extLst>
                <a:ext uri="{FF2B5EF4-FFF2-40B4-BE49-F238E27FC236}">
                  <a16:creationId xmlns:a16="http://schemas.microsoft.com/office/drawing/2014/main" id="{DE1DF1DC-34FA-A569-53AD-6FEB0CCF3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7" name="Line 195">
              <a:extLst>
                <a:ext uri="{FF2B5EF4-FFF2-40B4-BE49-F238E27FC236}">
                  <a16:creationId xmlns:a16="http://schemas.microsoft.com/office/drawing/2014/main" id="{C0C12C07-293A-5261-C2C3-C322DDED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312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8" name="Rectangle 196">
              <a:extLst>
                <a:ext uri="{FF2B5EF4-FFF2-40B4-BE49-F238E27FC236}">
                  <a16:creationId xmlns:a16="http://schemas.microsoft.com/office/drawing/2014/main" id="{7B59418D-1EAA-5F22-0E92-53222DAF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086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9" name="Freeform 197">
              <a:extLst>
                <a:ext uri="{FF2B5EF4-FFF2-40B4-BE49-F238E27FC236}">
                  <a16:creationId xmlns:a16="http://schemas.microsoft.com/office/drawing/2014/main" id="{5B4783FF-5A85-F4CD-C2A2-84BF6C2F7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097"/>
              <a:ext cx="91" cy="11"/>
            </a:xfrm>
            <a:custGeom>
              <a:avLst/>
              <a:gdLst>
                <a:gd name="T0" fmla="*/ 12 w 91"/>
                <a:gd name="T1" fmla="*/ 0 h 11"/>
                <a:gd name="T2" fmla="*/ 0 w 91"/>
                <a:gd name="T3" fmla="*/ 11 h 11"/>
                <a:gd name="T4" fmla="*/ 91 w 91"/>
                <a:gd name="T5" fmla="*/ 11 h 11"/>
                <a:gd name="T6" fmla="*/ 79 w 91"/>
                <a:gd name="T7" fmla="*/ 0 h 11"/>
                <a:gd name="T8" fmla="*/ 12 w 9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">
                  <a:moveTo>
                    <a:pt x="12" y="0"/>
                  </a:moveTo>
                  <a:lnTo>
                    <a:pt x="0" y="11"/>
                  </a:lnTo>
                  <a:lnTo>
                    <a:pt x="91" y="11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0" name="Freeform 198">
              <a:extLst>
                <a:ext uri="{FF2B5EF4-FFF2-40B4-BE49-F238E27FC236}">
                  <a16:creationId xmlns:a16="http://schemas.microsoft.com/office/drawing/2014/main" id="{9BC69346-46F3-6E74-AA87-75852777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3097"/>
              <a:ext cx="56" cy="1"/>
            </a:xfrm>
            <a:custGeom>
              <a:avLst/>
              <a:gdLst>
                <a:gd name="T0" fmla="*/ 0 w 56"/>
                <a:gd name="T1" fmla="*/ 11 w 56"/>
                <a:gd name="T2" fmla="*/ 56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0" y="0"/>
                  </a:moveTo>
                  <a:lnTo>
                    <a:pt x="11" y="0"/>
                  </a:lnTo>
                  <a:lnTo>
                    <a:pt x="5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1" name="Line 199">
              <a:extLst>
                <a:ext uri="{FF2B5EF4-FFF2-40B4-BE49-F238E27FC236}">
                  <a16:creationId xmlns:a16="http://schemas.microsoft.com/office/drawing/2014/main" id="{BFBD80F7-5CC6-6C04-6B19-D5F4FEFAE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2" name="Line 200">
              <a:extLst>
                <a:ext uri="{FF2B5EF4-FFF2-40B4-BE49-F238E27FC236}">
                  <a16:creationId xmlns:a16="http://schemas.microsoft.com/office/drawing/2014/main" id="{81DF0B83-25B1-8CDD-848D-8AD4A8AD7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97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3" name="Line 201">
              <a:extLst>
                <a:ext uri="{FF2B5EF4-FFF2-40B4-BE49-F238E27FC236}">
                  <a16:creationId xmlns:a16="http://schemas.microsoft.com/office/drawing/2014/main" id="{B058945B-6792-A012-A32E-D13F84F0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097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4" name="Line 202">
              <a:extLst>
                <a:ext uri="{FF2B5EF4-FFF2-40B4-BE49-F238E27FC236}">
                  <a16:creationId xmlns:a16="http://schemas.microsoft.com/office/drawing/2014/main" id="{AB8FD0BE-B247-8C99-A6F7-DDBA8CF06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5" name="Rectangle 203">
              <a:extLst>
                <a:ext uri="{FF2B5EF4-FFF2-40B4-BE49-F238E27FC236}">
                  <a16:creationId xmlns:a16="http://schemas.microsoft.com/office/drawing/2014/main" id="{30E23118-F3F9-8143-1F2F-60DF6587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041"/>
              <a:ext cx="11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6" name="Rectangle 204">
              <a:extLst>
                <a:ext uri="{FF2B5EF4-FFF2-40B4-BE49-F238E27FC236}">
                  <a16:creationId xmlns:a16="http://schemas.microsoft.com/office/drawing/2014/main" id="{EC1ED364-7D40-86B0-688F-BB2B6539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041"/>
              <a:ext cx="22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7" name="Line 205">
              <a:extLst>
                <a:ext uri="{FF2B5EF4-FFF2-40B4-BE49-F238E27FC236}">
                  <a16:creationId xmlns:a16="http://schemas.microsoft.com/office/drawing/2014/main" id="{86EA054F-288C-972D-AA9B-1DFAD4AA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5" y="3074"/>
              <a:ext cx="10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8" name="Line 206">
              <a:extLst>
                <a:ext uri="{FF2B5EF4-FFF2-40B4-BE49-F238E27FC236}">
                  <a16:creationId xmlns:a16="http://schemas.microsoft.com/office/drawing/2014/main" id="{44E32978-CAE4-D8B4-0294-CB46B2FF8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086"/>
              <a:ext cx="1" cy="1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9" name="Line 207">
              <a:extLst>
                <a:ext uri="{FF2B5EF4-FFF2-40B4-BE49-F238E27FC236}">
                  <a16:creationId xmlns:a16="http://schemas.microsoft.com/office/drawing/2014/main" id="{9A6A4694-2EAA-2DA7-E94E-7C90C8833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052"/>
              <a:ext cx="10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0" name="Line 208">
              <a:extLst>
                <a:ext uri="{FF2B5EF4-FFF2-40B4-BE49-F238E27FC236}">
                  <a16:creationId xmlns:a16="http://schemas.microsoft.com/office/drawing/2014/main" id="{AAD3DDC1-F7F8-0138-F7E6-ADB9AF885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3052"/>
              <a:ext cx="147" cy="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1" name="Oval 209">
              <a:extLst>
                <a:ext uri="{FF2B5EF4-FFF2-40B4-BE49-F238E27FC236}">
                  <a16:creationId xmlns:a16="http://schemas.microsoft.com/office/drawing/2014/main" id="{9A673525-64D5-61D0-BD55-3E270BF4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007"/>
              <a:ext cx="79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2" name="Freeform 210">
              <a:extLst>
                <a:ext uri="{FF2B5EF4-FFF2-40B4-BE49-F238E27FC236}">
                  <a16:creationId xmlns:a16="http://schemas.microsoft.com/office/drawing/2014/main" id="{FF290ACC-E032-F262-F8E8-CBC44A22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3300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23 w 23"/>
                <a:gd name="T3" fmla="*/ 11 h 34"/>
                <a:gd name="T4" fmla="*/ 23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0" y="0"/>
                  </a:moveTo>
                  <a:lnTo>
                    <a:pt x="23" y="11"/>
                  </a:lnTo>
                  <a:lnTo>
                    <a:pt x="23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3" name="AutoShape 211">
              <a:extLst>
                <a:ext uri="{FF2B5EF4-FFF2-40B4-BE49-F238E27FC236}">
                  <a16:creationId xmlns:a16="http://schemas.microsoft.com/office/drawing/2014/main" id="{F58876D8-13FF-E0BF-63F7-96B61FA9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255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4" name="AutoShape 212">
              <a:extLst>
                <a:ext uri="{FF2B5EF4-FFF2-40B4-BE49-F238E27FC236}">
                  <a16:creationId xmlns:a16="http://schemas.microsoft.com/office/drawing/2014/main" id="{437E2BF1-49EC-2962-89F2-CF9DA63F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244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5" name="Rectangle 213">
              <a:extLst>
                <a:ext uri="{FF2B5EF4-FFF2-40B4-BE49-F238E27FC236}">
                  <a16:creationId xmlns:a16="http://schemas.microsoft.com/office/drawing/2014/main" id="{BFE7BF32-0619-D990-4C6B-CB6A03D7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266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6" name="Rectangle 214">
              <a:extLst>
                <a:ext uri="{FF2B5EF4-FFF2-40B4-BE49-F238E27FC236}">
                  <a16:creationId xmlns:a16="http://schemas.microsoft.com/office/drawing/2014/main" id="{0EF1E5B2-D982-9532-F1C0-F617933C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266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7" name="Freeform 215">
              <a:extLst>
                <a:ext uri="{FF2B5EF4-FFF2-40B4-BE49-F238E27FC236}">
                  <a16:creationId xmlns:a16="http://schemas.microsoft.com/office/drawing/2014/main" id="{69F7BEE0-B5BC-6A89-B071-BE68D2D72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3334"/>
              <a:ext cx="23" cy="22"/>
            </a:xfrm>
            <a:custGeom>
              <a:avLst/>
              <a:gdLst>
                <a:gd name="T0" fmla="*/ 12 w 23"/>
                <a:gd name="T1" fmla="*/ 0 h 22"/>
                <a:gd name="T2" fmla="*/ 12 w 23"/>
                <a:gd name="T3" fmla="*/ 0 h 22"/>
                <a:gd name="T4" fmla="*/ 23 w 23"/>
                <a:gd name="T5" fmla="*/ 11 h 22"/>
                <a:gd name="T6" fmla="*/ 23 w 23"/>
                <a:gd name="T7" fmla="*/ 11 h 22"/>
                <a:gd name="T8" fmla="*/ 12 w 23"/>
                <a:gd name="T9" fmla="*/ 22 h 22"/>
                <a:gd name="T10" fmla="*/ 12 w 23"/>
                <a:gd name="T11" fmla="*/ 22 h 22"/>
                <a:gd name="T12" fmla="*/ 0 w 23"/>
                <a:gd name="T13" fmla="*/ 11 h 22"/>
                <a:gd name="T14" fmla="*/ 0 w 23"/>
                <a:gd name="T15" fmla="*/ 11 h 22"/>
                <a:gd name="T16" fmla="*/ 0 w 23"/>
                <a:gd name="T17" fmla="*/ 0 h 22"/>
                <a:gd name="T18" fmla="*/ 12 w 2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12" y="0"/>
                  </a:moveTo>
                  <a:lnTo>
                    <a:pt x="12" y="0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368" name="Picture 216">
              <a:extLst>
                <a:ext uri="{FF2B5EF4-FFF2-40B4-BE49-F238E27FC236}">
                  <a16:creationId xmlns:a16="http://schemas.microsoft.com/office/drawing/2014/main" id="{994333AC-910E-0490-A952-48A2AEDC8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" y="3266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69" name="Line 217">
              <a:extLst>
                <a:ext uri="{FF2B5EF4-FFF2-40B4-BE49-F238E27FC236}">
                  <a16:creationId xmlns:a16="http://schemas.microsoft.com/office/drawing/2014/main" id="{6778DF7C-6166-C097-991B-FEF2E5FAA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0" name="Line 218">
              <a:extLst>
                <a:ext uri="{FF2B5EF4-FFF2-40B4-BE49-F238E27FC236}">
                  <a16:creationId xmlns:a16="http://schemas.microsoft.com/office/drawing/2014/main" id="{229E9C28-8E0A-4EF5-F79F-9A1EE1902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1" name="Line 219">
              <a:extLst>
                <a:ext uri="{FF2B5EF4-FFF2-40B4-BE49-F238E27FC236}">
                  <a16:creationId xmlns:a16="http://schemas.microsoft.com/office/drawing/2014/main" id="{81739BBF-58A4-5F56-D582-2439492F7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334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2" name="Rectangle 220">
              <a:extLst>
                <a:ext uri="{FF2B5EF4-FFF2-40B4-BE49-F238E27FC236}">
                  <a16:creationId xmlns:a16="http://schemas.microsoft.com/office/drawing/2014/main" id="{2B178B9D-0E6A-58F1-4ECD-5720B205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300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3" name="Freeform 221">
              <a:extLst>
                <a:ext uri="{FF2B5EF4-FFF2-40B4-BE49-F238E27FC236}">
                  <a16:creationId xmlns:a16="http://schemas.microsoft.com/office/drawing/2014/main" id="{25F53122-82EA-8159-7C22-D1A9B1CA9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3311"/>
              <a:ext cx="90" cy="12"/>
            </a:xfrm>
            <a:custGeom>
              <a:avLst/>
              <a:gdLst>
                <a:gd name="T0" fmla="*/ 11 w 90"/>
                <a:gd name="T1" fmla="*/ 0 h 12"/>
                <a:gd name="T2" fmla="*/ 0 w 90"/>
                <a:gd name="T3" fmla="*/ 12 h 12"/>
                <a:gd name="T4" fmla="*/ 90 w 90"/>
                <a:gd name="T5" fmla="*/ 12 h 12"/>
                <a:gd name="T6" fmla="*/ 79 w 90"/>
                <a:gd name="T7" fmla="*/ 0 h 12"/>
                <a:gd name="T8" fmla="*/ 11 w 9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">
                  <a:moveTo>
                    <a:pt x="11" y="0"/>
                  </a:moveTo>
                  <a:lnTo>
                    <a:pt x="0" y="12"/>
                  </a:lnTo>
                  <a:lnTo>
                    <a:pt x="90" y="12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4" name="Line 222">
              <a:extLst>
                <a:ext uri="{FF2B5EF4-FFF2-40B4-BE49-F238E27FC236}">
                  <a16:creationId xmlns:a16="http://schemas.microsoft.com/office/drawing/2014/main" id="{BA242E8F-B533-1C23-FD93-36C0D2775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32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5" name="Line 223">
              <a:extLst>
                <a:ext uri="{FF2B5EF4-FFF2-40B4-BE49-F238E27FC236}">
                  <a16:creationId xmlns:a16="http://schemas.microsoft.com/office/drawing/2014/main" id="{67D05676-388E-12C8-7E38-866FF848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311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6" name="Line 224">
              <a:extLst>
                <a:ext uri="{FF2B5EF4-FFF2-40B4-BE49-F238E27FC236}">
                  <a16:creationId xmlns:a16="http://schemas.microsoft.com/office/drawing/2014/main" id="{236FFAC8-8760-728E-9B3B-CC13DB269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3311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7" name="Line 225">
              <a:extLst>
                <a:ext uri="{FF2B5EF4-FFF2-40B4-BE49-F238E27FC236}">
                  <a16:creationId xmlns:a16="http://schemas.microsoft.com/office/drawing/2014/main" id="{95B4797B-499B-17DD-CFFE-17087AE2D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332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8" name="Line 226">
              <a:extLst>
                <a:ext uri="{FF2B5EF4-FFF2-40B4-BE49-F238E27FC236}">
                  <a16:creationId xmlns:a16="http://schemas.microsoft.com/office/drawing/2014/main" id="{8FF2A159-FEF8-D0BE-1B90-78971CA2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31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9" name="Line 227">
              <a:extLst>
                <a:ext uri="{FF2B5EF4-FFF2-40B4-BE49-F238E27FC236}">
                  <a16:creationId xmlns:a16="http://schemas.microsoft.com/office/drawing/2014/main" id="{ACEBD41D-7470-975C-DAE4-5D3111B5F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32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0" name="Rectangle 228">
              <a:extLst>
                <a:ext uri="{FF2B5EF4-FFF2-40B4-BE49-F238E27FC236}">
                  <a16:creationId xmlns:a16="http://schemas.microsoft.com/office/drawing/2014/main" id="{C8EF9633-35DD-10C8-705A-F3F95184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255"/>
              <a:ext cx="23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1" name="Rectangle 229">
              <a:extLst>
                <a:ext uri="{FF2B5EF4-FFF2-40B4-BE49-F238E27FC236}">
                  <a16:creationId xmlns:a16="http://schemas.microsoft.com/office/drawing/2014/main" id="{02F99FAD-6106-EF13-D044-E16E0E33E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255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2" name="Freeform 230">
              <a:extLst>
                <a:ext uri="{FF2B5EF4-FFF2-40B4-BE49-F238E27FC236}">
                  <a16:creationId xmlns:a16="http://schemas.microsoft.com/office/drawing/2014/main" id="{8AA58EFC-B65B-0B15-A865-8D022D2E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3108"/>
              <a:ext cx="23" cy="45"/>
            </a:xfrm>
            <a:custGeom>
              <a:avLst/>
              <a:gdLst>
                <a:gd name="T0" fmla="*/ 0 w 23"/>
                <a:gd name="T1" fmla="*/ 0 h 45"/>
                <a:gd name="T2" fmla="*/ 23 w 23"/>
                <a:gd name="T3" fmla="*/ 12 h 45"/>
                <a:gd name="T4" fmla="*/ 23 w 23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5">
                  <a:moveTo>
                    <a:pt x="0" y="0"/>
                  </a:moveTo>
                  <a:lnTo>
                    <a:pt x="23" y="12"/>
                  </a:lnTo>
                  <a:lnTo>
                    <a:pt x="23" y="4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3" name="AutoShape 231">
              <a:extLst>
                <a:ext uri="{FF2B5EF4-FFF2-40B4-BE49-F238E27FC236}">
                  <a16:creationId xmlns:a16="http://schemas.microsoft.com/office/drawing/2014/main" id="{19DE29DC-AFC0-6176-376E-CB0396336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063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4" name="AutoShape 232">
              <a:extLst>
                <a:ext uri="{FF2B5EF4-FFF2-40B4-BE49-F238E27FC236}">
                  <a16:creationId xmlns:a16="http://schemas.microsoft.com/office/drawing/2014/main" id="{F7011A11-DD22-C8A4-F42C-F1CBB5E6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3052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5" name="Rectangle 233">
              <a:extLst>
                <a:ext uri="{FF2B5EF4-FFF2-40B4-BE49-F238E27FC236}">
                  <a16:creationId xmlns:a16="http://schemas.microsoft.com/office/drawing/2014/main" id="{3E65057F-8998-5B6A-E68E-E630B493F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74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6" name="Rectangle 234">
              <a:extLst>
                <a:ext uri="{FF2B5EF4-FFF2-40B4-BE49-F238E27FC236}">
                  <a16:creationId xmlns:a16="http://schemas.microsoft.com/office/drawing/2014/main" id="{58BF6883-5580-7937-1CDE-EF133E9C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74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7" name="Freeform 235">
              <a:extLst>
                <a:ext uri="{FF2B5EF4-FFF2-40B4-BE49-F238E27FC236}">
                  <a16:creationId xmlns:a16="http://schemas.microsoft.com/office/drawing/2014/main" id="{79B157C7-B4E0-2B51-E606-28593B6B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142"/>
              <a:ext cx="11" cy="2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0 h 23"/>
                <a:gd name="T4" fmla="*/ 11 w 11"/>
                <a:gd name="T5" fmla="*/ 11 h 23"/>
                <a:gd name="T6" fmla="*/ 11 w 11"/>
                <a:gd name="T7" fmla="*/ 11 h 23"/>
                <a:gd name="T8" fmla="*/ 0 w 11"/>
                <a:gd name="T9" fmla="*/ 23 h 23"/>
                <a:gd name="T10" fmla="*/ 0 w 11"/>
                <a:gd name="T11" fmla="*/ 23 h 23"/>
                <a:gd name="T12" fmla="*/ 0 w 11"/>
                <a:gd name="T13" fmla="*/ 11 h 23"/>
                <a:gd name="T14" fmla="*/ 0 w 11"/>
                <a:gd name="T15" fmla="*/ 11 h 23"/>
                <a:gd name="T16" fmla="*/ 0 w 11"/>
                <a:gd name="T17" fmla="*/ 0 h 23"/>
                <a:gd name="T18" fmla="*/ 0 w 11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388" name="Picture 236">
              <a:extLst>
                <a:ext uri="{FF2B5EF4-FFF2-40B4-BE49-F238E27FC236}">
                  <a16:creationId xmlns:a16="http://schemas.microsoft.com/office/drawing/2014/main" id="{1A45A059-756D-0057-2135-5D9863BB9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074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89" name="Rectangle 237">
              <a:extLst>
                <a:ext uri="{FF2B5EF4-FFF2-40B4-BE49-F238E27FC236}">
                  <a16:creationId xmlns:a16="http://schemas.microsoft.com/office/drawing/2014/main" id="{5C27FFB0-EEC4-A8EF-4EF6-B94EC7467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53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0" name="Rectangle 238">
              <a:extLst>
                <a:ext uri="{FF2B5EF4-FFF2-40B4-BE49-F238E27FC236}">
                  <a16:creationId xmlns:a16="http://schemas.microsoft.com/office/drawing/2014/main" id="{D208BE3B-F95E-9266-501A-13FCA7CE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3108"/>
              <a:ext cx="67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1" name="Freeform 239">
              <a:extLst>
                <a:ext uri="{FF2B5EF4-FFF2-40B4-BE49-F238E27FC236}">
                  <a16:creationId xmlns:a16="http://schemas.microsoft.com/office/drawing/2014/main" id="{D2593B64-B59B-65B8-1E2B-A51E50929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120"/>
              <a:ext cx="91" cy="11"/>
            </a:xfrm>
            <a:custGeom>
              <a:avLst/>
              <a:gdLst>
                <a:gd name="T0" fmla="*/ 12 w 91"/>
                <a:gd name="T1" fmla="*/ 0 h 11"/>
                <a:gd name="T2" fmla="*/ 0 w 91"/>
                <a:gd name="T3" fmla="*/ 11 h 11"/>
                <a:gd name="T4" fmla="*/ 91 w 91"/>
                <a:gd name="T5" fmla="*/ 11 h 11"/>
                <a:gd name="T6" fmla="*/ 79 w 91"/>
                <a:gd name="T7" fmla="*/ 0 h 11"/>
                <a:gd name="T8" fmla="*/ 12 w 9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">
                  <a:moveTo>
                    <a:pt x="12" y="0"/>
                  </a:moveTo>
                  <a:lnTo>
                    <a:pt x="0" y="11"/>
                  </a:lnTo>
                  <a:lnTo>
                    <a:pt x="91" y="11"/>
                  </a:lnTo>
                  <a:lnTo>
                    <a:pt x="79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2" name="Line 240">
              <a:extLst>
                <a:ext uri="{FF2B5EF4-FFF2-40B4-BE49-F238E27FC236}">
                  <a16:creationId xmlns:a16="http://schemas.microsoft.com/office/drawing/2014/main" id="{72B7ED4D-E268-9F50-8AA8-1A5DBF3C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313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3" name="Line 241">
              <a:extLst>
                <a:ext uri="{FF2B5EF4-FFF2-40B4-BE49-F238E27FC236}">
                  <a16:creationId xmlns:a16="http://schemas.microsoft.com/office/drawing/2014/main" id="{042E266A-6BAD-47FD-30C8-5802A39CC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3120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4" name="Line 242">
              <a:extLst>
                <a:ext uri="{FF2B5EF4-FFF2-40B4-BE49-F238E27FC236}">
                  <a16:creationId xmlns:a16="http://schemas.microsoft.com/office/drawing/2014/main" id="{2C6370A0-D6CA-2296-ABB0-BFCBE13E5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3120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5" name="Line 243">
              <a:extLst>
                <a:ext uri="{FF2B5EF4-FFF2-40B4-BE49-F238E27FC236}">
                  <a16:creationId xmlns:a16="http://schemas.microsoft.com/office/drawing/2014/main" id="{24BB643F-9ACD-00B8-DE69-56178F0B2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3131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6" name="Line 244">
              <a:extLst>
                <a:ext uri="{FF2B5EF4-FFF2-40B4-BE49-F238E27FC236}">
                  <a16:creationId xmlns:a16="http://schemas.microsoft.com/office/drawing/2014/main" id="{96C3C060-54A5-D1BB-8D1D-20841AB33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3120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7" name="Line 245">
              <a:extLst>
                <a:ext uri="{FF2B5EF4-FFF2-40B4-BE49-F238E27FC236}">
                  <a16:creationId xmlns:a16="http://schemas.microsoft.com/office/drawing/2014/main" id="{B8227F07-831C-E0DA-1BA0-EAA67173C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3131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8" name="Rectangle 246">
              <a:extLst>
                <a:ext uri="{FF2B5EF4-FFF2-40B4-BE49-F238E27FC236}">
                  <a16:creationId xmlns:a16="http://schemas.microsoft.com/office/drawing/2014/main" id="{6E412A03-FA84-1239-2DC7-F0D5D2A8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63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9" name="Rectangle 247">
              <a:extLst>
                <a:ext uri="{FF2B5EF4-FFF2-40B4-BE49-F238E27FC236}">
                  <a16:creationId xmlns:a16="http://schemas.microsoft.com/office/drawing/2014/main" id="{86F32AAE-0EB6-13F9-A5B7-FB852E87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063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0" name="Freeform 248">
              <a:extLst>
                <a:ext uri="{FF2B5EF4-FFF2-40B4-BE49-F238E27FC236}">
                  <a16:creationId xmlns:a16="http://schemas.microsoft.com/office/drawing/2014/main" id="{000A52D8-A3D1-6127-656D-DE302E81B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1597"/>
              <a:ext cx="102" cy="1376"/>
            </a:xfrm>
            <a:custGeom>
              <a:avLst/>
              <a:gdLst>
                <a:gd name="T0" fmla="*/ 0 w 102"/>
                <a:gd name="T1" fmla="*/ 0 h 1376"/>
                <a:gd name="T2" fmla="*/ 0 w 102"/>
                <a:gd name="T3" fmla="*/ 1320 h 1376"/>
                <a:gd name="T4" fmla="*/ 102 w 102"/>
                <a:gd name="T5" fmla="*/ 1320 h 1376"/>
                <a:gd name="T6" fmla="*/ 102 w 102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376">
                  <a:moveTo>
                    <a:pt x="0" y="0"/>
                  </a:moveTo>
                  <a:lnTo>
                    <a:pt x="0" y="1320"/>
                  </a:lnTo>
                  <a:lnTo>
                    <a:pt x="102" y="1320"/>
                  </a:lnTo>
                  <a:lnTo>
                    <a:pt x="102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1" name="Freeform 249">
              <a:extLst>
                <a:ext uri="{FF2B5EF4-FFF2-40B4-BE49-F238E27FC236}">
                  <a16:creationId xmlns:a16="http://schemas.microsoft.com/office/drawing/2014/main" id="{D1300458-0442-5C7C-6A36-2DFF21F1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597"/>
              <a:ext cx="620" cy="1376"/>
            </a:xfrm>
            <a:custGeom>
              <a:avLst/>
              <a:gdLst>
                <a:gd name="T0" fmla="*/ 0 w 620"/>
                <a:gd name="T1" fmla="*/ 0 h 1376"/>
                <a:gd name="T2" fmla="*/ 0 w 620"/>
                <a:gd name="T3" fmla="*/ 1263 h 1376"/>
                <a:gd name="T4" fmla="*/ 620 w 620"/>
                <a:gd name="T5" fmla="*/ 1263 h 1376"/>
                <a:gd name="T6" fmla="*/ 620 w 620"/>
                <a:gd name="T7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376">
                  <a:moveTo>
                    <a:pt x="0" y="0"/>
                  </a:moveTo>
                  <a:lnTo>
                    <a:pt x="0" y="1263"/>
                  </a:lnTo>
                  <a:lnTo>
                    <a:pt x="620" y="1263"/>
                  </a:lnTo>
                  <a:lnTo>
                    <a:pt x="620" y="13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2" name="Freeform 250">
              <a:extLst>
                <a:ext uri="{FF2B5EF4-FFF2-40B4-BE49-F238E27FC236}">
                  <a16:creationId xmlns:a16="http://schemas.microsoft.com/office/drawing/2014/main" id="{079E7F16-53B5-565C-5970-55249F109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1575"/>
              <a:ext cx="22" cy="22"/>
            </a:xfrm>
            <a:custGeom>
              <a:avLst/>
              <a:gdLst>
                <a:gd name="T0" fmla="*/ 22 w 22"/>
                <a:gd name="T1" fmla="*/ 11 h 22"/>
                <a:gd name="T2" fmla="*/ 22 w 22"/>
                <a:gd name="T3" fmla="*/ 0 h 22"/>
                <a:gd name="T4" fmla="*/ 0 w 22"/>
                <a:gd name="T5" fmla="*/ 11 h 22"/>
                <a:gd name="T6" fmla="*/ 0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3" name="Freeform 251">
              <a:extLst>
                <a:ext uri="{FF2B5EF4-FFF2-40B4-BE49-F238E27FC236}">
                  <a16:creationId xmlns:a16="http://schemas.microsoft.com/office/drawing/2014/main" id="{FE4BB4F6-62C8-64F9-B142-E5B9C92DF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1586"/>
              <a:ext cx="67" cy="113"/>
            </a:xfrm>
            <a:custGeom>
              <a:avLst/>
              <a:gdLst>
                <a:gd name="T0" fmla="*/ 22 w 67"/>
                <a:gd name="T1" fmla="*/ 0 h 113"/>
                <a:gd name="T2" fmla="*/ 0 w 67"/>
                <a:gd name="T3" fmla="*/ 11 h 113"/>
                <a:gd name="T4" fmla="*/ 45 w 67"/>
                <a:gd name="T5" fmla="*/ 113 h 113"/>
                <a:gd name="T6" fmla="*/ 56 w 67"/>
                <a:gd name="T7" fmla="*/ 113 h 113"/>
                <a:gd name="T8" fmla="*/ 56 w 67"/>
                <a:gd name="T9" fmla="*/ 113 h 113"/>
                <a:gd name="T10" fmla="*/ 67 w 67"/>
                <a:gd name="T11" fmla="*/ 101 h 113"/>
                <a:gd name="T12" fmla="*/ 22 w 6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3">
                  <a:moveTo>
                    <a:pt x="22" y="0"/>
                  </a:moveTo>
                  <a:lnTo>
                    <a:pt x="0" y="11"/>
                  </a:lnTo>
                  <a:lnTo>
                    <a:pt x="45" y="113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67" y="10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4" name="Rectangle 252">
              <a:extLst>
                <a:ext uri="{FF2B5EF4-FFF2-40B4-BE49-F238E27FC236}">
                  <a16:creationId xmlns:a16="http://schemas.microsoft.com/office/drawing/2014/main" id="{264104CC-C975-A4CD-F098-83032231E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676"/>
              <a:ext cx="11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5" name="Rectangle 253">
              <a:extLst>
                <a:ext uri="{FF2B5EF4-FFF2-40B4-BE49-F238E27FC236}">
                  <a16:creationId xmlns:a16="http://schemas.microsoft.com/office/drawing/2014/main" id="{B1FA0061-3FFE-0B74-CF5D-194F3725A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676"/>
              <a:ext cx="530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6" name="Freeform 254">
              <a:extLst>
                <a:ext uri="{FF2B5EF4-FFF2-40B4-BE49-F238E27FC236}">
                  <a16:creationId xmlns:a16="http://schemas.microsoft.com/office/drawing/2014/main" id="{C097D69D-2DFC-0838-93C8-8D3CA6C6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3187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0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7" name="AutoShape 255">
              <a:extLst>
                <a:ext uri="{FF2B5EF4-FFF2-40B4-BE49-F238E27FC236}">
                  <a16:creationId xmlns:a16="http://schemas.microsoft.com/office/drawing/2014/main" id="{479A2FF1-E770-4808-2579-5CADAA81C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131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8" name="AutoShape 256">
              <a:extLst>
                <a:ext uri="{FF2B5EF4-FFF2-40B4-BE49-F238E27FC236}">
                  <a16:creationId xmlns:a16="http://schemas.microsoft.com/office/drawing/2014/main" id="{9589AD29-4801-E0A3-7595-63C2A9CF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3120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9" name="Rectangle 257">
              <a:extLst>
                <a:ext uri="{FF2B5EF4-FFF2-40B4-BE49-F238E27FC236}">
                  <a16:creationId xmlns:a16="http://schemas.microsoft.com/office/drawing/2014/main" id="{B5E3C741-FB92-83A3-665B-4A6BF8C2F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4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0" name="Rectangle 258">
              <a:extLst>
                <a:ext uri="{FF2B5EF4-FFF2-40B4-BE49-F238E27FC236}">
                  <a16:creationId xmlns:a16="http://schemas.microsoft.com/office/drawing/2014/main" id="{014973DD-97C6-A38B-A906-96BCEF4CD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42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1" name="Freeform 259">
              <a:extLst>
                <a:ext uri="{FF2B5EF4-FFF2-40B4-BE49-F238E27FC236}">
                  <a16:creationId xmlns:a16="http://schemas.microsoft.com/office/drawing/2014/main" id="{4AA33B2E-4CA0-57AC-DB14-288F3DE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3221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0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412" name="Picture 260">
              <a:extLst>
                <a:ext uri="{FF2B5EF4-FFF2-40B4-BE49-F238E27FC236}">
                  <a16:creationId xmlns:a16="http://schemas.microsoft.com/office/drawing/2014/main" id="{AC7BDFC1-5C31-4E6D-EC65-923F8F427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" y="3142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13" name="Freeform 261">
              <a:extLst>
                <a:ext uri="{FF2B5EF4-FFF2-40B4-BE49-F238E27FC236}">
                  <a16:creationId xmlns:a16="http://schemas.microsoft.com/office/drawing/2014/main" id="{5782A8A4-B968-0187-5BF7-D88EB2B7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322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4" name="Line 262">
              <a:extLst>
                <a:ext uri="{FF2B5EF4-FFF2-40B4-BE49-F238E27FC236}">
                  <a16:creationId xmlns:a16="http://schemas.microsoft.com/office/drawing/2014/main" id="{91B1C7B3-91F0-EF00-2443-E68216133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3221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5" name="Rectangle 263">
              <a:extLst>
                <a:ext uri="{FF2B5EF4-FFF2-40B4-BE49-F238E27FC236}">
                  <a16:creationId xmlns:a16="http://schemas.microsoft.com/office/drawing/2014/main" id="{12B8B452-6C56-D442-6225-5F7D8181B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7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6" name="Freeform 264">
              <a:extLst>
                <a:ext uri="{FF2B5EF4-FFF2-40B4-BE49-F238E27FC236}">
                  <a16:creationId xmlns:a16="http://schemas.microsoft.com/office/drawing/2014/main" id="{94BF3D83-E5EE-639C-330E-A1AE03C5B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3187"/>
              <a:ext cx="79" cy="12"/>
            </a:xfrm>
            <a:custGeom>
              <a:avLst/>
              <a:gdLst>
                <a:gd name="T0" fmla="*/ 68 w 79"/>
                <a:gd name="T1" fmla="*/ 0 h 12"/>
                <a:gd name="T2" fmla="*/ 79 w 79"/>
                <a:gd name="T3" fmla="*/ 12 h 12"/>
                <a:gd name="T4" fmla="*/ 0 w 79"/>
                <a:gd name="T5" fmla="*/ 12 h 12"/>
                <a:gd name="T6" fmla="*/ 0 w 79"/>
                <a:gd name="T7" fmla="*/ 0 h 12"/>
                <a:gd name="T8" fmla="*/ 68 w 7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">
                  <a:moveTo>
                    <a:pt x="68" y="0"/>
                  </a:moveTo>
                  <a:lnTo>
                    <a:pt x="79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7" name="Line 265">
              <a:extLst>
                <a:ext uri="{FF2B5EF4-FFF2-40B4-BE49-F238E27FC236}">
                  <a16:creationId xmlns:a16="http://schemas.microsoft.com/office/drawing/2014/main" id="{A4DAAF52-F030-CA98-75A6-C6A4577C4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6" y="319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8" name="Line 266">
              <a:extLst>
                <a:ext uri="{FF2B5EF4-FFF2-40B4-BE49-F238E27FC236}">
                  <a16:creationId xmlns:a16="http://schemas.microsoft.com/office/drawing/2014/main" id="{3A3FE8E9-DF6D-940E-132F-EEFF77445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18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9" name="Line 267">
              <a:extLst>
                <a:ext uri="{FF2B5EF4-FFF2-40B4-BE49-F238E27FC236}">
                  <a16:creationId xmlns:a16="http://schemas.microsoft.com/office/drawing/2014/main" id="{8DBB5333-0EAD-2E49-33BF-0AE6DA563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3" y="3199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0" name="Freeform 268">
              <a:extLst>
                <a:ext uri="{FF2B5EF4-FFF2-40B4-BE49-F238E27FC236}">
                  <a16:creationId xmlns:a16="http://schemas.microsoft.com/office/drawing/2014/main" id="{422714E7-92AF-E15B-48B3-47BA27A5D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" y="3199"/>
              <a:ext cx="46" cy="1"/>
            </a:xfrm>
            <a:custGeom>
              <a:avLst/>
              <a:gdLst>
                <a:gd name="T0" fmla="*/ 46 w 46"/>
                <a:gd name="T1" fmla="*/ 23 w 46"/>
                <a:gd name="T2" fmla="*/ 0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1" name="Line 269">
              <a:extLst>
                <a:ext uri="{FF2B5EF4-FFF2-40B4-BE49-F238E27FC236}">
                  <a16:creationId xmlns:a16="http://schemas.microsoft.com/office/drawing/2014/main" id="{9E8C71BC-DD8A-A294-766F-E87139B7B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9" y="319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2" name="Rectangle 270">
              <a:extLst>
                <a:ext uri="{FF2B5EF4-FFF2-40B4-BE49-F238E27FC236}">
                  <a16:creationId xmlns:a16="http://schemas.microsoft.com/office/drawing/2014/main" id="{250DC77F-643E-7CD3-56EE-79415C4E1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142"/>
              <a:ext cx="23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3" name="Rectangle 271">
              <a:extLst>
                <a:ext uri="{FF2B5EF4-FFF2-40B4-BE49-F238E27FC236}">
                  <a16:creationId xmlns:a16="http://schemas.microsoft.com/office/drawing/2014/main" id="{98CFE307-C4F1-DA6F-39A6-97E42682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142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4" name="Freeform 272">
              <a:extLst>
                <a:ext uri="{FF2B5EF4-FFF2-40B4-BE49-F238E27FC236}">
                  <a16:creationId xmlns:a16="http://schemas.microsoft.com/office/drawing/2014/main" id="{FF376C6D-23A1-B6C1-FFD5-15DACE567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3221"/>
              <a:ext cx="22" cy="34"/>
            </a:xfrm>
            <a:custGeom>
              <a:avLst/>
              <a:gdLst>
                <a:gd name="T0" fmla="*/ 22 w 22"/>
                <a:gd name="T1" fmla="*/ 0 h 34"/>
                <a:gd name="T2" fmla="*/ 0 w 22"/>
                <a:gd name="T3" fmla="*/ 0 h 34"/>
                <a:gd name="T4" fmla="*/ 0 w 22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4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5" name="AutoShape 273">
              <a:extLst>
                <a:ext uri="{FF2B5EF4-FFF2-40B4-BE49-F238E27FC236}">
                  <a16:creationId xmlns:a16="http://schemas.microsoft.com/office/drawing/2014/main" id="{8E7E96A4-0B52-3129-A89B-33C0C22B2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65"/>
              <a:ext cx="5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6" name="AutoShape 274">
              <a:extLst>
                <a:ext uri="{FF2B5EF4-FFF2-40B4-BE49-F238E27FC236}">
                  <a16:creationId xmlns:a16="http://schemas.microsoft.com/office/drawing/2014/main" id="{B52A23B0-19B9-739C-2F8F-65B04D129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153"/>
              <a:ext cx="79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7" name="Rectangle 275">
              <a:extLst>
                <a:ext uri="{FF2B5EF4-FFF2-40B4-BE49-F238E27FC236}">
                  <a16:creationId xmlns:a16="http://schemas.microsoft.com/office/drawing/2014/main" id="{524D1ED4-848D-BB1F-8C72-2BD263D80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76"/>
              <a:ext cx="57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8" name="Rectangle 276">
              <a:extLst>
                <a:ext uri="{FF2B5EF4-FFF2-40B4-BE49-F238E27FC236}">
                  <a16:creationId xmlns:a16="http://schemas.microsoft.com/office/drawing/2014/main" id="{1E7675E4-CD00-DF16-FFBB-6A4AAFDF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76"/>
              <a:ext cx="68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9" name="Freeform 277">
              <a:extLst>
                <a:ext uri="{FF2B5EF4-FFF2-40B4-BE49-F238E27FC236}">
                  <a16:creationId xmlns:a16="http://schemas.microsoft.com/office/drawing/2014/main" id="{36A1DFB2-74D1-8CCB-4054-A7F02062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3255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430" name="Picture 278">
              <a:extLst>
                <a:ext uri="{FF2B5EF4-FFF2-40B4-BE49-F238E27FC236}">
                  <a16:creationId xmlns:a16="http://schemas.microsoft.com/office/drawing/2014/main" id="{C77EA177-B21E-B43F-E492-8A52C691F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" y="3176"/>
              <a:ext cx="4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31" name="Rectangle 279">
              <a:extLst>
                <a:ext uri="{FF2B5EF4-FFF2-40B4-BE49-F238E27FC236}">
                  <a16:creationId xmlns:a16="http://schemas.microsoft.com/office/drawing/2014/main" id="{2DB08B29-57A7-BCB9-735A-78B2535B1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255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2" name="Rectangle 280">
              <a:extLst>
                <a:ext uri="{FF2B5EF4-FFF2-40B4-BE49-F238E27FC236}">
                  <a16:creationId xmlns:a16="http://schemas.microsoft.com/office/drawing/2014/main" id="{ABAE7FAF-A18A-12BA-5603-D2CC7E01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210"/>
              <a:ext cx="5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3" name="Freeform 281">
              <a:extLst>
                <a:ext uri="{FF2B5EF4-FFF2-40B4-BE49-F238E27FC236}">
                  <a16:creationId xmlns:a16="http://schemas.microsoft.com/office/drawing/2014/main" id="{6D16E21A-A3B5-CFE8-EF7C-16C8BAD45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3221"/>
              <a:ext cx="79" cy="11"/>
            </a:xfrm>
            <a:custGeom>
              <a:avLst/>
              <a:gdLst>
                <a:gd name="T0" fmla="*/ 68 w 79"/>
                <a:gd name="T1" fmla="*/ 0 h 11"/>
                <a:gd name="T2" fmla="*/ 79 w 79"/>
                <a:gd name="T3" fmla="*/ 11 h 11"/>
                <a:gd name="T4" fmla="*/ 0 w 79"/>
                <a:gd name="T5" fmla="*/ 11 h 11"/>
                <a:gd name="T6" fmla="*/ 11 w 79"/>
                <a:gd name="T7" fmla="*/ 0 h 11"/>
                <a:gd name="T8" fmla="*/ 68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68" y="0"/>
                  </a:moveTo>
                  <a:lnTo>
                    <a:pt x="79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4" name="Line 282">
              <a:extLst>
                <a:ext uri="{FF2B5EF4-FFF2-40B4-BE49-F238E27FC236}">
                  <a16:creationId xmlns:a16="http://schemas.microsoft.com/office/drawing/2014/main" id="{B96953B7-4047-2DFF-9665-0203877DE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" y="3232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5" name="Line 283">
              <a:extLst>
                <a:ext uri="{FF2B5EF4-FFF2-40B4-BE49-F238E27FC236}">
                  <a16:creationId xmlns:a16="http://schemas.microsoft.com/office/drawing/2014/main" id="{3892A408-81CF-E708-D64E-FE63C612E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3221"/>
              <a:ext cx="5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6" name="Line 284">
              <a:extLst>
                <a:ext uri="{FF2B5EF4-FFF2-40B4-BE49-F238E27FC236}">
                  <a16:creationId xmlns:a16="http://schemas.microsoft.com/office/drawing/2014/main" id="{ADE86B6E-EBF7-78FB-1223-6F1947533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4" y="3232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7" name="Freeform 285">
              <a:extLst>
                <a:ext uri="{FF2B5EF4-FFF2-40B4-BE49-F238E27FC236}">
                  <a16:creationId xmlns:a16="http://schemas.microsoft.com/office/drawing/2014/main" id="{2F5DBA96-6E35-59BA-3BBA-5A0043D09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3232"/>
              <a:ext cx="57" cy="1"/>
            </a:xfrm>
            <a:custGeom>
              <a:avLst/>
              <a:gdLst>
                <a:gd name="T0" fmla="*/ 57 w 57"/>
                <a:gd name="T1" fmla="*/ 23 w 57"/>
                <a:gd name="T2" fmla="*/ 11 w 57"/>
                <a:gd name="T3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7">
                  <a:moveTo>
                    <a:pt x="57" y="0"/>
                  </a:move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8" name="Rectangle 286">
              <a:extLst>
                <a:ext uri="{FF2B5EF4-FFF2-40B4-BE49-F238E27FC236}">
                  <a16:creationId xmlns:a16="http://schemas.microsoft.com/office/drawing/2014/main" id="{3F918C77-EB74-94EB-E801-23C854BF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3176"/>
              <a:ext cx="22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9" name="Rectangle 287">
              <a:extLst>
                <a:ext uri="{FF2B5EF4-FFF2-40B4-BE49-F238E27FC236}">
                  <a16:creationId xmlns:a16="http://schemas.microsoft.com/office/drawing/2014/main" id="{863BA65D-82E8-0942-88B0-92EB1B5E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3176"/>
              <a:ext cx="34" cy="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0" name="Freeform 288">
              <a:extLst>
                <a:ext uri="{FF2B5EF4-FFF2-40B4-BE49-F238E27FC236}">
                  <a16:creationId xmlns:a16="http://schemas.microsoft.com/office/drawing/2014/main" id="{935AEB42-9B94-69D3-1A34-35F74DADD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3052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0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1" name="AutoShape 289">
              <a:extLst>
                <a:ext uri="{FF2B5EF4-FFF2-40B4-BE49-F238E27FC236}">
                  <a16:creationId xmlns:a16="http://schemas.microsoft.com/office/drawing/2014/main" id="{21DA7A19-74EA-B763-FC2D-4973735F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2996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2" name="AutoShape 290">
              <a:extLst>
                <a:ext uri="{FF2B5EF4-FFF2-40B4-BE49-F238E27FC236}">
                  <a16:creationId xmlns:a16="http://schemas.microsoft.com/office/drawing/2014/main" id="{329AC474-6826-B943-95DE-027B2ACC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984"/>
              <a:ext cx="91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3" name="Rectangle 291">
              <a:extLst>
                <a:ext uri="{FF2B5EF4-FFF2-40B4-BE49-F238E27FC236}">
                  <a16:creationId xmlns:a16="http://schemas.microsoft.com/office/drawing/2014/main" id="{DAC5EEB1-EF02-6416-6D78-0F6B3F14B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4" name="Rectangle 292">
              <a:extLst>
                <a:ext uri="{FF2B5EF4-FFF2-40B4-BE49-F238E27FC236}">
                  <a16:creationId xmlns:a16="http://schemas.microsoft.com/office/drawing/2014/main" id="{DD7293B0-578B-7C61-61BA-70756322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5" name="Freeform 293">
              <a:extLst>
                <a:ext uri="{FF2B5EF4-FFF2-40B4-BE49-F238E27FC236}">
                  <a16:creationId xmlns:a16="http://schemas.microsoft.com/office/drawing/2014/main" id="{363690D3-B5BC-9134-8D3E-E809BE5D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3086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446" name="Picture 294">
              <a:extLst>
                <a:ext uri="{FF2B5EF4-FFF2-40B4-BE49-F238E27FC236}">
                  <a16:creationId xmlns:a16="http://schemas.microsoft.com/office/drawing/2014/main" id="{634B916E-2128-18BB-AE16-644E7E76B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" y="3018"/>
              <a:ext cx="45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47" name="Line 295">
              <a:extLst>
                <a:ext uri="{FF2B5EF4-FFF2-40B4-BE49-F238E27FC236}">
                  <a16:creationId xmlns:a16="http://schemas.microsoft.com/office/drawing/2014/main" id="{F256B384-934B-6F1B-A13E-005C997E7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8" name="Line 296">
              <a:extLst>
                <a:ext uri="{FF2B5EF4-FFF2-40B4-BE49-F238E27FC236}">
                  <a16:creationId xmlns:a16="http://schemas.microsoft.com/office/drawing/2014/main" id="{52E50BD0-CE46-EA41-D4FA-72E1F5CE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9" name="Line 297">
              <a:extLst>
                <a:ext uri="{FF2B5EF4-FFF2-40B4-BE49-F238E27FC236}">
                  <a16:creationId xmlns:a16="http://schemas.microsoft.com/office/drawing/2014/main" id="{79F946A8-E32B-555E-A454-FFA7F276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0" name="Rectangle 298">
              <a:extLst>
                <a:ext uri="{FF2B5EF4-FFF2-40B4-BE49-F238E27FC236}">
                  <a16:creationId xmlns:a16="http://schemas.microsoft.com/office/drawing/2014/main" id="{5568E296-7680-1FB7-4506-FB1C6C1A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1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1" name="Freeform 299">
              <a:extLst>
                <a:ext uri="{FF2B5EF4-FFF2-40B4-BE49-F238E27FC236}">
                  <a16:creationId xmlns:a16="http://schemas.microsoft.com/office/drawing/2014/main" id="{8DB9278B-4A03-35BB-0961-0F463786A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52"/>
              <a:ext cx="79" cy="11"/>
            </a:xfrm>
            <a:custGeom>
              <a:avLst/>
              <a:gdLst>
                <a:gd name="T0" fmla="*/ 79 w 79"/>
                <a:gd name="T1" fmla="*/ 0 h 11"/>
                <a:gd name="T2" fmla="*/ 79 w 79"/>
                <a:gd name="T3" fmla="*/ 11 h 11"/>
                <a:gd name="T4" fmla="*/ 0 w 79"/>
                <a:gd name="T5" fmla="*/ 11 h 11"/>
                <a:gd name="T6" fmla="*/ 12 w 79"/>
                <a:gd name="T7" fmla="*/ 0 h 11"/>
                <a:gd name="T8" fmla="*/ 79 w 7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">
                  <a:moveTo>
                    <a:pt x="79" y="0"/>
                  </a:moveTo>
                  <a:lnTo>
                    <a:pt x="79" y="11"/>
                  </a:lnTo>
                  <a:lnTo>
                    <a:pt x="0" y="11"/>
                  </a:lnTo>
                  <a:lnTo>
                    <a:pt x="12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2" name="Line 300">
              <a:extLst>
                <a:ext uri="{FF2B5EF4-FFF2-40B4-BE49-F238E27FC236}">
                  <a16:creationId xmlns:a16="http://schemas.microsoft.com/office/drawing/2014/main" id="{0CACEE56-F171-202C-E7F1-19A0AAB38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063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3" name="Line 301">
              <a:extLst>
                <a:ext uri="{FF2B5EF4-FFF2-40B4-BE49-F238E27FC236}">
                  <a16:creationId xmlns:a16="http://schemas.microsoft.com/office/drawing/2014/main" id="{87C68F50-CE8A-BA2E-70FD-1F0E8EAE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3063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4" name="Line 302">
              <a:extLst>
                <a:ext uri="{FF2B5EF4-FFF2-40B4-BE49-F238E27FC236}">
                  <a16:creationId xmlns:a16="http://schemas.microsoft.com/office/drawing/2014/main" id="{80B6E4A4-CB07-EE64-8221-D19DF33E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3063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5" name="Freeform 303">
              <a:extLst>
                <a:ext uri="{FF2B5EF4-FFF2-40B4-BE49-F238E27FC236}">
                  <a16:creationId xmlns:a16="http://schemas.microsoft.com/office/drawing/2014/main" id="{435157A8-4B78-87CB-C6A2-AA37B759F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3063"/>
              <a:ext cx="45" cy="1"/>
            </a:xfrm>
            <a:custGeom>
              <a:avLst/>
              <a:gdLst>
                <a:gd name="T0" fmla="*/ 45 w 45"/>
                <a:gd name="T1" fmla="*/ 11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6" name="Line 304">
              <a:extLst>
                <a:ext uri="{FF2B5EF4-FFF2-40B4-BE49-F238E27FC236}">
                  <a16:creationId xmlns:a16="http://schemas.microsoft.com/office/drawing/2014/main" id="{745CA570-68DD-1DF5-7ACD-6676F3B27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3063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7" name="Rectangle 305">
              <a:extLst>
                <a:ext uri="{FF2B5EF4-FFF2-40B4-BE49-F238E27FC236}">
                  <a16:creationId xmlns:a16="http://schemas.microsoft.com/office/drawing/2014/main" id="{FF29651A-4DC8-C1AD-6A10-9EC45463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22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8" name="Rectangle 306">
              <a:extLst>
                <a:ext uri="{FF2B5EF4-FFF2-40B4-BE49-F238E27FC236}">
                  <a16:creationId xmlns:a16="http://schemas.microsoft.com/office/drawing/2014/main" id="{84BCD2A6-E70F-3077-01E5-2C5138FA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3007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9" name="Rectangle 307">
              <a:extLst>
                <a:ext uri="{FF2B5EF4-FFF2-40B4-BE49-F238E27FC236}">
                  <a16:creationId xmlns:a16="http://schemas.microsoft.com/office/drawing/2014/main" id="{47E934C4-7E62-9F51-2CC8-745D6B2B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699"/>
              <a:ext cx="2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custard</a:t>
              </a:r>
              <a:endParaRPr lang="en-GB" altLang="zh-CN"/>
            </a:p>
          </p:txBody>
        </p:sp>
        <p:sp>
          <p:nvSpPr>
            <p:cNvPr id="177460" name="Rectangle 308">
              <a:extLst>
                <a:ext uri="{FF2B5EF4-FFF2-40B4-BE49-F238E27FC236}">
                  <a16:creationId xmlns:a16="http://schemas.microsoft.com/office/drawing/2014/main" id="{9155E442-F16A-2F42-AD6F-9F7A5C7A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1778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138.37.94.246</a:t>
              </a:r>
              <a:endParaRPr lang="en-GB" altLang="zh-CN"/>
            </a:p>
          </p:txBody>
        </p:sp>
        <p:sp>
          <p:nvSpPr>
            <p:cNvPr id="177461" name="AutoShape 309">
              <a:extLst>
                <a:ext uri="{FF2B5EF4-FFF2-40B4-BE49-F238E27FC236}">
                  <a16:creationId xmlns:a16="http://schemas.microsoft.com/office/drawing/2014/main" id="{29F7553C-23D0-8F0E-7094-0A42C553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473"/>
              <a:ext cx="328" cy="1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2" name="AutoShape 310">
              <a:extLst>
                <a:ext uri="{FF2B5EF4-FFF2-40B4-BE49-F238E27FC236}">
                  <a16:creationId xmlns:a16="http://schemas.microsoft.com/office/drawing/2014/main" id="{3DB596B3-6CD9-D205-A564-2534A4DA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473"/>
              <a:ext cx="339" cy="135"/>
            </a:xfrm>
            <a:prstGeom prst="roundRect">
              <a:avLst>
                <a:gd name="adj" fmla="val 47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3" name="Oval 311">
              <a:extLst>
                <a:ext uri="{FF2B5EF4-FFF2-40B4-BE49-F238E27FC236}">
                  <a16:creationId xmlns:a16="http://schemas.microsoft.com/office/drawing/2014/main" id="{58386CA5-178E-0130-4BD5-0789C7AF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55"/>
              <a:ext cx="79" cy="1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4" name="Oval 312">
              <a:extLst>
                <a:ext uri="{FF2B5EF4-FFF2-40B4-BE49-F238E27FC236}">
                  <a16:creationId xmlns:a16="http://schemas.microsoft.com/office/drawing/2014/main" id="{B334B230-6D36-094F-401B-9796755A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32"/>
              <a:ext cx="79" cy="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5" name="Oval 313">
              <a:extLst>
                <a:ext uri="{FF2B5EF4-FFF2-40B4-BE49-F238E27FC236}">
                  <a16:creationId xmlns:a16="http://schemas.microsoft.com/office/drawing/2014/main" id="{4896D5EC-D708-470A-80D1-E63403A4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32"/>
              <a:ext cx="79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6" name="Oval 314">
              <a:extLst>
                <a:ext uri="{FF2B5EF4-FFF2-40B4-BE49-F238E27FC236}">
                  <a16:creationId xmlns:a16="http://schemas.microsoft.com/office/drawing/2014/main" id="{667F0438-2EBA-0137-FAB5-278964633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721"/>
              <a:ext cx="79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7" name="Line 315">
              <a:extLst>
                <a:ext uri="{FF2B5EF4-FFF2-40B4-BE49-F238E27FC236}">
                  <a16:creationId xmlns:a16="http://schemas.microsoft.com/office/drawing/2014/main" id="{E205343F-B553-27AE-0637-03923CA8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1744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8" name="Rectangle 316">
              <a:extLst>
                <a:ext uri="{FF2B5EF4-FFF2-40B4-BE49-F238E27FC236}">
                  <a16:creationId xmlns:a16="http://schemas.microsoft.com/office/drawing/2014/main" id="{26157DF7-BBD9-934D-7378-35A054B5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20"/>
              <a:ext cx="79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9" name="Rectangle 317">
              <a:extLst>
                <a:ext uri="{FF2B5EF4-FFF2-40B4-BE49-F238E27FC236}">
                  <a16:creationId xmlns:a16="http://schemas.microsoft.com/office/drawing/2014/main" id="{E8BB867C-DE91-FD5D-D8E2-40BAE88A0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20"/>
              <a:ext cx="91" cy="18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0" name="Line 318">
              <a:extLst>
                <a:ext uri="{FF2B5EF4-FFF2-40B4-BE49-F238E27FC236}">
                  <a16:creationId xmlns:a16="http://schemas.microsoft.com/office/drawing/2014/main" id="{DB7A2B2B-16B5-F227-3E79-2D744E36E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" y="3029"/>
              <a:ext cx="9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1" name="Line 319">
              <a:extLst>
                <a:ext uri="{FF2B5EF4-FFF2-40B4-BE49-F238E27FC236}">
                  <a16:creationId xmlns:a16="http://schemas.microsoft.com/office/drawing/2014/main" id="{EB62FF73-046C-9995-23E0-42F19289A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3052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2" name="Line 320">
              <a:extLst>
                <a:ext uri="{FF2B5EF4-FFF2-40B4-BE49-F238E27FC236}">
                  <a16:creationId xmlns:a16="http://schemas.microsoft.com/office/drawing/2014/main" id="{B3762AB5-7BD4-3C5F-EC2B-02CD18D58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018"/>
              <a:ext cx="91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3" name="Line 321">
              <a:extLst>
                <a:ext uri="{FF2B5EF4-FFF2-40B4-BE49-F238E27FC236}">
                  <a16:creationId xmlns:a16="http://schemas.microsoft.com/office/drawing/2014/main" id="{4CD041B6-45F0-5013-4CCD-10C4BAFB6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018"/>
              <a:ext cx="135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4" name="Oval 322">
              <a:extLst>
                <a:ext uri="{FF2B5EF4-FFF2-40B4-BE49-F238E27FC236}">
                  <a16:creationId xmlns:a16="http://schemas.microsoft.com/office/drawing/2014/main" id="{D070B7CF-B80E-DC5D-3095-18603AD3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973"/>
              <a:ext cx="68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5" name="Freeform 323">
              <a:extLst>
                <a:ext uri="{FF2B5EF4-FFF2-40B4-BE49-F238E27FC236}">
                  <a16:creationId xmlns:a16="http://schemas.microsoft.com/office/drawing/2014/main" id="{F706A0D2-2708-F070-36D9-E24AAC216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66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11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6" name="AutoShape 324">
              <a:extLst>
                <a:ext uri="{FF2B5EF4-FFF2-40B4-BE49-F238E27FC236}">
                  <a16:creationId xmlns:a16="http://schemas.microsoft.com/office/drawing/2014/main" id="{A8A27960-3F6E-FDAB-6CE3-0A875250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10"/>
              <a:ext cx="67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7" name="AutoShape 325">
              <a:extLst>
                <a:ext uri="{FF2B5EF4-FFF2-40B4-BE49-F238E27FC236}">
                  <a16:creationId xmlns:a16="http://schemas.microsoft.com/office/drawing/2014/main" id="{26941FBC-83EC-0A20-C0C5-9012165C4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3199"/>
              <a:ext cx="90" cy="78"/>
            </a:xfrm>
            <a:prstGeom prst="roundRect">
              <a:avLst>
                <a:gd name="adj" fmla="val 32051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8" name="Rectangle 326">
              <a:extLst>
                <a:ext uri="{FF2B5EF4-FFF2-40B4-BE49-F238E27FC236}">
                  <a16:creationId xmlns:a16="http://schemas.microsoft.com/office/drawing/2014/main" id="{36717A57-4764-5773-009C-015C80718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32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9" name="Rectangle 327">
              <a:extLst>
                <a:ext uri="{FF2B5EF4-FFF2-40B4-BE49-F238E27FC236}">
                  <a16:creationId xmlns:a16="http://schemas.microsoft.com/office/drawing/2014/main" id="{F14787D2-F2A1-3076-44E6-1F133613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32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0" name="Freeform 328">
              <a:extLst>
                <a:ext uri="{FF2B5EF4-FFF2-40B4-BE49-F238E27FC236}">
                  <a16:creationId xmlns:a16="http://schemas.microsoft.com/office/drawing/2014/main" id="{88A8C7A2-308D-A84B-F0BF-59B2ADC76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300"/>
              <a:ext cx="23" cy="11"/>
            </a:xfrm>
            <a:custGeom>
              <a:avLst/>
              <a:gdLst>
                <a:gd name="T0" fmla="*/ 11 w 23"/>
                <a:gd name="T1" fmla="*/ 0 h 11"/>
                <a:gd name="T2" fmla="*/ 11 w 23"/>
                <a:gd name="T3" fmla="*/ 0 h 11"/>
                <a:gd name="T4" fmla="*/ 0 w 23"/>
                <a:gd name="T5" fmla="*/ 0 h 11"/>
                <a:gd name="T6" fmla="*/ 0 w 23"/>
                <a:gd name="T7" fmla="*/ 11 h 11"/>
                <a:gd name="T8" fmla="*/ 11 w 23"/>
                <a:gd name="T9" fmla="*/ 11 h 11"/>
                <a:gd name="T10" fmla="*/ 11 w 23"/>
                <a:gd name="T11" fmla="*/ 11 h 11"/>
                <a:gd name="T12" fmla="*/ 23 w 23"/>
                <a:gd name="T13" fmla="*/ 11 h 11"/>
                <a:gd name="T14" fmla="*/ 23 w 23"/>
                <a:gd name="T15" fmla="*/ 0 h 11"/>
                <a:gd name="T16" fmla="*/ 23 w 23"/>
                <a:gd name="T17" fmla="*/ 0 h 11"/>
                <a:gd name="T18" fmla="*/ 11 w 23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3" y="1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481" name="Picture 329">
              <a:extLst>
                <a:ext uri="{FF2B5EF4-FFF2-40B4-BE49-F238E27FC236}">
                  <a16:creationId xmlns:a16="http://schemas.microsoft.com/office/drawing/2014/main" id="{029B112E-2CAB-9C1C-C78D-F6405D212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3232"/>
              <a:ext cx="34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482" name="Line 330">
              <a:extLst>
                <a:ext uri="{FF2B5EF4-FFF2-40B4-BE49-F238E27FC236}">
                  <a16:creationId xmlns:a16="http://schemas.microsoft.com/office/drawing/2014/main" id="{3D7B471A-D152-666A-8897-36911F5D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3" name="Line 331">
              <a:extLst>
                <a:ext uri="{FF2B5EF4-FFF2-40B4-BE49-F238E27FC236}">
                  <a16:creationId xmlns:a16="http://schemas.microsoft.com/office/drawing/2014/main" id="{E6414B67-0391-EAC0-2291-4E16489D2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4" name="Line 332">
              <a:extLst>
                <a:ext uri="{FF2B5EF4-FFF2-40B4-BE49-F238E27FC236}">
                  <a16:creationId xmlns:a16="http://schemas.microsoft.com/office/drawing/2014/main" id="{F6D33144-2A7E-016E-621F-CBB338725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3300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5" name="Rectangle 333">
              <a:extLst>
                <a:ext uri="{FF2B5EF4-FFF2-40B4-BE49-F238E27FC236}">
                  <a16:creationId xmlns:a16="http://schemas.microsoft.com/office/drawing/2014/main" id="{F067ECF4-D99C-D7B1-1C9E-D976CB82A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266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6" name="Freeform 334">
              <a:extLst>
                <a:ext uri="{FF2B5EF4-FFF2-40B4-BE49-F238E27FC236}">
                  <a16:creationId xmlns:a16="http://schemas.microsoft.com/office/drawing/2014/main" id="{CEBD11E2-6F1C-8096-526E-DFE697EE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277"/>
              <a:ext cx="78" cy="12"/>
            </a:xfrm>
            <a:custGeom>
              <a:avLst/>
              <a:gdLst>
                <a:gd name="T0" fmla="*/ 67 w 78"/>
                <a:gd name="T1" fmla="*/ 0 h 12"/>
                <a:gd name="T2" fmla="*/ 78 w 78"/>
                <a:gd name="T3" fmla="*/ 12 h 12"/>
                <a:gd name="T4" fmla="*/ 0 w 78"/>
                <a:gd name="T5" fmla="*/ 12 h 12"/>
                <a:gd name="T6" fmla="*/ 11 w 78"/>
                <a:gd name="T7" fmla="*/ 0 h 12"/>
                <a:gd name="T8" fmla="*/ 67 w 7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">
                  <a:moveTo>
                    <a:pt x="67" y="0"/>
                  </a:moveTo>
                  <a:lnTo>
                    <a:pt x="78" y="12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7" name="Line 335">
              <a:extLst>
                <a:ext uri="{FF2B5EF4-FFF2-40B4-BE49-F238E27FC236}">
                  <a16:creationId xmlns:a16="http://schemas.microsoft.com/office/drawing/2014/main" id="{D186C82B-6AF1-323D-CA66-CD41E6225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0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8" name="Line 336">
              <a:extLst>
                <a:ext uri="{FF2B5EF4-FFF2-40B4-BE49-F238E27FC236}">
                  <a16:creationId xmlns:a16="http://schemas.microsoft.com/office/drawing/2014/main" id="{46FBC759-DAB3-AFD9-C3CE-0800DFC2B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3277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9" name="Line 337">
              <a:extLst>
                <a:ext uri="{FF2B5EF4-FFF2-40B4-BE49-F238E27FC236}">
                  <a16:creationId xmlns:a16="http://schemas.microsoft.com/office/drawing/2014/main" id="{9B021BAC-4A01-C370-8E71-070E0074E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7" y="3277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0" name="Freeform 338">
              <a:extLst>
                <a:ext uri="{FF2B5EF4-FFF2-40B4-BE49-F238E27FC236}">
                  <a16:creationId xmlns:a16="http://schemas.microsoft.com/office/drawing/2014/main" id="{FBAAF347-2416-5458-4475-7A66E9B0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3277"/>
              <a:ext cx="45" cy="1"/>
            </a:xfrm>
            <a:custGeom>
              <a:avLst/>
              <a:gdLst>
                <a:gd name="T0" fmla="*/ 45 w 45"/>
                <a:gd name="T1" fmla="*/ 11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1" name="Line 339">
              <a:extLst>
                <a:ext uri="{FF2B5EF4-FFF2-40B4-BE49-F238E27FC236}">
                  <a16:creationId xmlns:a16="http://schemas.microsoft.com/office/drawing/2014/main" id="{F86E9476-0BB3-27DA-FE1F-5380C4973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327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2" name="Rectangle 340">
              <a:extLst>
                <a:ext uri="{FF2B5EF4-FFF2-40B4-BE49-F238E27FC236}">
                  <a16:creationId xmlns:a16="http://schemas.microsoft.com/office/drawing/2014/main" id="{ABF077FF-BBDA-6E33-DDFA-64F2572E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3221"/>
              <a:ext cx="23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3" name="Rectangle 341">
              <a:extLst>
                <a:ext uri="{FF2B5EF4-FFF2-40B4-BE49-F238E27FC236}">
                  <a16:creationId xmlns:a16="http://schemas.microsoft.com/office/drawing/2014/main" id="{F689B74F-70AB-82F8-5469-669EDAD7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3221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4" name="Rectangle 342">
              <a:extLst>
                <a:ext uri="{FF2B5EF4-FFF2-40B4-BE49-F238E27FC236}">
                  <a16:creationId xmlns:a16="http://schemas.microsoft.com/office/drawing/2014/main" id="{ACF7E57B-8A6B-A369-88CF-5A3D9BAD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3328"/>
              <a:ext cx="8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desktop computers </a:t>
              </a:r>
              <a:endParaRPr lang="en-GB" altLang="zh-CN"/>
            </a:p>
          </p:txBody>
        </p:sp>
        <p:sp>
          <p:nvSpPr>
            <p:cNvPr id="177495" name="Rectangle 343">
              <a:extLst>
                <a:ext uri="{FF2B5EF4-FFF2-40B4-BE49-F238E27FC236}">
                  <a16:creationId xmlns:a16="http://schemas.microsoft.com/office/drawing/2014/main" id="{14D64DEE-E789-D580-01E8-B9C339A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89"/>
              <a:ext cx="2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Arial" panose="020B0604020202020204" pitchFamily="34" charset="0"/>
                </a:rPr>
                <a:t>Eswitch</a:t>
              </a:r>
              <a:endParaRPr lang="en-GB" altLang="zh-CN" sz="1000"/>
            </a:p>
          </p:txBody>
        </p:sp>
        <p:sp>
          <p:nvSpPr>
            <p:cNvPr id="177496" name="Rectangle 344">
              <a:extLst>
                <a:ext uri="{FF2B5EF4-FFF2-40B4-BE49-F238E27FC236}">
                  <a16:creationId xmlns:a16="http://schemas.microsoft.com/office/drawing/2014/main" id="{64CE6A74-923D-DB91-2155-E75F8C75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1281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b="1">
                  <a:solidFill>
                    <a:srgbClr val="000000"/>
                  </a:solidFill>
                  <a:latin typeface="C Helvetica Condensed" charset="0"/>
                </a:rPr>
                <a:t>138.37.94</a:t>
              </a:r>
              <a:endParaRPr lang="en-GB" altLang="zh-CN"/>
            </a:p>
          </p:txBody>
        </p:sp>
        <p:sp>
          <p:nvSpPr>
            <p:cNvPr id="177497" name="Line 345">
              <a:extLst>
                <a:ext uri="{FF2B5EF4-FFF2-40B4-BE49-F238E27FC236}">
                  <a16:creationId xmlns:a16="http://schemas.microsoft.com/office/drawing/2014/main" id="{1B3A7244-8ED8-4E38-B92F-3AF435F47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018"/>
              <a:ext cx="203" cy="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8" name="Freeform 346">
              <a:extLst>
                <a:ext uri="{FF2B5EF4-FFF2-40B4-BE49-F238E27FC236}">
                  <a16:creationId xmlns:a16="http://schemas.microsoft.com/office/drawing/2014/main" id="{8763D875-3915-1C54-6564-C0A3333E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187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12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12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9" name="AutoShape 347">
              <a:extLst>
                <a:ext uri="{FF2B5EF4-FFF2-40B4-BE49-F238E27FC236}">
                  <a16:creationId xmlns:a16="http://schemas.microsoft.com/office/drawing/2014/main" id="{3D28904C-F75D-1C19-5514-E2E53A0BA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131"/>
              <a:ext cx="68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0" name="AutoShape 348">
              <a:extLst>
                <a:ext uri="{FF2B5EF4-FFF2-40B4-BE49-F238E27FC236}">
                  <a16:creationId xmlns:a16="http://schemas.microsoft.com/office/drawing/2014/main" id="{5BB99043-9543-973E-BCB7-BED2F57E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120"/>
              <a:ext cx="90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1" name="Rectangle 349">
              <a:extLst>
                <a:ext uri="{FF2B5EF4-FFF2-40B4-BE49-F238E27FC236}">
                  <a16:creationId xmlns:a16="http://schemas.microsoft.com/office/drawing/2014/main" id="{9EBE3448-DB37-A9C0-8202-6FECE8E6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153"/>
              <a:ext cx="45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2" name="Rectangle 350">
              <a:extLst>
                <a:ext uri="{FF2B5EF4-FFF2-40B4-BE49-F238E27FC236}">
                  <a16:creationId xmlns:a16="http://schemas.microsoft.com/office/drawing/2014/main" id="{22468B6F-E2C8-2D9B-8A29-292B8EC5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153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3" name="Freeform 351">
              <a:extLst>
                <a:ext uri="{FF2B5EF4-FFF2-40B4-BE49-F238E27FC236}">
                  <a16:creationId xmlns:a16="http://schemas.microsoft.com/office/drawing/2014/main" id="{FD5E1830-D621-25EE-9C35-1BCB51365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3221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504" name="Picture 352">
              <a:extLst>
                <a:ext uri="{FF2B5EF4-FFF2-40B4-BE49-F238E27FC236}">
                  <a16:creationId xmlns:a16="http://schemas.microsoft.com/office/drawing/2014/main" id="{2BECAC2D-D113-18B8-C475-5C170A46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3153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05" name="Line 353">
              <a:extLst>
                <a:ext uri="{FF2B5EF4-FFF2-40B4-BE49-F238E27FC236}">
                  <a16:creationId xmlns:a16="http://schemas.microsoft.com/office/drawing/2014/main" id="{CCB82079-5BCE-052D-1365-D95ACE15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6" name="Line 354">
              <a:extLst>
                <a:ext uri="{FF2B5EF4-FFF2-40B4-BE49-F238E27FC236}">
                  <a16:creationId xmlns:a16="http://schemas.microsoft.com/office/drawing/2014/main" id="{836BEB51-41C0-17D5-8D7C-01BCA8C1B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7" name="Line 355">
              <a:extLst>
                <a:ext uri="{FF2B5EF4-FFF2-40B4-BE49-F238E27FC236}">
                  <a16:creationId xmlns:a16="http://schemas.microsoft.com/office/drawing/2014/main" id="{9690199A-74F0-8E3C-9A08-DDAB3F1FC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3221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8" name="Rectangle 356">
              <a:extLst>
                <a:ext uri="{FF2B5EF4-FFF2-40B4-BE49-F238E27FC236}">
                  <a16:creationId xmlns:a16="http://schemas.microsoft.com/office/drawing/2014/main" id="{1156D756-1575-31F2-7428-40776E67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176"/>
              <a:ext cx="68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9" name="Freeform 357">
              <a:extLst>
                <a:ext uri="{FF2B5EF4-FFF2-40B4-BE49-F238E27FC236}">
                  <a16:creationId xmlns:a16="http://schemas.microsoft.com/office/drawing/2014/main" id="{718AC35B-8A1A-F0D2-3ECE-BF1ABB55E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3199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0" name="Freeform 358">
              <a:extLst>
                <a:ext uri="{FF2B5EF4-FFF2-40B4-BE49-F238E27FC236}">
                  <a16:creationId xmlns:a16="http://schemas.microsoft.com/office/drawing/2014/main" id="{19A8C4D0-6E72-3D29-ED6D-DCEEEF340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199"/>
              <a:ext cx="56" cy="1"/>
            </a:xfrm>
            <a:custGeom>
              <a:avLst/>
              <a:gdLst>
                <a:gd name="T0" fmla="*/ 56 w 56"/>
                <a:gd name="T1" fmla="*/ 45 w 56"/>
                <a:gd name="T2" fmla="*/ 0 w 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6">
                  <a:moveTo>
                    <a:pt x="56" y="0"/>
                  </a:move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1" name="Line 359">
              <a:extLst>
                <a:ext uri="{FF2B5EF4-FFF2-40B4-BE49-F238E27FC236}">
                  <a16:creationId xmlns:a16="http://schemas.microsoft.com/office/drawing/2014/main" id="{7359F50B-F100-A3C5-BD41-4F4476ECC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3199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2" name="Line 360">
              <a:extLst>
                <a:ext uri="{FF2B5EF4-FFF2-40B4-BE49-F238E27FC236}">
                  <a16:creationId xmlns:a16="http://schemas.microsoft.com/office/drawing/2014/main" id="{A8BDC551-0166-E4BA-B5D1-0BFD68069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199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3" name="Line 361">
              <a:extLst>
                <a:ext uri="{FF2B5EF4-FFF2-40B4-BE49-F238E27FC236}">
                  <a16:creationId xmlns:a16="http://schemas.microsoft.com/office/drawing/2014/main" id="{967AF42F-F130-E38D-7808-A1DF1CE89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3199"/>
              <a:ext cx="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4" name="Line 362">
              <a:extLst>
                <a:ext uri="{FF2B5EF4-FFF2-40B4-BE49-F238E27FC236}">
                  <a16:creationId xmlns:a16="http://schemas.microsoft.com/office/drawing/2014/main" id="{B055B433-0500-0DDF-53C1-9E84995F9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4" y="3199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5" name="Rectangle 363">
              <a:extLst>
                <a:ext uri="{FF2B5EF4-FFF2-40B4-BE49-F238E27FC236}">
                  <a16:creationId xmlns:a16="http://schemas.microsoft.com/office/drawing/2014/main" id="{E79B82DD-BC9A-FC01-2A55-69B200C4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2"/>
              <a:ext cx="11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6" name="Rectangle 364">
              <a:extLst>
                <a:ext uri="{FF2B5EF4-FFF2-40B4-BE49-F238E27FC236}">
                  <a16:creationId xmlns:a16="http://schemas.microsoft.com/office/drawing/2014/main" id="{BAACE517-DE89-0C95-BA87-F1FAEB57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2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7" name="Freeform 365">
              <a:extLst>
                <a:ext uri="{FF2B5EF4-FFF2-40B4-BE49-F238E27FC236}">
                  <a16:creationId xmlns:a16="http://schemas.microsoft.com/office/drawing/2014/main" id="{FBAE3322-1CD2-06D3-998A-3CE61935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3221"/>
              <a:ext cx="23" cy="34"/>
            </a:xfrm>
            <a:custGeom>
              <a:avLst/>
              <a:gdLst>
                <a:gd name="T0" fmla="*/ 23 w 23"/>
                <a:gd name="T1" fmla="*/ 0 h 34"/>
                <a:gd name="T2" fmla="*/ 0 w 23"/>
                <a:gd name="T3" fmla="*/ 11 h 34"/>
                <a:gd name="T4" fmla="*/ 0 w 23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8" name="AutoShape 366">
              <a:extLst>
                <a:ext uri="{FF2B5EF4-FFF2-40B4-BE49-F238E27FC236}">
                  <a16:creationId xmlns:a16="http://schemas.microsoft.com/office/drawing/2014/main" id="{0C2C4A4A-FD22-43AF-4537-EAF1D3415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165"/>
              <a:ext cx="79" cy="56"/>
            </a:xfrm>
            <a:prstGeom prst="roundRect">
              <a:avLst>
                <a:gd name="adj" fmla="val 44644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9" name="AutoShape 367">
              <a:extLst>
                <a:ext uri="{FF2B5EF4-FFF2-40B4-BE49-F238E27FC236}">
                  <a16:creationId xmlns:a16="http://schemas.microsoft.com/office/drawing/2014/main" id="{BD2BADC6-C669-ECFD-7303-A2465818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3153"/>
              <a:ext cx="102" cy="79"/>
            </a:xfrm>
            <a:prstGeom prst="roundRect">
              <a:avLst>
                <a:gd name="adj" fmla="val 3164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0" name="Rectangle 368">
              <a:extLst>
                <a:ext uri="{FF2B5EF4-FFF2-40B4-BE49-F238E27FC236}">
                  <a16:creationId xmlns:a16="http://schemas.microsoft.com/office/drawing/2014/main" id="{4E8A2035-1ACD-EF8B-02EF-141AC925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187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1" name="Rectangle 369">
              <a:extLst>
                <a:ext uri="{FF2B5EF4-FFF2-40B4-BE49-F238E27FC236}">
                  <a16:creationId xmlns:a16="http://schemas.microsoft.com/office/drawing/2014/main" id="{47B8D241-71AD-315F-ADD5-C2F38A6B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187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2" name="Freeform 370">
              <a:extLst>
                <a:ext uri="{FF2B5EF4-FFF2-40B4-BE49-F238E27FC236}">
                  <a16:creationId xmlns:a16="http://schemas.microsoft.com/office/drawing/2014/main" id="{21325E55-94D9-D9E7-9B77-8C3BDA287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3255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0 w 11"/>
                <a:gd name="T9" fmla="*/ 11 h 11"/>
                <a:gd name="T10" fmla="*/ 11 w 11"/>
                <a:gd name="T11" fmla="*/ 11 h 11"/>
                <a:gd name="T12" fmla="*/ 11 w 11"/>
                <a:gd name="T13" fmla="*/ 11 h 11"/>
                <a:gd name="T14" fmla="*/ 11 w 11"/>
                <a:gd name="T15" fmla="*/ 0 h 11"/>
                <a:gd name="T16" fmla="*/ 11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523" name="Picture 371">
              <a:extLst>
                <a:ext uri="{FF2B5EF4-FFF2-40B4-BE49-F238E27FC236}">
                  <a16:creationId xmlns:a16="http://schemas.microsoft.com/office/drawing/2014/main" id="{8C4D3C2F-9C7C-618D-5E15-98653A78B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" y="3187"/>
              <a:ext cx="45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24" name="Line 372">
              <a:extLst>
                <a:ext uri="{FF2B5EF4-FFF2-40B4-BE49-F238E27FC236}">
                  <a16:creationId xmlns:a16="http://schemas.microsoft.com/office/drawing/2014/main" id="{FAAB4C81-4856-E2BE-83D5-91E0F62CC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5" name="Line 373">
              <a:extLst>
                <a:ext uri="{FF2B5EF4-FFF2-40B4-BE49-F238E27FC236}">
                  <a16:creationId xmlns:a16="http://schemas.microsoft.com/office/drawing/2014/main" id="{73F0B519-ED67-E10F-3A81-712E3D241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6" name="Line 374">
              <a:extLst>
                <a:ext uri="{FF2B5EF4-FFF2-40B4-BE49-F238E27FC236}">
                  <a16:creationId xmlns:a16="http://schemas.microsoft.com/office/drawing/2014/main" id="{E358953B-D347-E2FD-5990-3037CCEE8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3255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7" name="Rectangle 375">
              <a:extLst>
                <a:ext uri="{FF2B5EF4-FFF2-40B4-BE49-F238E27FC236}">
                  <a16:creationId xmlns:a16="http://schemas.microsoft.com/office/drawing/2014/main" id="{EDC0DB81-3B23-67AD-DBA4-81EF5AF6D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210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8" name="Rectangle 376">
              <a:extLst>
                <a:ext uri="{FF2B5EF4-FFF2-40B4-BE49-F238E27FC236}">
                  <a16:creationId xmlns:a16="http://schemas.microsoft.com/office/drawing/2014/main" id="{583830A0-DB00-7A37-B7F6-D23D633D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232"/>
              <a:ext cx="79" cy="12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9" name="Line 377">
              <a:extLst>
                <a:ext uri="{FF2B5EF4-FFF2-40B4-BE49-F238E27FC236}">
                  <a16:creationId xmlns:a16="http://schemas.microsoft.com/office/drawing/2014/main" id="{A7CBB1A6-F228-8C07-AF70-326904777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3" y="3232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0" name="Line 378">
              <a:extLst>
                <a:ext uri="{FF2B5EF4-FFF2-40B4-BE49-F238E27FC236}">
                  <a16:creationId xmlns:a16="http://schemas.microsoft.com/office/drawing/2014/main" id="{ECDAA19B-1B4F-09C1-B385-608FD7AC3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8" y="3232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1" name="Line 379">
              <a:extLst>
                <a:ext uri="{FF2B5EF4-FFF2-40B4-BE49-F238E27FC236}">
                  <a16:creationId xmlns:a16="http://schemas.microsoft.com/office/drawing/2014/main" id="{AAAFC237-522C-0522-6AB8-2C72DC22C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" y="3232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2" name="Freeform 380">
              <a:extLst>
                <a:ext uri="{FF2B5EF4-FFF2-40B4-BE49-F238E27FC236}">
                  <a16:creationId xmlns:a16="http://schemas.microsoft.com/office/drawing/2014/main" id="{7FEB5241-0862-BFB3-CD66-12448EB2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232"/>
              <a:ext cx="57" cy="1"/>
            </a:xfrm>
            <a:custGeom>
              <a:avLst/>
              <a:gdLst>
                <a:gd name="T0" fmla="*/ 57 w 57"/>
                <a:gd name="T1" fmla="*/ 23 w 57"/>
                <a:gd name="T2" fmla="*/ 12 w 57"/>
                <a:gd name="T3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7">
                  <a:moveTo>
                    <a:pt x="57" y="0"/>
                  </a:move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3" name="Rectangle 381">
              <a:extLst>
                <a:ext uri="{FF2B5EF4-FFF2-40B4-BE49-F238E27FC236}">
                  <a16:creationId xmlns:a16="http://schemas.microsoft.com/office/drawing/2014/main" id="{222A326A-212F-5D35-003D-F7EDF604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76"/>
              <a:ext cx="22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4" name="Rectangle 382">
              <a:extLst>
                <a:ext uri="{FF2B5EF4-FFF2-40B4-BE49-F238E27FC236}">
                  <a16:creationId xmlns:a16="http://schemas.microsoft.com/office/drawing/2014/main" id="{E91252C0-C749-93D4-F619-A9A1E1447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76"/>
              <a:ext cx="34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5" name="Freeform 383">
              <a:extLst>
                <a:ext uri="{FF2B5EF4-FFF2-40B4-BE49-F238E27FC236}">
                  <a16:creationId xmlns:a16="http://schemas.microsoft.com/office/drawing/2014/main" id="{D2C46464-7765-5E1A-C60D-A4DC70F1F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3052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11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11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6" name="AutoShape 384">
              <a:extLst>
                <a:ext uri="{FF2B5EF4-FFF2-40B4-BE49-F238E27FC236}">
                  <a16:creationId xmlns:a16="http://schemas.microsoft.com/office/drawing/2014/main" id="{1C37A148-3E49-1C72-035E-BB822A96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3007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7" name="AutoShape 385">
              <a:extLst>
                <a:ext uri="{FF2B5EF4-FFF2-40B4-BE49-F238E27FC236}">
                  <a16:creationId xmlns:a16="http://schemas.microsoft.com/office/drawing/2014/main" id="{10850787-60FB-67E9-4864-38C3FB99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2996"/>
              <a:ext cx="90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8" name="Rectangle 386">
              <a:extLst>
                <a:ext uri="{FF2B5EF4-FFF2-40B4-BE49-F238E27FC236}">
                  <a16:creationId xmlns:a16="http://schemas.microsoft.com/office/drawing/2014/main" id="{91D56F46-D173-ADD4-292A-7F896A61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18"/>
              <a:ext cx="56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9" name="Rectangle 387">
              <a:extLst>
                <a:ext uri="{FF2B5EF4-FFF2-40B4-BE49-F238E27FC236}">
                  <a16:creationId xmlns:a16="http://schemas.microsoft.com/office/drawing/2014/main" id="{F054B658-FC78-F1C0-4347-D0AC68D8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18"/>
              <a:ext cx="67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0" name="Freeform 388">
              <a:extLst>
                <a:ext uri="{FF2B5EF4-FFF2-40B4-BE49-F238E27FC236}">
                  <a16:creationId xmlns:a16="http://schemas.microsoft.com/office/drawing/2014/main" id="{8A55C4ED-3C90-A4E9-8F7D-ACA458D2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3086"/>
              <a:ext cx="11" cy="2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0 h 22"/>
                <a:gd name="T4" fmla="*/ 0 w 11"/>
                <a:gd name="T5" fmla="*/ 0 h 22"/>
                <a:gd name="T6" fmla="*/ 0 w 11"/>
                <a:gd name="T7" fmla="*/ 11 h 22"/>
                <a:gd name="T8" fmla="*/ 0 w 11"/>
                <a:gd name="T9" fmla="*/ 22 h 22"/>
                <a:gd name="T10" fmla="*/ 0 w 11"/>
                <a:gd name="T11" fmla="*/ 22 h 22"/>
                <a:gd name="T12" fmla="*/ 11 w 11"/>
                <a:gd name="T13" fmla="*/ 11 h 22"/>
                <a:gd name="T14" fmla="*/ 11 w 11"/>
                <a:gd name="T15" fmla="*/ 0 h 22"/>
                <a:gd name="T16" fmla="*/ 11 w 11"/>
                <a:gd name="T17" fmla="*/ 0 h 22"/>
                <a:gd name="T18" fmla="*/ 0 w 1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541" name="Picture 389">
              <a:extLst>
                <a:ext uri="{FF2B5EF4-FFF2-40B4-BE49-F238E27FC236}">
                  <a16:creationId xmlns:a16="http://schemas.microsoft.com/office/drawing/2014/main" id="{1A6102DE-9279-BB99-9A60-6509144B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" y="3018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42" name="Line 390">
              <a:extLst>
                <a:ext uri="{FF2B5EF4-FFF2-40B4-BE49-F238E27FC236}">
                  <a16:creationId xmlns:a16="http://schemas.microsoft.com/office/drawing/2014/main" id="{C5DD933C-AB44-E5EE-99C0-DBB1FC912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3" name="Line 391">
              <a:extLst>
                <a:ext uri="{FF2B5EF4-FFF2-40B4-BE49-F238E27FC236}">
                  <a16:creationId xmlns:a16="http://schemas.microsoft.com/office/drawing/2014/main" id="{9F5B79BD-F5B7-8A09-A142-E946C2B7E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4" name="Line 392">
              <a:extLst>
                <a:ext uri="{FF2B5EF4-FFF2-40B4-BE49-F238E27FC236}">
                  <a16:creationId xmlns:a16="http://schemas.microsoft.com/office/drawing/2014/main" id="{7DD91346-4852-9213-05BC-36D7BE400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3086"/>
              <a:ext cx="1" cy="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5" name="Rectangle 393">
              <a:extLst>
                <a:ext uri="{FF2B5EF4-FFF2-40B4-BE49-F238E27FC236}">
                  <a16:creationId xmlns:a16="http://schemas.microsoft.com/office/drawing/2014/main" id="{F7BEC2AB-F865-E08E-AB27-D94DFADB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052"/>
              <a:ext cx="56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6" name="Freeform 394">
              <a:extLst>
                <a:ext uri="{FF2B5EF4-FFF2-40B4-BE49-F238E27FC236}">
                  <a16:creationId xmlns:a16="http://schemas.microsoft.com/office/drawing/2014/main" id="{F4E3DC8B-4679-708D-91C5-90374FEE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3063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7" name="Line 395">
              <a:extLst>
                <a:ext uri="{FF2B5EF4-FFF2-40B4-BE49-F238E27FC236}">
                  <a16:creationId xmlns:a16="http://schemas.microsoft.com/office/drawing/2014/main" id="{529D8D58-5819-5B98-2453-676C4C019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074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8" name="Line 396">
              <a:extLst>
                <a:ext uri="{FF2B5EF4-FFF2-40B4-BE49-F238E27FC236}">
                  <a16:creationId xmlns:a16="http://schemas.microsoft.com/office/drawing/2014/main" id="{86AED4CC-B295-5A1C-1B35-79DBD12BF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3063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9" name="Line 397">
              <a:extLst>
                <a:ext uri="{FF2B5EF4-FFF2-40B4-BE49-F238E27FC236}">
                  <a16:creationId xmlns:a16="http://schemas.microsoft.com/office/drawing/2014/main" id="{B66CF70F-B8EF-B2C9-9864-2E3964EAE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2" y="3063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0" name="Freeform 398">
              <a:extLst>
                <a:ext uri="{FF2B5EF4-FFF2-40B4-BE49-F238E27FC236}">
                  <a16:creationId xmlns:a16="http://schemas.microsoft.com/office/drawing/2014/main" id="{8EAB6FE9-993B-D2BF-261D-F0711BF8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3063"/>
              <a:ext cx="45" cy="1"/>
            </a:xfrm>
            <a:custGeom>
              <a:avLst/>
              <a:gdLst>
                <a:gd name="T0" fmla="*/ 45 w 45"/>
                <a:gd name="T1" fmla="*/ 23 w 45"/>
                <a:gd name="T2" fmla="*/ 0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1" name="Line 399">
              <a:extLst>
                <a:ext uri="{FF2B5EF4-FFF2-40B4-BE49-F238E27FC236}">
                  <a16:creationId xmlns:a16="http://schemas.microsoft.com/office/drawing/2014/main" id="{DAEB76E7-1AA6-319B-88BD-93E7F6FE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9" y="3063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2" name="Rectangle 400">
              <a:extLst>
                <a:ext uri="{FF2B5EF4-FFF2-40B4-BE49-F238E27FC236}">
                  <a16:creationId xmlns:a16="http://schemas.microsoft.com/office/drawing/2014/main" id="{A85A25D3-B163-B2B7-A483-1DA8A074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07"/>
              <a:ext cx="11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3" name="Rectangle 401">
              <a:extLst>
                <a:ext uri="{FF2B5EF4-FFF2-40B4-BE49-F238E27FC236}">
                  <a16:creationId xmlns:a16="http://schemas.microsoft.com/office/drawing/2014/main" id="{9015BC49-5D0A-2AFE-5825-43851B687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07"/>
              <a:ext cx="22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4" name="Line 402">
              <a:extLst>
                <a:ext uri="{FF2B5EF4-FFF2-40B4-BE49-F238E27FC236}">
                  <a16:creationId xmlns:a16="http://schemas.microsoft.com/office/drawing/2014/main" id="{0D0575BA-1A7B-EEE9-7CCD-FB3D43510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3041"/>
              <a:ext cx="101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5" name="Line 403">
              <a:extLst>
                <a:ext uri="{FF2B5EF4-FFF2-40B4-BE49-F238E27FC236}">
                  <a16:creationId xmlns:a16="http://schemas.microsoft.com/office/drawing/2014/main" id="{1CE64EB7-8CAF-5505-2754-CF30C455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3052"/>
              <a:ext cx="1" cy="1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6" name="Line 404">
              <a:extLst>
                <a:ext uri="{FF2B5EF4-FFF2-40B4-BE49-F238E27FC236}">
                  <a16:creationId xmlns:a16="http://schemas.microsoft.com/office/drawing/2014/main" id="{16E08BA8-4B57-88FD-2409-3A86EE7C5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3" y="3029"/>
              <a:ext cx="102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7" name="Line 405">
              <a:extLst>
                <a:ext uri="{FF2B5EF4-FFF2-40B4-BE49-F238E27FC236}">
                  <a16:creationId xmlns:a16="http://schemas.microsoft.com/office/drawing/2014/main" id="{609F3A42-D5C5-3EC4-AA80-CF5D4FB8D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6" y="3018"/>
              <a:ext cx="146" cy="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8" name="Oval 406">
              <a:extLst>
                <a:ext uri="{FF2B5EF4-FFF2-40B4-BE49-F238E27FC236}">
                  <a16:creationId xmlns:a16="http://schemas.microsoft.com/office/drawing/2014/main" id="{3867B0D1-DC5C-DB2E-1579-FAB64578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984"/>
              <a:ext cx="7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9" name="Freeform 407">
              <a:extLst>
                <a:ext uri="{FF2B5EF4-FFF2-40B4-BE49-F238E27FC236}">
                  <a16:creationId xmlns:a16="http://schemas.microsoft.com/office/drawing/2014/main" id="{350C58E3-2ADB-319A-9DF2-C2B0ECE0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3266"/>
              <a:ext cx="34" cy="45"/>
            </a:xfrm>
            <a:custGeom>
              <a:avLst/>
              <a:gdLst>
                <a:gd name="T0" fmla="*/ 34 w 34"/>
                <a:gd name="T1" fmla="*/ 0 h 45"/>
                <a:gd name="T2" fmla="*/ 0 w 34"/>
                <a:gd name="T3" fmla="*/ 11 h 45"/>
                <a:gd name="T4" fmla="*/ 0 w 34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45">
                  <a:moveTo>
                    <a:pt x="34" y="0"/>
                  </a:moveTo>
                  <a:lnTo>
                    <a:pt x="0" y="11"/>
                  </a:lnTo>
                  <a:lnTo>
                    <a:pt x="0" y="4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0" name="AutoShape 408">
              <a:extLst>
                <a:ext uri="{FF2B5EF4-FFF2-40B4-BE49-F238E27FC236}">
                  <a16:creationId xmlns:a16="http://schemas.microsoft.com/office/drawing/2014/main" id="{7FCD1F46-5A50-15A3-A908-1D3367836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221"/>
              <a:ext cx="67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1" name="AutoShape 409">
              <a:extLst>
                <a:ext uri="{FF2B5EF4-FFF2-40B4-BE49-F238E27FC236}">
                  <a16:creationId xmlns:a16="http://schemas.microsoft.com/office/drawing/2014/main" id="{F74CEBE7-3FC5-CB25-1D68-C53985D3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210"/>
              <a:ext cx="91" cy="67"/>
            </a:xfrm>
            <a:prstGeom prst="roundRect">
              <a:avLst>
                <a:gd name="adj" fmla="val 37315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2" name="Rectangle 410">
              <a:extLst>
                <a:ext uri="{FF2B5EF4-FFF2-40B4-BE49-F238E27FC236}">
                  <a16:creationId xmlns:a16="http://schemas.microsoft.com/office/drawing/2014/main" id="{787715E9-1945-99A0-1FE9-1EAC259A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232"/>
              <a:ext cx="45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3" name="Rectangle 411">
              <a:extLst>
                <a:ext uri="{FF2B5EF4-FFF2-40B4-BE49-F238E27FC236}">
                  <a16:creationId xmlns:a16="http://schemas.microsoft.com/office/drawing/2014/main" id="{B8864DCC-B39B-F7EF-BCAF-1FED5513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232"/>
              <a:ext cx="56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4" name="Freeform 412">
              <a:extLst>
                <a:ext uri="{FF2B5EF4-FFF2-40B4-BE49-F238E27FC236}">
                  <a16:creationId xmlns:a16="http://schemas.microsoft.com/office/drawing/2014/main" id="{4D2267F8-5AD3-5C84-D4E7-3124AAD1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" y="3300"/>
              <a:ext cx="22" cy="23"/>
            </a:xfrm>
            <a:custGeom>
              <a:avLst/>
              <a:gdLst>
                <a:gd name="T0" fmla="*/ 11 w 22"/>
                <a:gd name="T1" fmla="*/ 0 h 23"/>
                <a:gd name="T2" fmla="*/ 11 w 22"/>
                <a:gd name="T3" fmla="*/ 0 h 23"/>
                <a:gd name="T4" fmla="*/ 0 w 22"/>
                <a:gd name="T5" fmla="*/ 11 h 23"/>
                <a:gd name="T6" fmla="*/ 0 w 22"/>
                <a:gd name="T7" fmla="*/ 11 h 23"/>
                <a:gd name="T8" fmla="*/ 11 w 22"/>
                <a:gd name="T9" fmla="*/ 23 h 23"/>
                <a:gd name="T10" fmla="*/ 11 w 22"/>
                <a:gd name="T11" fmla="*/ 23 h 23"/>
                <a:gd name="T12" fmla="*/ 22 w 22"/>
                <a:gd name="T13" fmla="*/ 11 h 23"/>
                <a:gd name="T14" fmla="*/ 22 w 22"/>
                <a:gd name="T15" fmla="*/ 11 h 23"/>
                <a:gd name="T16" fmla="*/ 22 w 22"/>
                <a:gd name="T17" fmla="*/ 0 h 23"/>
                <a:gd name="T18" fmla="*/ 11 w 22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565" name="Picture 413">
              <a:extLst>
                <a:ext uri="{FF2B5EF4-FFF2-40B4-BE49-F238E27FC236}">
                  <a16:creationId xmlns:a16="http://schemas.microsoft.com/office/drawing/2014/main" id="{5C22B2EB-27B4-4E16-1E61-CCBA8E837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" y="3232"/>
              <a:ext cx="45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66" name="Rectangle 414">
              <a:extLst>
                <a:ext uri="{FF2B5EF4-FFF2-40B4-BE49-F238E27FC236}">
                  <a16:creationId xmlns:a16="http://schemas.microsoft.com/office/drawing/2014/main" id="{C65923E5-519F-0722-3CEB-A1CD5D37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311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7" name="Rectangle 415">
              <a:extLst>
                <a:ext uri="{FF2B5EF4-FFF2-40B4-BE49-F238E27FC236}">
                  <a16:creationId xmlns:a16="http://schemas.microsoft.com/office/drawing/2014/main" id="{BB9F3731-EC40-03C0-2699-86121219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3266"/>
              <a:ext cx="67" cy="11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8" name="Freeform 416">
              <a:extLst>
                <a:ext uri="{FF2B5EF4-FFF2-40B4-BE49-F238E27FC236}">
                  <a16:creationId xmlns:a16="http://schemas.microsoft.com/office/drawing/2014/main" id="{EE71A1A4-19B7-1AEB-D39F-C9D16D75D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277"/>
              <a:ext cx="91" cy="12"/>
            </a:xfrm>
            <a:custGeom>
              <a:avLst/>
              <a:gdLst>
                <a:gd name="T0" fmla="*/ 79 w 91"/>
                <a:gd name="T1" fmla="*/ 0 h 12"/>
                <a:gd name="T2" fmla="*/ 91 w 91"/>
                <a:gd name="T3" fmla="*/ 12 h 12"/>
                <a:gd name="T4" fmla="*/ 0 w 91"/>
                <a:gd name="T5" fmla="*/ 12 h 12"/>
                <a:gd name="T6" fmla="*/ 12 w 91"/>
                <a:gd name="T7" fmla="*/ 0 h 12"/>
                <a:gd name="T8" fmla="*/ 79 w 9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2">
                  <a:moveTo>
                    <a:pt x="79" y="0"/>
                  </a:moveTo>
                  <a:lnTo>
                    <a:pt x="91" y="12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9" name="Line 417">
              <a:extLst>
                <a:ext uri="{FF2B5EF4-FFF2-40B4-BE49-F238E27FC236}">
                  <a16:creationId xmlns:a16="http://schemas.microsoft.com/office/drawing/2014/main" id="{12B12BAF-4004-5131-5BC6-3C9CF0B04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328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0" name="Line 418">
              <a:extLst>
                <a:ext uri="{FF2B5EF4-FFF2-40B4-BE49-F238E27FC236}">
                  <a16:creationId xmlns:a16="http://schemas.microsoft.com/office/drawing/2014/main" id="{6B3AEBD6-6D26-279A-2D8E-E90F1C2BE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1" name="Line 419">
              <a:extLst>
                <a:ext uri="{FF2B5EF4-FFF2-40B4-BE49-F238E27FC236}">
                  <a16:creationId xmlns:a16="http://schemas.microsoft.com/office/drawing/2014/main" id="{121CDD15-9274-FA72-AF9D-5F2DEB761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" y="327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2" name="Line 420">
              <a:extLst>
                <a:ext uri="{FF2B5EF4-FFF2-40B4-BE49-F238E27FC236}">
                  <a16:creationId xmlns:a16="http://schemas.microsoft.com/office/drawing/2014/main" id="{2B9BB77B-C0E3-2B00-4056-64A7B4716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3289"/>
              <a:ext cx="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3" name="Line 421">
              <a:extLst>
                <a:ext uri="{FF2B5EF4-FFF2-40B4-BE49-F238E27FC236}">
                  <a16:creationId xmlns:a16="http://schemas.microsoft.com/office/drawing/2014/main" id="{4D9DFABC-2E1C-86AD-0586-8DD5FA2E5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3277"/>
              <a:ext cx="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4" name="Line 422">
              <a:extLst>
                <a:ext uri="{FF2B5EF4-FFF2-40B4-BE49-F238E27FC236}">
                  <a16:creationId xmlns:a16="http://schemas.microsoft.com/office/drawing/2014/main" id="{BF832AB8-6CF8-BE24-69AE-709E2C24F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3289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5" name="Rectangle 423">
              <a:extLst>
                <a:ext uri="{FF2B5EF4-FFF2-40B4-BE49-F238E27FC236}">
                  <a16:creationId xmlns:a16="http://schemas.microsoft.com/office/drawing/2014/main" id="{C85BFF6C-C452-E74F-B355-0285636D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221"/>
              <a:ext cx="12" cy="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6" name="Rectangle 424">
              <a:extLst>
                <a:ext uri="{FF2B5EF4-FFF2-40B4-BE49-F238E27FC236}">
                  <a16:creationId xmlns:a16="http://schemas.microsoft.com/office/drawing/2014/main" id="{9418D5A5-1108-45C9-3B43-005F8510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221"/>
              <a:ext cx="23" cy="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7" name="Freeform 425">
              <a:extLst>
                <a:ext uri="{FF2B5EF4-FFF2-40B4-BE49-F238E27FC236}">
                  <a16:creationId xmlns:a16="http://schemas.microsoft.com/office/drawing/2014/main" id="{D61D010C-16E6-0D02-97D3-AA2F377D9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3086"/>
              <a:ext cx="34" cy="34"/>
            </a:xfrm>
            <a:custGeom>
              <a:avLst/>
              <a:gdLst>
                <a:gd name="T0" fmla="*/ 34 w 34"/>
                <a:gd name="T1" fmla="*/ 0 h 34"/>
                <a:gd name="T2" fmla="*/ 0 w 34"/>
                <a:gd name="T3" fmla="*/ 0 h 34"/>
                <a:gd name="T4" fmla="*/ 0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34" y="0"/>
                  </a:move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8" name="AutoShape 426">
              <a:extLst>
                <a:ext uri="{FF2B5EF4-FFF2-40B4-BE49-F238E27FC236}">
                  <a16:creationId xmlns:a16="http://schemas.microsoft.com/office/drawing/2014/main" id="{13159517-CD65-79BA-D8C2-A1530225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9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9" name="AutoShape 427">
              <a:extLst>
                <a:ext uri="{FF2B5EF4-FFF2-40B4-BE49-F238E27FC236}">
                  <a16:creationId xmlns:a16="http://schemas.microsoft.com/office/drawing/2014/main" id="{64CBD339-1620-0417-20AC-68B6F021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018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0" name="Rectangle 428">
              <a:extLst>
                <a:ext uri="{FF2B5EF4-FFF2-40B4-BE49-F238E27FC236}">
                  <a16:creationId xmlns:a16="http://schemas.microsoft.com/office/drawing/2014/main" id="{D478E1BB-B97A-469A-E0EF-4417497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041"/>
              <a:ext cx="45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1" name="Rectangle 429">
              <a:extLst>
                <a:ext uri="{FF2B5EF4-FFF2-40B4-BE49-F238E27FC236}">
                  <a16:creationId xmlns:a16="http://schemas.microsoft.com/office/drawing/2014/main" id="{ED14DA23-A65E-0483-A7B8-577516BF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041"/>
              <a:ext cx="56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2" name="Freeform 430">
              <a:extLst>
                <a:ext uri="{FF2B5EF4-FFF2-40B4-BE49-F238E27FC236}">
                  <a16:creationId xmlns:a16="http://schemas.microsoft.com/office/drawing/2014/main" id="{F83914CD-3F6D-F5B0-9026-20B2F9D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3120"/>
              <a:ext cx="22" cy="11"/>
            </a:xfrm>
            <a:custGeom>
              <a:avLst/>
              <a:gdLst>
                <a:gd name="T0" fmla="*/ 11 w 22"/>
                <a:gd name="T1" fmla="*/ 0 h 11"/>
                <a:gd name="T2" fmla="*/ 11 w 22"/>
                <a:gd name="T3" fmla="*/ 0 h 11"/>
                <a:gd name="T4" fmla="*/ 0 w 22"/>
                <a:gd name="T5" fmla="*/ 0 h 11"/>
                <a:gd name="T6" fmla="*/ 0 w 22"/>
                <a:gd name="T7" fmla="*/ 11 h 11"/>
                <a:gd name="T8" fmla="*/ 11 w 22"/>
                <a:gd name="T9" fmla="*/ 11 h 11"/>
                <a:gd name="T10" fmla="*/ 11 w 22"/>
                <a:gd name="T11" fmla="*/ 11 h 11"/>
                <a:gd name="T12" fmla="*/ 22 w 22"/>
                <a:gd name="T13" fmla="*/ 11 h 11"/>
                <a:gd name="T14" fmla="*/ 22 w 22"/>
                <a:gd name="T15" fmla="*/ 0 h 11"/>
                <a:gd name="T16" fmla="*/ 22 w 22"/>
                <a:gd name="T17" fmla="*/ 0 h 11"/>
                <a:gd name="T18" fmla="*/ 11 w 2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2" y="1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583" name="Picture 431">
              <a:extLst>
                <a:ext uri="{FF2B5EF4-FFF2-40B4-BE49-F238E27FC236}">
                  <a16:creationId xmlns:a16="http://schemas.microsoft.com/office/drawing/2014/main" id="{5A051175-6737-87A5-54ED-82F1782B4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" y="3041"/>
              <a:ext cx="45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84" name="Rectangle 432">
              <a:extLst>
                <a:ext uri="{FF2B5EF4-FFF2-40B4-BE49-F238E27FC236}">
                  <a16:creationId xmlns:a16="http://schemas.microsoft.com/office/drawing/2014/main" id="{A01E6EF7-395C-C313-4543-0DD7B7EB0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3120"/>
              <a:ext cx="0" cy="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5" name="Rectangle 433">
              <a:extLst>
                <a:ext uri="{FF2B5EF4-FFF2-40B4-BE49-F238E27FC236}">
                  <a16:creationId xmlns:a16="http://schemas.microsoft.com/office/drawing/2014/main" id="{0EF5B908-B518-7F9F-32E0-C0C8651F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74"/>
              <a:ext cx="68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6" name="Freeform 434">
              <a:extLst>
                <a:ext uri="{FF2B5EF4-FFF2-40B4-BE49-F238E27FC236}">
                  <a16:creationId xmlns:a16="http://schemas.microsoft.com/office/drawing/2014/main" id="{8C2141C8-7F24-3A77-EE7E-3CB185C7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3086"/>
              <a:ext cx="90" cy="11"/>
            </a:xfrm>
            <a:custGeom>
              <a:avLst/>
              <a:gdLst>
                <a:gd name="T0" fmla="*/ 79 w 90"/>
                <a:gd name="T1" fmla="*/ 0 h 11"/>
                <a:gd name="T2" fmla="*/ 90 w 90"/>
                <a:gd name="T3" fmla="*/ 11 h 11"/>
                <a:gd name="T4" fmla="*/ 0 w 90"/>
                <a:gd name="T5" fmla="*/ 11 h 11"/>
                <a:gd name="T6" fmla="*/ 11 w 90"/>
                <a:gd name="T7" fmla="*/ 0 h 11"/>
                <a:gd name="T8" fmla="*/ 79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79" y="0"/>
                  </a:moveTo>
                  <a:lnTo>
                    <a:pt x="90" y="11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79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7" name="Line 435">
              <a:extLst>
                <a:ext uri="{FF2B5EF4-FFF2-40B4-BE49-F238E27FC236}">
                  <a16:creationId xmlns:a16="http://schemas.microsoft.com/office/drawing/2014/main" id="{6C59978B-EE0C-7296-DA86-75E3BCDF6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7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8" name="Line 436">
              <a:extLst>
                <a:ext uri="{FF2B5EF4-FFF2-40B4-BE49-F238E27FC236}">
                  <a16:creationId xmlns:a16="http://schemas.microsoft.com/office/drawing/2014/main" id="{7AEF113D-C878-03F2-D448-F85E117AA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3086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9" name="Line 437">
              <a:extLst>
                <a:ext uri="{FF2B5EF4-FFF2-40B4-BE49-F238E27FC236}">
                  <a16:creationId xmlns:a16="http://schemas.microsoft.com/office/drawing/2014/main" id="{9835DED9-27D5-74FE-B804-C9C0E4D9D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3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0" name="Line 438">
              <a:extLst>
                <a:ext uri="{FF2B5EF4-FFF2-40B4-BE49-F238E27FC236}">
                  <a16:creationId xmlns:a16="http://schemas.microsoft.com/office/drawing/2014/main" id="{5AC04632-025C-6579-DB3B-BF2822F3D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3097"/>
              <a:ext cx="3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1" name="Line 439">
              <a:extLst>
                <a:ext uri="{FF2B5EF4-FFF2-40B4-BE49-F238E27FC236}">
                  <a16:creationId xmlns:a16="http://schemas.microsoft.com/office/drawing/2014/main" id="{C9C4A7EB-0032-C745-DC82-E35181012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0" y="3097"/>
              <a:ext cx="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2" name="Line 440">
              <a:extLst>
                <a:ext uri="{FF2B5EF4-FFF2-40B4-BE49-F238E27FC236}">
                  <a16:creationId xmlns:a16="http://schemas.microsoft.com/office/drawing/2014/main" id="{171DAF8F-4C11-BEC5-AA1B-1462AD1FD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0" y="309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3" name="Rectangle 441">
              <a:extLst>
                <a:ext uri="{FF2B5EF4-FFF2-40B4-BE49-F238E27FC236}">
                  <a16:creationId xmlns:a16="http://schemas.microsoft.com/office/drawing/2014/main" id="{56A5DA7B-3715-7CE6-8F47-953B22DF3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041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4" name="Rectangle 442">
              <a:extLst>
                <a:ext uri="{FF2B5EF4-FFF2-40B4-BE49-F238E27FC236}">
                  <a16:creationId xmlns:a16="http://schemas.microsoft.com/office/drawing/2014/main" id="{655CCF11-2A3F-60F0-1E88-4FD25A8F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041"/>
              <a:ext cx="22" cy="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5" name="Rectangle 443">
              <a:extLst>
                <a:ext uri="{FF2B5EF4-FFF2-40B4-BE49-F238E27FC236}">
                  <a16:creationId xmlns:a16="http://schemas.microsoft.com/office/drawing/2014/main" id="{FE580C31-4D1E-DDD1-7129-6307D6991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6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hub</a:t>
              </a:r>
              <a:endParaRPr lang="en-GB" altLang="zh-CN"/>
            </a:p>
          </p:txBody>
        </p:sp>
        <p:sp>
          <p:nvSpPr>
            <p:cNvPr id="177596" name="Rectangle 444">
              <a:extLst>
                <a:ext uri="{FF2B5EF4-FFF2-40B4-BE49-F238E27FC236}">
                  <a16:creationId xmlns:a16="http://schemas.microsoft.com/office/drawing/2014/main" id="{5BE2A295-CF77-0DB2-088D-411C4B7D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894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hub</a:t>
              </a:r>
              <a:endParaRPr lang="en-GB" altLang="zh-CN"/>
            </a:p>
          </p:txBody>
        </p:sp>
        <p:sp>
          <p:nvSpPr>
            <p:cNvPr id="177597" name="Rectangle 445">
              <a:extLst>
                <a:ext uri="{FF2B5EF4-FFF2-40B4-BE49-F238E27FC236}">
                  <a16:creationId xmlns:a16="http://schemas.microsoft.com/office/drawing/2014/main" id="{944E583B-D851-92AC-23FC-65905F35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182"/>
              <a:ext cx="5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 b="1">
                  <a:solidFill>
                    <a:srgbClr val="000000"/>
                  </a:solidFill>
                  <a:latin typeface="C Helvetica Condensed" charset="0"/>
                </a:rPr>
                <a:t>Student subnet</a:t>
              </a:r>
              <a:endParaRPr lang="en-GB" altLang="zh-CN"/>
            </a:p>
          </p:txBody>
        </p:sp>
        <p:sp>
          <p:nvSpPr>
            <p:cNvPr id="177598" name="Rectangle 446">
              <a:extLst>
                <a:ext uri="{FF2B5EF4-FFF2-40B4-BE49-F238E27FC236}">
                  <a16:creationId xmlns:a16="http://schemas.microsoft.com/office/drawing/2014/main" id="{415B8FB8-3777-FF03-86CC-3E09F8C5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182"/>
              <a:ext cx="4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 b="1">
                  <a:solidFill>
                    <a:srgbClr val="000000"/>
                  </a:solidFill>
                  <a:latin typeface="C Helvetica Condensed" charset="0"/>
                </a:rPr>
                <a:t>Staff subnet</a:t>
              </a:r>
              <a:endParaRPr lang="en-GB" altLang="zh-CN"/>
            </a:p>
          </p:txBody>
        </p:sp>
        <p:sp>
          <p:nvSpPr>
            <p:cNvPr id="177599" name="Rectangle 447">
              <a:extLst>
                <a:ext uri="{FF2B5EF4-FFF2-40B4-BE49-F238E27FC236}">
                  <a16:creationId xmlns:a16="http://schemas.microsoft.com/office/drawing/2014/main" id="{EB85784B-EA76-92E5-AD53-68F9C62B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13"/>
              <a:ext cx="113" cy="2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0" name="Rectangle 448">
              <a:extLst>
                <a:ext uri="{FF2B5EF4-FFF2-40B4-BE49-F238E27FC236}">
                  <a16:creationId xmlns:a16="http://schemas.microsoft.com/office/drawing/2014/main" id="{09ACFA46-A9D2-A659-0143-6D7CDA8A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13"/>
              <a:ext cx="124" cy="34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1" name="Freeform 449">
              <a:extLst>
                <a:ext uri="{FF2B5EF4-FFF2-40B4-BE49-F238E27FC236}">
                  <a16:creationId xmlns:a16="http://schemas.microsoft.com/office/drawing/2014/main" id="{28D5AD41-5604-E455-A6A8-A20EEE333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" y="3086"/>
              <a:ext cx="34" cy="34"/>
            </a:xfrm>
            <a:custGeom>
              <a:avLst/>
              <a:gdLst>
                <a:gd name="T0" fmla="*/ 0 w 34"/>
                <a:gd name="T1" fmla="*/ 0 h 34"/>
                <a:gd name="T2" fmla="*/ 34 w 34"/>
                <a:gd name="T3" fmla="*/ 0 h 34"/>
                <a:gd name="T4" fmla="*/ 34 w 34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34" y="0"/>
                  </a:lnTo>
                  <a:lnTo>
                    <a:pt x="34" y="3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2" name="AutoShape 450">
              <a:extLst>
                <a:ext uri="{FF2B5EF4-FFF2-40B4-BE49-F238E27FC236}">
                  <a16:creationId xmlns:a16="http://schemas.microsoft.com/office/drawing/2014/main" id="{815270B3-302A-A49A-3284-6DFF79339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29"/>
              <a:ext cx="68" cy="4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3" name="AutoShape 451">
              <a:extLst>
                <a:ext uri="{FF2B5EF4-FFF2-40B4-BE49-F238E27FC236}">
                  <a16:creationId xmlns:a16="http://schemas.microsoft.com/office/drawing/2014/main" id="{937AE322-BE84-493B-8FA1-C3837CA9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018"/>
              <a:ext cx="90" cy="68"/>
            </a:xfrm>
            <a:prstGeom prst="roundRect">
              <a:avLst>
                <a:gd name="adj" fmla="val 36764"/>
              </a:avLst>
            </a:prstGeom>
            <a:noFill/>
            <a:ln w="4445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4" name="Rectangle 452">
              <a:extLst>
                <a:ext uri="{FF2B5EF4-FFF2-40B4-BE49-F238E27FC236}">
                  <a16:creationId xmlns:a16="http://schemas.microsoft.com/office/drawing/2014/main" id="{BD063A97-5B12-3BA9-E879-6C193A891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41"/>
              <a:ext cx="5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5" name="Rectangle 453">
              <a:extLst>
                <a:ext uri="{FF2B5EF4-FFF2-40B4-BE49-F238E27FC236}">
                  <a16:creationId xmlns:a16="http://schemas.microsoft.com/office/drawing/2014/main" id="{9F902F69-A9D2-1611-81CF-66550303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41"/>
              <a:ext cx="68" cy="3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6" name="Freeform 454">
              <a:extLst>
                <a:ext uri="{FF2B5EF4-FFF2-40B4-BE49-F238E27FC236}">
                  <a16:creationId xmlns:a16="http://schemas.microsoft.com/office/drawing/2014/main" id="{9B12624B-D6C1-9676-6938-ACCF7310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120"/>
              <a:ext cx="11" cy="11"/>
            </a:xfrm>
            <a:custGeom>
              <a:avLst/>
              <a:gdLst>
                <a:gd name="T0" fmla="*/ 11 w 11"/>
                <a:gd name="T1" fmla="*/ 0 h 11"/>
                <a:gd name="T2" fmla="*/ 11 w 11"/>
                <a:gd name="T3" fmla="*/ 0 h 11"/>
                <a:gd name="T4" fmla="*/ 11 w 11"/>
                <a:gd name="T5" fmla="*/ 0 h 11"/>
                <a:gd name="T6" fmla="*/ 11 w 11"/>
                <a:gd name="T7" fmla="*/ 11 h 11"/>
                <a:gd name="T8" fmla="*/ 11 w 11"/>
                <a:gd name="T9" fmla="*/ 11 h 11"/>
                <a:gd name="T10" fmla="*/ 11 w 11"/>
                <a:gd name="T11" fmla="*/ 11 h 11"/>
                <a:gd name="T12" fmla="*/ 0 w 11"/>
                <a:gd name="T13" fmla="*/ 11 h 11"/>
                <a:gd name="T14" fmla="*/ 0 w 11"/>
                <a:gd name="T15" fmla="*/ 0 h 11"/>
                <a:gd name="T16" fmla="*/ 0 w 11"/>
                <a:gd name="T17" fmla="*/ 0 h 11"/>
                <a:gd name="T18" fmla="*/ 11 w 1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2540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7607" name="Picture 455">
              <a:extLst>
                <a:ext uri="{FF2B5EF4-FFF2-40B4-BE49-F238E27FC236}">
                  <a16:creationId xmlns:a16="http://schemas.microsoft.com/office/drawing/2014/main" id="{8EA4B306-0CEA-DD88-52E7-2B520853D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" y="3041"/>
              <a:ext cx="45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608" name="Line 456">
              <a:extLst>
                <a:ext uri="{FF2B5EF4-FFF2-40B4-BE49-F238E27FC236}">
                  <a16:creationId xmlns:a16="http://schemas.microsoft.com/office/drawing/2014/main" id="{7D1E5DC1-88B3-9123-864E-94268710A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3120"/>
              <a:ext cx="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9" name="Freeform 457">
              <a:extLst>
                <a:ext uri="{FF2B5EF4-FFF2-40B4-BE49-F238E27FC236}">
                  <a16:creationId xmlns:a16="http://schemas.microsoft.com/office/drawing/2014/main" id="{2E070E12-1664-D7EB-9E79-67A933C6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31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0" name="Rectangle 458">
              <a:extLst>
                <a:ext uri="{FF2B5EF4-FFF2-40B4-BE49-F238E27FC236}">
                  <a16:creationId xmlns:a16="http://schemas.microsoft.com/office/drawing/2014/main" id="{3845C0F7-59B8-255B-41C8-27A4D02C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074"/>
              <a:ext cx="56" cy="12"/>
            </a:xfrm>
            <a:prstGeom prst="rect">
              <a:avLst/>
            </a:prstGeom>
            <a:solidFill>
              <a:srgbClr val="D9AA73"/>
            </a:solidFill>
            <a:ln w="25400">
              <a:solidFill>
                <a:srgbClr val="D9AA7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1" name="Freeform 459">
              <a:extLst>
                <a:ext uri="{FF2B5EF4-FFF2-40B4-BE49-F238E27FC236}">
                  <a16:creationId xmlns:a16="http://schemas.microsoft.com/office/drawing/2014/main" id="{F9C9C0BB-7549-97DB-ECA2-EC9607ED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3086"/>
              <a:ext cx="90" cy="11"/>
            </a:xfrm>
            <a:custGeom>
              <a:avLst/>
              <a:gdLst>
                <a:gd name="T0" fmla="*/ 11 w 90"/>
                <a:gd name="T1" fmla="*/ 0 h 11"/>
                <a:gd name="T2" fmla="*/ 0 w 90"/>
                <a:gd name="T3" fmla="*/ 11 h 11"/>
                <a:gd name="T4" fmla="*/ 90 w 90"/>
                <a:gd name="T5" fmla="*/ 11 h 11"/>
                <a:gd name="T6" fmla="*/ 79 w 90"/>
                <a:gd name="T7" fmla="*/ 0 h 11"/>
                <a:gd name="T8" fmla="*/ 11 w 9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">
                  <a:moveTo>
                    <a:pt x="11" y="0"/>
                  </a:moveTo>
                  <a:lnTo>
                    <a:pt x="0" y="11"/>
                  </a:lnTo>
                  <a:lnTo>
                    <a:pt x="90" y="11"/>
                  </a:lnTo>
                  <a:lnTo>
                    <a:pt x="79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25400">
              <a:solidFill>
                <a:srgbClr val="D9AA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2" name="Line 460">
              <a:extLst>
                <a:ext uri="{FF2B5EF4-FFF2-40B4-BE49-F238E27FC236}">
                  <a16:creationId xmlns:a16="http://schemas.microsoft.com/office/drawing/2014/main" id="{DE3F92A0-E0D5-EA5A-0CF4-E45C8C5DF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97"/>
              <a:ext cx="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3" name="Line 461">
              <a:extLst>
                <a:ext uri="{FF2B5EF4-FFF2-40B4-BE49-F238E27FC236}">
                  <a16:creationId xmlns:a16="http://schemas.microsoft.com/office/drawing/2014/main" id="{FF0E395B-EB61-159A-EA15-9542451C4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86"/>
              <a:ext cx="5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4" name="Line 462">
              <a:extLst>
                <a:ext uri="{FF2B5EF4-FFF2-40B4-BE49-F238E27FC236}">
                  <a16:creationId xmlns:a16="http://schemas.microsoft.com/office/drawing/2014/main" id="{568EF73E-344D-4310-7651-00F6D15BA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3097"/>
              <a:ext cx="4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5" name="Freeform 463">
              <a:extLst>
                <a:ext uri="{FF2B5EF4-FFF2-40B4-BE49-F238E27FC236}">
                  <a16:creationId xmlns:a16="http://schemas.microsoft.com/office/drawing/2014/main" id="{65E2574A-E74C-D5B8-7385-009A8E144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3097"/>
              <a:ext cx="45" cy="1"/>
            </a:xfrm>
            <a:custGeom>
              <a:avLst/>
              <a:gdLst>
                <a:gd name="T0" fmla="*/ 0 w 45"/>
                <a:gd name="T1" fmla="*/ 22 w 45"/>
                <a:gd name="T2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">
                  <a:moveTo>
                    <a:pt x="0" y="0"/>
                  </a:moveTo>
                  <a:lnTo>
                    <a:pt x="22" y="0"/>
                  </a:lnTo>
                  <a:lnTo>
                    <a:pt x="4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6" name="Line 464">
              <a:extLst>
                <a:ext uri="{FF2B5EF4-FFF2-40B4-BE49-F238E27FC236}">
                  <a16:creationId xmlns:a16="http://schemas.microsoft.com/office/drawing/2014/main" id="{0031F6F6-3205-0259-83DC-135A5D04B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3097"/>
              <a:ext cx="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7" name="Rectangle 465">
              <a:extLst>
                <a:ext uri="{FF2B5EF4-FFF2-40B4-BE49-F238E27FC236}">
                  <a16:creationId xmlns:a16="http://schemas.microsoft.com/office/drawing/2014/main" id="{C7FA9C22-1FC9-0A92-B02E-B816ACDA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041"/>
              <a:ext cx="11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8" name="Rectangle 466">
              <a:extLst>
                <a:ext uri="{FF2B5EF4-FFF2-40B4-BE49-F238E27FC236}">
                  <a16:creationId xmlns:a16="http://schemas.microsoft.com/office/drawing/2014/main" id="{C64E5908-9460-DDFD-899A-4DC746B08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3041"/>
              <a:ext cx="22" cy="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9" name="Line 467">
              <a:extLst>
                <a:ext uri="{FF2B5EF4-FFF2-40B4-BE49-F238E27FC236}">
                  <a16:creationId xmlns:a16="http://schemas.microsoft.com/office/drawing/2014/main" id="{4D965517-0DD1-7B0A-EB11-C36E3897F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093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0" name="Rectangle 468">
              <a:extLst>
                <a:ext uri="{FF2B5EF4-FFF2-40B4-BE49-F238E27FC236}">
                  <a16:creationId xmlns:a16="http://schemas.microsoft.com/office/drawing/2014/main" id="{DF5F306F-BD26-F9F6-C9AA-18CF7070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02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1" name="Rectangle 469">
              <a:extLst>
                <a:ext uri="{FF2B5EF4-FFF2-40B4-BE49-F238E27FC236}">
                  <a16:creationId xmlns:a16="http://schemas.microsoft.com/office/drawing/2014/main" id="{8D457FD7-3C8A-540D-3180-83C8EA6B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71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2" name="Rectangle 470">
              <a:extLst>
                <a:ext uri="{FF2B5EF4-FFF2-40B4-BE49-F238E27FC236}">
                  <a16:creationId xmlns:a16="http://schemas.microsoft.com/office/drawing/2014/main" id="{94775159-F350-4669-46AC-82961181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71"/>
              <a:ext cx="124" cy="45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3" name="Line 471">
              <a:extLst>
                <a:ext uri="{FF2B5EF4-FFF2-40B4-BE49-F238E27FC236}">
                  <a16:creationId xmlns:a16="http://schemas.microsoft.com/office/drawing/2014/main" id="{210556D9-C9FF-3934-56CC-6166A60DB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285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4" name="Rectangle 472">
              <a:extLst>
                <a:ext uri="{FF2B5EF4-FFF2-40B4-BE49-F238E27FC236}">
                  <a16:creationId xmlns:a16="http://schemas.microsoft.com/office/drawing/2014/main" id="{40BDD642-6A60-379B-B836-1A8E10C1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206"/>
              <a:ext cx="67" cy="7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5" name="Rectangle 473">
              <a:extLst>
                <a:ext uri="{FF2B5EF4-FFF2-40B4-BE49-F238E27FC236}">
                  <a16:creationId xmlns:a16="http://schemas.microsoft.com/office/drawing/2014/main" id="{AE3CA811-D3B4-57A1-6076-61D69030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62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6" name="Rectangle 474">
              <a:extLst>
                <a:ext uri="{FF2B5EF4-FFF2-40B4-BE49-F238E27FC236}">
                  <a16:creationId xmlns:a16="http://schemas.microsoft.com/office/drawing/2014/main" id="{681A0522-B7E0-2DF9-8156-2F8A8D0A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262"/>
              <a:ext cx="124" cy="4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7" name="Line 475">
              <a:extLst>
                <a:ext uri="{FF2B5EF4-FFF2-40B4-BE49-F238E27FC236}">
                  <a16:creationId xmlns:a16="http://schemas.microsoft.com/office/drawing/2014/main" id="{847C0C8C-D321-3D98-07CD-8E3B30FCD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6" y="2443"/>
              <a:ext cx="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8" name="Rectangle 476">
              <a:extLst>
                <a:ext uri="{FF2B5EF4-FFF2-40B4-BE49-F238E27FC236}">
                  <a16:creationId xmlns:a16="http://schemas.microsoft.com/office/drawing/2014/main" id="{4D722FD3-0C19-2EF0-40D0-76A024278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375"/>
              <a:ext cx="67" cy="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9" name="Rectangle 477">
              <a:extLst>
                <a:ext uri="{FF2B5EF4-FFF2-40B4-BE49-F238E27FC236}">
                  <a16:creationId xmlns:a16="http://schemas.microsoft.com/office/drawing/2014/main" id="{E0F863EE-1E90-76E2-E62D-F8FD073BF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20"/>
              <a:ext cx="113" cy="34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0" name="Rectangle 478">
              <a:extLst>
                <a:ext uri="{FF2B5EF4-FFF2-40B4-BE49-F238E27FC236}">
                  <a16:creationId xmlns:a16="http://schemas.microsoft.com/office/drawing/2014/main" id="{0498EA80-3973-5FC9-4CBC-EB7F7BA95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20"/>
              <a:ext cx="124" cy="45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1" name="Freeform 479">
              <a:extLst>
                <a:ext uri="{FF2B5EF4-FFF2-40B4-BE49-F238E27FC236}">
                  <a16:creationId xmlns:a16="http://schemas.microsoft.com/office/drawing/2014/main" id="{71806490-1A63-6146-D0F6-9B8600C24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608"/>
              <a:ext cx="632" cy="1139"/>
            </a:xfrm>
            <a:custGeom>
              <a:avLst/>
              <a:gdLst>
                <a:gd name="T0" fmla="*/ 0 w 632"/>
                <a:gd name="T1" fmla="*/ 0 h 1139"/>
                <a:gd name="T2" fmla="*/ 0 w 632"/>
                <a:gd name="T3" fmla="*/ 1139 h 1139"/>
                <a:gd name="T4" fmla="*/ 632 w 632"/>
                <a:gd name="T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2" h="1139">
                  <a:moveTo>
                    <a:pt x="0" y="0"/>
                  </a:moveTo>
                  <a:lnTo>
                    <a:pt x="0" y="1139"/>
                  </a:lnTo>
                  <a:lnTo>
                    <a:pt x="632" y="113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2" name="Freeform 480">
              <a:extLst>
                <a:ext uri="{FF2B5EF4-FFF2-40B4-BE49-F238E27FC236}">
                  <a16:creationId xmlns:a16="http://schemas.microsoft.com/office/drawing/2014/main" id="{3EC90EF5-2984-D6C7-946C-030555C9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597"/>
              <a:ext cx="552" cy="778"/>
            </a:xfrm>
            <a:custGeom>
              <a:avLst/>
              <a:gdLst>
                <a:gd name="T0" fmla="*/ 0 w 552"/>
                <a:gd name="T1" fmla="*/ 0 h 778"/>
                <a:gd name="T2" fmla="*/ 0 w 552"/>
                <a:gd name="T3" fmla="*/ 778 h 778"/>
                <a:gd name="T4" fmla="*/ 552 w 552"/>
                <a:gd name="T5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78">
                  <a:moveTo>
                    <a:pt x="0" y="0"/>
                  </a:moveTo>
                  <a:lnTo>
                    <a:pt x="0" y="778"/>
                  </a:lnTo>
                  <a:lnTo>
                    <a:pt x="552" y="7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3" name="Freeform 481">
              <a:extLst>
                <a:ext uri="{FF2B5EF4-FFF2-40B4-BE49-F238E27FC236}">
                  <a16:creationId xmlns:a16="http://schemas.microsoft.com/office/drawing/2014/main" id="{D0EB9590-D6EC-3C94-9CEF-2C316EA9F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608"/>
              <a:ext cx="519" cy="384"/>
            </a:xfrm>
            <a:custGeom>
              <a:avLst/>
              <a:gdLst>
                <a:gd name="T0" fmla="*/ 0 w 519"/>
                <a:gd name="T1" fmla="*/ 0 h 384"/>
                <a:gd name="T2" fmla="*/ 0 w 519"/>
                <a:gd name="T3" fmla="*/ 384 h 384"/>
                <a:gd name="T4" fmla="*/ 519 w 519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9" h="384">
                  <a:moveTo>
                    <a:pt x="0" y="0"/>
                  </a:moveTo>
                  <a:lnTo>
                    <a:pt x="0" y="384"/>
                  </a:lnTo>
                  <a:lnTo>
                    <a:pt x="519" y="38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4" name="Rectangle 482">
              <a:extLst>
                <a:ext uri="{FF2B5EF4-FFF2-40B4-BE49-F238E27FC236}">
                  <a16:creationId xmlns:a16="http://schemas.microsoft.com/office/drawing/2014/main" id="{CF468EBC-4629-C3BC-ED3D-72034AD8C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913"/>
              <a:ext cx="68" cy="16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5" name="Rectangle 483">
              <a:extLst>
                <a:ext uri="{FF2B5EF4-FFF2-40B4-BE49-F238E27FC236}">
                  <a16:creationId xmlns:a16="http://schemas.microsoft.com/office/drawing/2014/main" id="{964574EB-FD25-4591-559A-53FD8CFFC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913"/>
              <a:ext cx="79" cy="18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6" name="Rectangle 484">
              <a:extLst>
                <a:ext uri="{FF2B5EF4-FFF2-40B4-BE49-F238E27FC236}">
                  <a16:creationId xmlns:a16="http://schemas.microsoft.com/office/drawing/2014/main" id="{DFB046CF-98D6-8B73-FFA5-897A285AB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668"/>
              <a:ext cx="68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7" name="Rectangle 485">
              <a:extLst>
                <a:ext uri="{FF2B5EF4-FFF2-40B4-BE49-F238E27FC236}">
                  <a16:creationId xmlns:a16="http://schemas.microsoft.com/office/drawing/2014/main" id="{7CDF7BA2-78AD-836F-6806-BD39611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668"/>
              <a:ext cx="79" cy="170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8" name="Rectangle 486">
              <a:extLst>
                <a:ext uri="{FF2B5EF4-FFF2-40B4-BE49-F238E27FC236}">
                  <a16:creationId xmlns:a16="http://schemas.microsoft.com/office/drawing/2014/main" id="{DA2AC6D1-D58B-19DB-8477-B40BE0EF8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296"/>
              <a:ext cx="68" cy="15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9" name="Rectangle 487">
              <a:extLst>
                <a:ext uri="{FF2B5EF4-FFF2-40B4-BE49-F238E27FC236}">
                  <a16:creationId xmlns:a16="http://schemas.microsoft.com/office/drawing/2014/main" id="{BAE7A5C7-DEB0-7D80-035E-9165E01D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296"/>
              <a:ext cx="79" cy="169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0" name="Rectangle 488">
              <a:extLst>
                <a:ext uri="{FF2B5EF4-FFF2-40B4-BE49-F238E27FC236}">
                  <a16:creationId xmlns:a16="http://schemas.microsoft.com/office/drawing/2014/main" id="{D304F6B7-A739-95A0-53FC-ADF4D0054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098"/>
              <a:ext cx="2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other</a:t>
              </a:r>
              <a:endParaRPr lang="en-GB" altLang="zh-CN"/>
            </a:p>
          </p:txBody>
        </p:sp>
        <p:sp>
          <p:nvSpPr>
            <p:cNvPr id="177641" name="Rectangle 489">
              <a:extLst>
                <a:ext uri="{FF2B5EF4-FFF2-40B4-BE49-F238E27FC236}">
                  <a16:creationId xmlns:a16="http://schemas.microsoft.com/office/drawing/2014/main" id="{810CD910-E025-AF16-60AE-D66E2B571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177"/>
              <a:ext cx="3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servers</a:t>
              </a:r>
              <a:endParaRPr lang="en-GB" altLang="zh-CN"/>
            </a:p>
          </p:txBody>
        </p:sp>
        <p:sp>
          <p:nvSpPr>
            <p:cNvPr id="177642" name="Rectangle 490">
              <a:extLst>
                <a:ext uri="{FF2B5EF4-FFF2-40B4-BE49-F238E27FC236}">
                  <a16:creationId xmlns:a16="http://schemas.microsoft.com/office/drawing/2014/main" id="{C8EEED21-D135-B996-440C-4DD9B33AD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890"/>
              <a:ext cx="2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router/</a:t>
              </a:r>
              <a:endParaRPr lang="en-GB" altLang="zh-CN"/>
            </a:p>
          </p:txBody>
        </p:sp>
        <p:sp>
          <p:nvSpPr>
            <p:cNvPr id="177643" name="Rectangle 491">
              <a:extLst>
                <a:ext uri="{FF2B5EF4-FFF2-40B4-BE49-F238E27FC236}">
                  <a16:creationId xmlns:a16="http://schemas.microsoft.com/office/drawing/2014/main" id="{5B25A139-E657-FC5D-C37F-2BE08D79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58"/>
              <a:ext cx="3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  <a:endParaRPr lang="en-GB" altLang="zh-CN"/>
            </a:p>
          </p:txBody>
        </p:sp>
        <p:sp>
          <p:nvSpPr>
            <p:cNvPr id="177644" name="Rectangle 492">
              <a:extLst>
                <a:ext uri="{FF2B5EF4-FFF2-40B4-BE49-F238E27FC236}">
                  <a16:creationId xmlns:a16="http://schemas.microsoft.com/office/drawing/2014/main" id="{F7BA6C98-E03C-8AFE-4B7E-9E4866DA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70"/>
              <a:ext cx="4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138.37.94.251</a:t>
              </a:r>
              <a:endParaRPr lang="en-GB" altLang="zh-CN"/>
            </a:p>
          </p:txBody>
        </p:sp>
        <p:sp>
          <p:nvSpPr>
            <p:cNvPr id="177645" name="Rectangle 493">
              <a:extLst>
                <a:ext uri="{FF2B5EF4-FFF2-40B4-BE49-F238E27FC236}">
                  <a16:creationId xmlns:a16="http://schemas.microsoft.com/office/drawing/2014/main" id="{BF27396C-4D64-5A19-90F3-F2D6D85B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952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Zapf Dingbats" charset="2"/>
                </a:rPr>
                <a:t>%</a:t>
              </a:r>
              <a:endParaRPr lang="en-GB" altLang="zh-CN"/>
            </a:p>
          </p:txBody>
        </p:sp>
        <p:sp>
          <p:nvSpPr>
            <p:cNvPr id="177646" name="Line 494">
              <a:extLst>
                <a:ext uri="{FF2B5EF4-FFF2-40B4-BE49-F238E27FC236}">
                  <a16:creationId xmlns:a16="http://schemas.microsoft.com/office/drawing/2014/main" id="{F03F6DE9-55C8-5F06-6A4E-4DBCAA2A6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" y="3672"/>
              <a:ext cx="16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7" name="Rectangle 495">
              <a:extLst>
                <a:ext uri="{FF2B5EF4-FFF2-40B4-BE49-F238E27FC236}">
                  <a16:creationId xmlns:a16="http://schemas.microsoft.com/office/drawing/2014/main" id="{1C04C75F-CA07-89AE-0B18-16B1B5A9A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762"/>
              <a:ext cx="11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8" name="Rectangle 496">
              <a:extLst>
                <a:ext uri="{FF2B5EF4-FFF2-40B4-BE49-F238E27FC236}">
                  <a16:creationId xmlns:a16="http://schemas.microsoft.com/office/drawing/2014/main" id="{F4A4892F-B568-5DBC-0661-9027F3D9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762"/>
              <a:ext cx="12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9" name="Rectangle 497">
              <a:extLst>
                <a:ext uri="{FF2B5EF4-FFF2-40B4-BE49-F238E27FC236}">
                  <a16:creationId xmlns:a16="http://schemas.microsoft.com/office/drawing/2014/main" id="{1F9DC7E9-2A2E-0B7C-8652-FE0908DD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762"/>
              <a:ext cx="16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0" name="Rectangle 498">
              <a:extLst>
                <a:ext uri="{FF2B5EF4-FFF2-40B4-BE49-F238E27FC236}">
                  <a16:creationId xmlns:a16="http://schemas.microsoft.com/office/drawing/2014/main" id="{107E2AFE-14D1-7962-86A2-3E6C90B3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745"/>
              <a:ext cx="8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1000 Mbps Ethernet</a:t>
              </a:r>
              <a:endParaRPr lang="en-GB" altLang="zh-CN"/>
            </a:p>
          </p:txBody>
        </p:sp>
        <p:sp>
          <p:nvSpPr>
            <p:cNvPr id="177651" name="Rectangle 499">
              <a:extLst>
                <a:ext uri="{FF2B5EF4-FFF2-40B4-BE49-F238E27FC236}">
                  <a16:creationId xmlns:a16="http://schemas.microsoft.com/office/drawing/2014/main" id="{D72C643D-AB76-442D-DFBC-910C78B49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846"/>
              <a:ext cx="10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Eswitch:  Ethernet switch</a:t>
              </a:r>
              <a:endParaRPr lang="en-GB" altLang="zh-CN"/>
            </a:p>
          </p:txBody>
        </p:sp>
        <p:sp>
          <p:nvSpPr>
            <p:cNvPr id="177652" name="Rectangle 500">
              <a:extLst>
                <a:ext uri="{FF2B5EF4-FFF2-40B4-BE49-F238E27FC236}">
                  <a16:creationId xmlns:a16="http://schemas.microsoft.com/office/drawing/2014/main" id="{475EDC95-C996-9FF2-63C7-5F86AF39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3621"/>
              <a:ext cx="8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100 Mbps Ethernet</a:t>
              </a:r>
              <a:endParaRPr lang="en-GB" altLang="zh-CN"/>
            </a:p>
          </p:txBody>
        </p:sp>
        <p:sp>
          <p:nvSpPr>
            <p:cNvPr id="177653" name="Rectangle 501">
              <a:extLst>
                <a:ext uri="{FF2B5EF4-FFF2-40B4-BE49-F238E27FC236}">
                  <a16:creationId xmlns:a16="http://schemas.microsoft.com/office/drawing/2014/main" id="{F1D24F9D-146E-B03C-5FCD-251F925E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402"/>
              <a:ext cx="170" cy="22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4" name="Rectangle 502">
              <a:extLst>
                <a:ext uri="{FF2B5EF4-FFF2-40B4-BE49-F238E27FC236}">
                  <a16:creationId xmlns:a16="http://schemas.microsoft.com/office/drawing/2014/main" id="{98B01B97-E604-3AF3-A772-45FA0BDF5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402"/>
              <a:ext cx="181" cy="236"/>
            </a:xfrm>
            <a:prstGeom prst="rect">
              <a:avLst/>
            </a:prstGeom>
            <a:noFill/>
            <a:ln w="25400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5" name="AutoShape 503">
              <a:extLst>
                <a:ext uri="{FF2B5EF4-FFF2-40B4-BE49-F238E27FC236}">
                  <a16:creationId xmlns:a16="http://schemas.microsoft.com/office/drawing/2014/main" id="{BA505B22-72F9-9EA4-B172-71920FD8F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69"/>
              <a:ext cx="1658" cy="2357"/>
            </a:xfrm>
            <a:prstGeom prst="roundRect">
              <a:avLst>
                <a:gd name="adj" fmla="val 1239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6" name="AutoShape 504">
              <a:extLst>
                <a:ext uri="{FF2B5EF4-FFF2-40B4-BE49-F238E27FC236}">
                  <a16:creationId xmlns:a16="http://schemas.microsoft.com/office/drawing/2014/main" id="{E1B3AD50-FC71-0EB2-6CE3-EB743A77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169"/>
              <a:ext cx="1285" cy="2357"/>
            </a:xfrm>
            <a:prstGeom prst="roundRect">
              <a:avLst>
                <a:gd name="adj" fmla="val 15991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7" name="Rectangle 505">
              <a:extLst>
                <a:ext uri="{FF2B5EF4-FFF2-40B4-BE49-F238E27FC236}">
                  <a16:creationId xmlns:a16="http://schemas.microsoft.com/office/drawing/2014/main" id="{D6FE8099-CD12-1583-3C03-66CA4643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437"/>
              <a:ext cx="4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file server/</a:t>
              </a:r>
              <a:endParaRPr lang="en-GB" altLang="zh-CN"/>
            </a:p>
          </p:txBody>
        </p:sp>
        <p:sp>
          <p:nvSpPr>
            <p:cNvPr id="177658" name="Rectangle 506">
              <a:extLst>
                <a:ext uri="{FF2B5EF4-FFF2-40B4-BE49-F238E27FC236}">
                  <a16:creationId xmlns:a16="http://schemas.microsoft.com/office/drawing/2014/main" id="{04F49E8A-C59F-D87D-6632-41A16238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1516"/>
              <a:ext cx="3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gateway</a:t>
              </a:r>
              <a:endParaRPr lang="en-GB" altLang="zh-CN"/>
            </a:p>
          </p:txBody>
        </p:sp>
        <p:sp>
          <p:nvSpPr>
            <p:cNvPr id="177659" name="AutoShape 507">
              <a:extLst>
                <a:ext uri="{FF2B5EF4-FFF2-40B4-BE49-F238E27FC236}">
                  <a16:creationId xmlns:a16="http://schemas.microsoft.com/office/drawing/2014/main" id="{11F60C7C-17B2-AF5C-4349-E6532CEB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620"/>
              <a:ext cx="316" cy="1037"/>
            </a:xfrm>
            <a:prstGeom prst="roundRect">
              <a:avLst>
                <a:gd name="adj" fmla="val 47153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0" name="Rectangle 508">
              <a:extLst>
                <a:ext uri="{FF2B5EF4-FFF2-40B4-BE49-F238E27FC236}">
                  <a16:creationId xmlns:a16="http://schemas.microsoft.com/office/drawing/2014/main" id="{9C08E175-6EDE-F184-2FD3-0735D3D57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1749"/>
              <a:ext cx="3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printers</a:t>
              </a:r>
              <a:endParaRPr lang="en-GB" altLang="zh-CN"/>
            </a:p>
          </p:txBody>
        </p:sp>
        <p:sp>
          <p:nvSpPr>
            <p:cNvPr id="177661" name="AutoShape 509">
              <a:extLst>
                <a:ext uri="{FF2B5EF4-FFF2-40B4-BE49-F238E27FC236}">
                  <a16:creationId xmlns:a16="http://schemas.microsoft.com/office/drawing/2014/main" id="{326B2C9E-C631-420F-3B7E-86A4B5007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898"/>
              <a:ext cx="1963" cy="237"/>
            </a:xfrm>
            <a:prstGeom prst="roundRect">
              <a:avLst>
                <a:gd name="adj" fmla="val 4620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2" name="Rectangle 510">
              <a:extLst>
                <a:ext uri="{FF2B5EF4-FFF2-40B4-BE49-F238E27FC236}">
                  <a16:creationId xmlns:a16="http://schemas.microsoft.com/office/drawing/2014/main" id="{B1D388C0-5F8A-5B2B-43EA-DBF42982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875"/>
              <a:ext cx="181" cy="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3" name="Rectangle 511">
              <a:extLst>
                <a:ext uri="{FF2B5EF4-FFF2-40B4-BE49-F238E27FC236}">
                  <a16:creationId xmlns:a16="http://schemas.microsoft.com/office/drawing/2014/main" id="{70AD6484-0333-9090-63F8-CAAC0E58F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64"/>
              <a:ext cx="203" cy="327"/>
            </a:xfrm>
            <a:prstGeom prst="rect">
              <a:avLst/>
            </a:prstGeom>
            <a:noFill/>
            <a:ln w="444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4" name="Rectangle 512">
              <a:extLst>
                <a:ext uri="{FF2B5EF4-FFF2-40B4-BE49-F238E27FC236}">
                  <a16:creationId xmlns:a16="http://schemas.microsoft.com/office/drawing/2014/main" id="{E6662DAE-CCB3-4501-9FF5-F6F967CE0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94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Campus</a:t>
              </a:r>
              <a:endParaRPr lang="en-GB" altLang="zh-CN"/>
            </a:p>
          </p:txBody>
        </p:sp>
        <p:sp>
          <p:nvSpPr>
            <p:cNvPr id="177665" name="Rectangle 513">
              <a:extLst>
                <a:ext uri="{FF2B5EF4-FFF2-40B4-BE49-F238E27FC236}">
                  <a16:creationId xmlns:a16="http://schemas.microsoft.com/office/drawing/2014/main" id="{324BFCCD-B4F7-D7CE-4257-252466E9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1038"/>
              <a:ext cx="2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  <a:endParaRPr lang="en-GB" altLang="zh-CN"/>
            </a:p>
          </p:txBody>
        </p:sp>
        <p:sp>
          <p:nvSpPr>
            <p:cNvPr id="177666" name="AutoShape 514">
              <a:extLst>
                <a:ext uri="{FF2B5EF4-FFF2-40B4-BE49-F238E27FC236}">
                  <a16:creationId xmlns:a16="http://schemas.microsoft.com/office/drawing/2014/main" id="{B6618B69-7C3B-C079-8630-D69A7AB04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548"/>
              <a:ext cx="1974" cy="237"/>
            </a:xfrm>
            <a:prstGeom prst="roundRect">
              <a:avLst>
                <a:gd name="adj" fmla="val 46204"/>
              </a:avLst>
            </a:prstGeom>
            <a:noFill/>
            <a:ln w="44450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7" name="Rectangle 515">
              <a:extLst>
                <a:ext uri="{FF2B5EF4-FFF2-40B4-BE49-F238E27FC236}">
                  <a16:creationId xmlns:a16="http://schemas.microsoft.com/office/drawing/2014/main" id="{3EC9E87B-B583-DA88-2133-70874B53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3526"/>
              <a:ext cx="192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8" name="Rectangle 516">
              <a:extLst>
                <a:ext uri="{FF2B5EF4-FFF2-40B4-BE49-F238E27FC236}">
                  <a16:creationId xmlns:a16="http://schemas.microsoft.com/office/drawing/2014/main" id="{6AEB3576-433A-2785-165C-2E259CF9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3526"/>
              <a:ext cx="203" cy="315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9" name="Rectangle 517">
              <a:extLst>
                <a:ext uri="{FF2B5EF4-FFF2-40B4-BE49-F238E27FC236}">
                  <a16:creationId xmlns:a16="http://schemas.microsoft.com/office/drawing/2014/main" id="{87A486F7-C356-CDEF-B731-1B52361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57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Campus</a:t>
              </a:r>
              <a:endParaRPr lang="en-GB" altLang="zh-CN"/>
            </a:p>
          </p:txBody>
        </p:sp>
        <p:sp>
          <p:nvSpPr>
            <p:cNvPr id="177670" name="Rectangle 518">
              <a:extLst>
                <a:ext uri="{FF2B5EF4-FFF2-40B4-BE49-F238E27FC236}">
                  <a16:creationId xmlns:a16="http://schemas.microsoft.com/office/drawing/2014/main" id="{AC07BB2B-ACA3-22BB-DE9D-ED8810DE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666"/>
              <a:ext cx="2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200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  <a:endParaRPr lang="en-GB" altLang="zh-CN"/>
            </a:p>
          </p:txBody>
        </p:sp>
        <p:sp>
          <p:nvSpPr>
            <p:cNvPr id="177671" name="Rectangle 519">
              <a:extLst>
                <a:ext uri="{FF2B5EF4-FFF2-40B4-BE49-F238E27FC236}">
                  <a16:creationId xmlns:a16="http://schemas.microsoft.com/office/drawing/2014/main" id="{4D75CCD8-3A73-0757-10A2-511FE35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341"/>
              <a:ext cx="39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 i="1">
                  <a:solidFill>
                    <a:srgbClr val="000000"/>
                  </a:solidFill>
                  <a:latin typeface="C Helvetica Condensed" charset="0"/>
                </a:rPr>
                <a:t>138.37.94.xx</a:t>
              </a:r>
              <a:endParaRPr lang="en-GB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1D8E5A-D8DE-27A9-6E79-AFD83871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Firewall configurations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86F1A129-320D-7FB2-6758-21F08F7D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38" y="2218429"/>
            <a:ext cx="5486400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5AAC58-D94D-437E-AF18-7730865F9B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2785" y="1313151"/>
            <a:ext cx="7772400" cy="1470025"/>
          </a:xfrm>
        </p:spPr>
        <p:txBody>
          <a:bodyPr anchor="ctr"/>
          <a:lstStyle/>
          <a:p>
            <a:r>
              <a:rPr lang="en-US" altLang="en-US" sz="5800" dirty="0">
                <a:latin typeface="Century Gothic"/>
                <a:ea typeface="Calibri"/>
                <a:cs typeface="Arial"/>
              </a:rPr>
              <a:t>A “real” network driver?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FD98DB2-66B5-ED58-6F58-19CC724D3F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3248" y="3720377"/>
            <a:ext cx="6400800" cy="1752600"/>
          </a:xfrm>
        </p:spPr>
        <p:txBody>
          <a:bodyPr/>
          <a:lstStyle/>
          <a:p>
            <a:r>
              <a:rPr lang="en-US" altLang="en-US" sz="3200" dirty="0">
                <a:latin typeface="Arial"/>
                <a:ea typeface="Calibri"/>
                <a:cs typeface="Arial"/>
              </a:rPr>
              <a:t>We want to construct a Linux network device-driver that is able to send and receive packets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8774D5E-A2B0-0B78-16BD-90CE38BA7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Addressing and Routing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6743538-C4B8-6CD0-F957-FCB3D647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Address: byte-string that identifies a node</a:t>
            </a:r>
          </a:p>
          <a:p>
            <a:pPr lvl="1"/>
            <a:r>
              <a:rPr lang="en-US" altLang="zh-CN"/>
              <a:t>usually unique</a:t>
            </a:r>
          </a:p>
          <a:p>
            <a:r>
              <a:rPr lang="en-US" altLang="zh-CN"/>
              <a:t>Routing: process of forwarding messages to the destination node based on its address</a:t>
            </a:r>
          </a:p>
          <a:p>
            <a:r>
              <a:rPr lang="en-US" altLang="zh-CN"/>
              <a:t>Types of addresses</a:t>
            </a:r>
          </a:p>
          <a:p>
            <a:pPr lvl="1"/>
            <a:r>
              <a:rPr lang="en-US" altLang="zh-CN"/>
              <a:t>unicast: node-specific</a:t>
            </a:r>
          </a:p>
          <a:p>
            <a:pPr lvl="1"/>
            <a:r>
              <a:rPr lang="en-US" altLang="zh-CN"/>
              <a:t>broadcast: all nodes on the network</a:t>
            </a:r>
          </a:p>
          <a:p>
            <a:pPr lvl="1"/>
            <a:r>
              <a:rPr lang="en-US" altLang="zh-CN"/>
              <a:t>multicast: some subset of nodes on the network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87B08E1A-841C-94C8-B2BF-25610C3A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Inter-Process Communication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C74C03D-9C8A-627C-8100-3A33DAC09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2111" y="22619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Turn host-to-host connectivity into process-to-process communication.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Fill  gap between what applications expect and what the underlying technology provides.</a:t>
            </a:r>
            <a:r>
              <a:rPr lang="en-US" altLang="zh-CN"/>
              <a:t> </a:t>
            </a: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C56355B0-E30A-9CBB-A345-BEAFC2F3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44" y="3867734"/>
            <a:ext cx="3959225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EA4A11A-7C01-240C-1AE4-3A5408AE9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Multiplexing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51BC339-F1F6-49B5-C05C-15BC41D04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045" y="2311532"/>
            <a:ext cx="6345260" cy="3530600"/>
          </a:xfrm>
        </p:spPr>
        <p:txBody>
          <a:bodyPr/>
          <a:lstStyle/>
          <a:p>
            <a:r>
              <a:rPr lang="en-US" altLang="zh-CN"/>
              <a:t>Circuit switching: carry bit streams</a:t>
            </a:r>
          </a:p>
          <a:p>
            <a:pPr lvl="1"/>
            <a:r>
              <a:rPr lang="en-US" altLang="zh-CN"/>
              <a:t>original telephone network</a:t>
            </a:r>
          </a:p>
          <a:p>
            <a:r>
              <a:rPr lang="en-US" altLang="zh-CN"/>
              <a:t>Packet switching: store-and-forward messages</a:t>
            </a:r>
          </a:p>
          <a:p>
            <a:pPr lvl="1"/>
            <a:r>
              <a:rPr lang="en-US" altLang="zh-CN"/>
              <a:t>Internet</a:t>
            </a:r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B888BEFF-604A-27D9-2F79-686B9691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14" y="4074232"/>
            <a:ext cx="6143625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1718175-8983-C001-6E82-5A27FCDD8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Statistical Multiplexing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45E55EB-4D39-9323-E974-D84B87C69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1445" y="2261916"/>
            <a:ext cx="8431747" cy="17849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On-demand time-division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Schedule link on a per-</a:t>
            </a:r>
            <a:r>
              <a:rPr lang="en-US" altLang="zh-CN" sz="2400" i="1"/>
              <a:t>packet</a:t>
            </a:r>
            <a:r>
              <a:rPr lang="en-US" altLang="zh-CN" sz="2400"/>
              <a:t> basis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Packets from different sources interleaved on link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Buffer packets that are </a:t>
            </a:r>
            <a:r>
              <a:rPr lang="en-US" altLang="zh-CN" sz="2400" i="1"/>
              <a:t>contending</a:t>
            </a:r>
            <a:r>
              <a:rPr lang="en-US" altLang="zh-CN" sz="2400"/>
              <a:t> for the link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Buffer (queue) overflow is called </a:t>
            </a:r>
            <a:r>
              <a:rPr lang="en-US" altLang="zh-CN" sz="2400" i="1"/>
              <a:t>congestion</a:t>
            </a:r>
            <a:endParaRPr lang="en-US" altLang="zh-CN"/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3F8F7A28-E3E0-796B-AF51-5F12BFD4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8402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endParaRPr lang="en-GB" altLang="zh-CN">
              <a:latin typeface="Times New Roman" panose="02020603050405020304" pitchFamily="18" charset="0"/>
            </a:endParaRPr>
          </a:p>
        </p:txBody>
      </p:sp>
      <p:grpSp>
        <p:nvGrpSpPr>
          <p:cNvPr id="149509" name="Group 5">
            <a:extLst>
              <a:ext uri="{FF2B5EF4-FFF2-40B4-BE49-F238E27FC236}">
                <a16:creationId xmlns:a16="http://schemas.microsoft.com/office/drawing/2014/main" id="{08E5C878-255E-EB83-DC92-56EB6E663E0B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4294188"/>
            <a:ext cx="3665537" cy="2152650"/>
            <a:chOff x="1349" y="2465"/>
            <a:chExt cx="2309" cy="1356"/>
          </a:xfrm>
        </p:grpSpPr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C77A4629-B1B9-E02C-F879-EF00581DF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041"/>
              <a:ext cx="375" cy="31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1" name="Freeform 7">
              <a:extLst>
                <a:ext uri="{FF2B5EF4-FFF2-40B4-BE49-F238E27FC236}">
                  <a16:creationId xmlns:a16="http://schemas.microsoft.com/office/drawing/2014/main" id="{88956D17-9285-795A-C4DA-3E07728B3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3023"/>
              <a:ext cx="393" cy="18"/>
            </a:xfrm>
            <a:custGeom>
              <a:avLst/>
              <a:gdLst>
                <a:gd name="T0" fmla="*/ 0 w 393"/>
                <a:gd name="T1" fmla="*/ 18 h 18"/>
                <a:gd name="T2" fmla="*/ 375 w 393"/>
                <a:gd name="T3" fmla="*/ 18 h 18"/>
                <a:gd name="T4" fmla="*/ 393 w 393"/>
                <a:gd name="T5" fmla="*/ 0 h 18"/>
                <a:gd name="T6" fmla="*/ 18 w 393"/>
                <a:gd name="T7" fmla="*/ 0 h 18"/>
                <a:gd name="T8" fmla="*/ 0 w 39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8">
                  <a:moveTo>
                    <a:pt x="0" y="18"/>
                  </a:moveTo>
                  <a:lnTo>
                    <a:pt x="375" y="18"/>
                  </a:lnTo>
                  <a:lnTo>
                    <a:pt x="393" y="0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2" name="Freeform 8">
              <a:extLst>
                <a:ext uri="{FF2B5EF4-FFF2-40B4-BE49-F238E27FC236}">
                  <a16:creationId xmlns:a16="http://schemas.microsoft.com/office/drawing/2014/main" id="{556C0DD7-2945-27F9-F7C6-8129C3E94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3023"/>
              <a:ext cx="18" cy="336"/>
            </a:xfrm>
            <a:custGeom>
              <a:avLst/>
              <a:gdLst>
                <a:gd name="T0" fmla="*/ 18 w 18"/>
                <a:gd name="T1" fmla="*/ 0 h 336"/>
                <a:gd name="T2" fmla="*/ 0 w 18"/>
                <a:gd name="T3" fmla="*/ 18 h 336"/>
                <a:gd name="T4" fmla="*/ 0 w 18"/>
                <a:gd name="T5" fmla="*/ 336 h 336"/>
                <a:gd name="T6" fmla="*/ 18 w 18"/>
                <a:gd name="T7" fmla="*/ 316 h 336"/>
                <a:gd name="T8" fmla="*/ 18 w 18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6">
                  <a:moveTo>
                    <a:pt x="18" y="0"/>
                  </a:moveTo>
                  <a:lnTo>
                    <a:pt x="0" y="18"/>
                  </a:lnTo>
                  <a:lnTo>
                    <a:pt x="0" y="336"/>
                  </a:lnTo>
                  <a:lnTo>
                    <a:pt x="18" y="3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FE7F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3" name="Freeform 9">
              <a:extLst>
                <a:ext uri="{FF2B5EF4-FFF2-40B4-BE49-F238E27FC236}">
                  <a16:creationId xmlns:a16="http://schemas.microsoft.com/office/drawing/2014/main" id="{5755AA72-CE53-5AEE-7042-B0245B97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Line 10">
              <a:extLst>
                <a:ext uri="{FF2B5EF4-FFF2-40B4-BE49-F238E27FC236}">
                  <a16:creationId xmlns:a16="http://schemas.microsoft.com/office/drawing/2014/main" id="{A5DE074E-1D90-896B-7F63-6E55362D3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200"/>
              <a:ext cx="4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5" name="Freeform 11">
              <a:extLst>
                <a:ext uri="{FF2B5EF4-FFF2-40B4-BE49-F238E27FC236}">
                  <a16:creationId xmlns:a16="http://schemas.microsoft.com/office/drawing/2014/main" id="{48DF1ADF-397D-7D6A-1245-5D06EC924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061"/>
              <a:ext cx="45" cy="43"/>
            </a:xfrm>
            <a:custGeom>
              <a:avLst/>
              <a:gdLst>
                <a:gd name="T0" fmla="*/ 0 w 45"/>
                <a:gd name="T1" fmla="*/ 18 h 43"/>
                <a:gd name="T2" fmla="*/ 45 w 45"/>
                <a:gd name="T3" fmla="*/ 43 h 43"/>
                <a:gd name="T4" fmla="*/ 18 w 45"/>
                <a:gd name="T5" fmla="*/ 0 h 43"/>
                <a:gd name="T6" fmla="*/ 0 w 45"/>
                <a:gd name="T7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3">
                  <a:moveTo>
                    <a:pt x="0" y="18"/>
                  </a:moveTo>
                  <a:lnTo>
                    <a:pt x="45" y="43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Line 12">
              <a:extLst>
                <a:ext uri="{FF2B5EF4-FFF2-40B4-BE49-F238E27FC236}">
                  <a16:creationId xmlns:a16="http://schemas.microsoft.com/office/drawing/2014/main" id="{3B541AB6-3392-EE91-395D-A07E8BD02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637"/>
              <a:ext cx="468" cy="4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Freeform 13">
              <a:extLst>
                <a:ext uri="{FF2B5EF4-FFF2-40B4-BE49-F238E27FC236}">
                  <a16:creationId xmlns:a16="http://schemas.microsoft.com/office/drawing/2014/main" id="{8AFB517E-EFCE-6136-A11E-B93A7BCFB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3297"/>
              <a:ext cx="45" cy="44"/>
            </a:xfrm>
            <a:custGeom>
              <a:avLst/>
              <a:gdLst>
                <a:gd name="T0" fmla="*/ 18 w 45"/>
                <a:gd name="T1" fmla="*/ 44 h 44"/>
                <a:gd name="T2" fmla="*/ 45 w 45"/>
                <a:gd name="T3" fmla="*/ 0 h 44"/>
                <a:gd name="T4" fmla="*/ 0 w 45"/>
                <a:gd name="T5" fmla="*/ 24 h 44"/>
                <a:gd name="T6" fmla="*/ 18 w 45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4">
                  <a:moveTo>
                    <a:pt x="18" y="44"/>
                  </a:moveTo>
                  <a:lnTo>
                    <a:pt x="45" y="0"/>
                  </a:lnTo>
                  <a:lnTo>
                    <a:pt x="0" y="24"/>
                  </a:lnTo>
                  <a:lnTo>
                    <a:pt x="1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8" name="Line 14">
              <a:extLst>
                <a:ext uri="{FF2B5EF4-FFF2-40B4-BE49-F238E27FC236}">
                  <a16:creationId xmlns:a16="http://schemas.microsoft.com/office/drawing/2014/main" id="{21D0DB70-E2B4-673E-D02F-E30FF0A04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315"/>
              <a:ext cx="466" cy="4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Freeform 15">
              <a:extLst>
                <a:ext uri="{FF2B5EF4-FFF2-40B4-BE49-F238E27FC236}">
                  <a16:creationId xmlns:a16="http://schemas.microsoft.com/office/drawing/2014/main" id="{6AF43AAD-4E94-3202-C899-6B90DA76E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" y="3187"/>
              <a:ext cx="49" cy="27"/>
            </a:xfrm>
            <a:custGeom>
              <a:avLst/>
              <a:gdLst>
                <a:gd name="T0" fmla="*/ 0 w 49"/>
                <a:gd name="T1" fmla="*/ 27 h 27"/>
                <a:gd name="T2" fmla="*/ 49 w 49"/>
                <a:gd name="T3" fmla="*/ 13 h 27"/>
                <a:gd name="T4" fmla="*/ 0 w 49"/>
                <a:gd name="T5" fmla="*/ 0 h 27"/>
                <a:gd name="T6" fmla="*/ 0 w 49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0" y="27"/>
                  </a:moveTo>
                  <a:lnTo>
                    <a:pt x="49" y="13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0" name="Line 16">
              <a:extLst>
                <a:ext uri="{FF2B5EF4-FFF2-40B4-BE49-F238E27FC236}">
                  <a16:creationId xmlns:a16="http://schemas.microsoft.com/office/drawing/2014/main" id="{7CE01EF0-2CDE-4BBE-1A3E-726140582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200"/>
              <a:ext cx="86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1" name="Rectangle 17">
              <a:extLst>
                <a:ext uri="{FF2B5EF4-FFF2-40B4-BE49-F238E27FC236}">
                  <a16:creationId xmlns:a16="http://schemas.microsoft.com/office/drawing/2014/main" id="{94F3DDB9-9C57-10D5-9573-3B3F3DCB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3097"/>
              <a:ext cx="65" cy="17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2" name="Rectangle 18">
              <a:extLst>
                <a:ext uri="{FF2B5EF4-FFF2-40B4-BE49-F238E27FC236}">
                  <a16:creationId xmlns:a16="http://schemas.microsoft.com/office/drawing/2014/main" id="{F7AAD463-E23C-9CAC-1350-6760A430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59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GB" altLang="zh-CN" sz="1400">
                  <a:solidFill>
                    <a:srgbClr val="000000"/>
                  </a:solidFill>
                  <a:latin typeface="Myriad Roman" charset="0"/>
                </a:rPr>
                <a:t> </a:t>
              </a:r>
            </a:p>
          </p:txBody>
        </p:sp>
        <p:sp>
          <p:nvSpPr>
            <p:cNvPr id="149523" name="Rectangle 19">
              <a:extLst>
                <a:ext uri="{FF2B5EF4-FFF2-40B4-BE49-F238E27FC236}">
                  <a16:creationId xmlns:a16="http://schemas.microsoft.com/office/drawing/2014/main" id="{5870FBE7-4067-371B-5553-9957D1B8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4" name="Freeform 20">
              <a:extLst>
                <a:ext uri="{FF2B5EF4-FFF2-40B4-BE49-F238E27FC236}">
                  <a16:creationId xmlns:a16="http://schemas.microsoft.com/office/drawing/2014/main" id="{C92E1FF1-9C9A-9AA2-4203-01721C023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5" name="Freeform 21">
              <a:extLst>
                <a:ext uri="{FF2B5EF4-FFF2-40B4-BE49-F238E27FC236}">
                  <a16:creationId xmlns:a16="http://schemas.microsoft.com/office/drawing/2014/main" id="{21AF4B3E-5507-CB44-8A93-42A6F77EF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6" name="Rectangle 22">
              <a:extLst>
                <a:ext uri="{FF2B5EF4-FFF2-40B4-BE49-F238E27FC236}">
                  <a16:creationId xmlns:a16="http://schemas.microsoft.com/office/drawing/2014/main" id="{D2D2F16A-BD59-22F0-B966-0B22422E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7" name="Freeform 23">
              <a:extLst>
                <a:ext uri="{FF2B5EF4-FFF2-40B4-BE49-F238E27FC236}">
                  <a16:creationId xmlns:a16="http://schemas.microsoft.com/office/drawing/2014/main" id="{938F7760-68A3-7EF4-F8D8-11CD66C13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8" name="Freeform 24">
              <a:extLst>
                <a:ext uri="{FF2B5EF4-FFF2-40B4-BE49-F238E27FC236}">
                  <a16:creationId xmlns:a16="http://schemas.microsoft.com/office/drawing/2014/main" id="{867F13CF-719E-BCEB-EF20-006036C27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9" name="Rectangle 25">
              <a:extLst>
                <a:ext uri="{FF2B5EF4-FFF2-40B4-BE49-F238E27FC236}">
                  <a16:creationId xmlns:a16="http://schemas.microsoft.com/office/drawing/2014/main" id="{90215C34-FE86-10F7-FC30-2890F7E8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13"/>
              <a:ext cx="166" cy="69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0" name="Freeform 26">
              <a:extLst>
                <a:ext uri="{FF2B5EF4-FFF2-40B4-BE49-F238E27FC236}">
                  <a16:creationId xmlns:a16="http://schemas.microsoft.com/office/drawing/2014/main" id="{6B178E34-999E-E823-FF3D-CBE55E6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1" name="Freeform 27">
              <a:extLst>
                <a:ext uri="{FF2B5EF4-FFF2-40B4-BE49-F238E27FC236}">
                  <a16:creationId xmlns:a16="http://schemas.microsoft.com/office/drawing/2014/main" id="{657DD0D6-9EBE-BAED-7864-5895EF02D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2" name="Rectangle 28">
              <a:extLst>
                <a:ext uri="{FF2B5EF4-FFF2-40B4-BE49-F238E27FC236}">
                  <a16:creationId xmlns:a16="http://schemas.microsoft.com/office/drawing/2014/main" id="{1FA148AF-8990-667C-2469-E39C51F5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113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3" name="Freeform 29">
              <a:extLst>
                <a:ext uri="{FF2B5EF4-FFF2-40B4-BE49-F238E27FC236}">
                  <a16:creationId xmlns:a16="http://schemas.microsoft.com/office/drawing/2014/main" id="{CE40EFBE-7802-AF3F-E903-26CA06256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4" name="Freeform 30">
              <a:extLst>
                <a:ext uri="{FF2B5EF4-FFF2-40B4-BE49-F238E27FC236}">
                  <a16:creationId xmlns:a16="http://schemas.microsoft.com/office/drawing/2014/main" id="{07BBDF63-61B3-603B-9C99-0BF1AE00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5" name="Rectangle 31">
              <a:extLst>
                <a:ext uri="{FF2B5EF4-FFF2-40B4-BE49-F238E27FC236}">
                  <a16:creationId xmlns:a16="http://schemas.microsoft.com/office/drawing/2014/main" id="{5A1FF66A-CC8D-0FA4-5827-48646613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113"/>
              <a:ext cx="166" cy="69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6" name="Freeform 32">
              <a:extLst>
                <a:ext uri="{FF2B5EF4-FFF2-40B4-BE49-F238E27FC236}">
                  <a16:creationId xmlns:a16="http://schemas.microsoft.com/office/drawing/2014/main" id="{6A533668-7A3F-E99A-C269-DA1459CE3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3102"/>
              <a:ext cx="9" cy="80"/>
            </a:xfrm>
            <a:custGeom>
              <a:avLst/>
              <a:gdLst>
                <a:gd name="T0" fmla="*/ 0 w 9"/>
                <a:gd name="T1" fmla="*/ 80 h 80"/>
                <a:gd name="T2" fmla="*/ 9 w 9"/>
                <a:gd name="T3" fmla="*/ 69 h 80"/>
                <a:gd name="T4" fmla="*/ 9 w 9"/>
                <a:gd name="T5" fmla="*/ 0 h 80"/>
                <a:gd name="T6" fmla="*/ 0 w 9"/>
                <a:gd name="T7" fmla="*/ 11 h 80"/>
                <a:gd name="T8" fmla="*/ 0 w 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0">
                  <a:moveTo>
                    <a:pt x="0" y="80"/>
                  </a:moveTo>
                  <a:lnTo>
                    <a:pt x="9" y="69"/>
                  </a:lnTo>
                  <a:lnTo>
                    <a:pt x="9" y="0"/>
                  </a:lnTo>
                  <a:lnTo>
                    <a:pt x="0" y="1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7" name="Freeform 33">
              <a:extLst>
                <a:ext uri="{FF2B5EF4-FFF2-40B4-BE49-F238E27FC236}">
                  <a16:creationId xmlns:a16="http://schemas.microsoft.com/office/drawing/2014/main" id="{7CCA1A78-A6CB-64FE-F6A8-C7DDB8A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3102"/>
              <a:ext cx="175" cy="11"/>
            </a:xfrm>
            <a:custGeom>
              <a:avLst/>
              <a:gdLst>
                <a:gd name="T0" fmla="*/ 175 w 175"/>
                <a:gd name="T1" fmla="*/ 0 h 11"/>
                <a:gd name="T2" fmla="*/ 9 w 175"/>
                <a:gd name="T3" fmla="*/ 0 h 11"/>
                <a:gd name="T4" fmla="*/ 0 w 175"/>
                <a:gd name="T5" fmla="*/ 11 h 11"/>
                <a:gd name="T6" fmla="*/ 166 w 175"/>
                <a:gd name="T7" fmla="*/ 11 h 11"/>
                <a:gd name="T8" fmla="*/ 175 w 17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">
                  <a:moveTo>
                    <a:pt x="175" y="0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66" y="1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8" name="Freeform 34">
              <a:extLst>
                <a:ext uri="{FF2B5EF4-FFF2-40B4-BE49-F238E27FC236}">
                  <a16:creationId xmlns:a16="http://schemas.microsoft.com/office/drawing/2014/main" id="{25EBADE4-933D-54ED-A076-02545EE8C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581"/>
              <a:ext cx="166" cy="164"/>
            </a:xfrm>
            <a:custGeom>
              <a:avLst/>
              <a:gdLst>
                <a:gd name="T0" fmla="*/ 119 w 166"/>
                <a:gd name="T1" fmla="*/ 164 h 164"/>
                <a:gd name="T2" fmla="*/ 0 w 166"/>
                <a:gd name="T3" fmla="*/ 50 h 164"/>
                <a:gd name="T4" fmla="*/ 48 w 166"/>
                <a:gd name="T5" fmla="*/ 0 h 164"/>
                <a:gd name="T6" fmla="*/ 166 w 166"/>
                <a:gd name="T7" fmla="*/ 115 h 164"/>
                <a:gd name="T8" fmla="*/ 119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9" y="164"/>
                  </a:moveTo>
                  <a:lnTo>
                    <a:pt x="0" y="50"/>
                  </a:lnTo>
                  <a:lnTo>
                    <a:pt x="48" y="0"/>
                  </a:lnTo>
                  <a:lnTo>
                    <a:pt x="166" y="115"/>
                  </a:lnTo>
                  <a:lnTo>
                    <a:pt x="119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9" name="Freeform 35">
              <a:extLst>
                <a:ext uri="{FF2B5EF4-FFF2-40B4-BE49-F238E27FC236}">
                  <a16:creationId xmlns:a16="http://schemas.microsoft.com/office/drawing/2014/main" id="{86CB8C59-84B0-84E8-FF14-35E34CEB6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2693"/>
              <a:ext cx="63" cy="52"/>
            </a:xfrm>
            <a:custGeom>
              <a:avLst/>
              <a:gdLst>
                <a:gd name="T0" fmla="*/ 0 w 63"/>
                <a:gd name="T1" fmla="*/ 52 h 52"/>
                <a:gd name="T2" fmla="*/ 14 w 63"/>
                <a:gd name="T3" fmla="*/ 50 h 52"/>
                <a:gd name="T4" fmla="*/ 63 w 63"/>
                <a:gd name="T5" fmla="*/ 0 h 52"/>
                <a:gd name="T6" fmla="*/ 47 w 63"/>
                <a:gd name="T7" fmla="*/ 3 h 52"/>
                <a:gd name="T8" fmla="*/ 0 w 63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2">
                  <a:moveTo>
                    <a:pt x="0" y="52"/>
                  </a:moveTo>
                  <a:lnTo>
                    <a:pt x="14" y="50"/>
                  </a:lnTo>
                  <a:lnTo>
                    <a:pt x="63" y="0"/>
                  </a:lnTo>
                  <a:lnTo>
                    <a:pt x="47" y="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0" name="Freeform 36">
              <a:extLst>
                <a:ext uri="{FF2B5EF4-FFF2-40B4-BE49-F238E27FC236}">
                  <a16:creationId xmlns:a16="http://schemas.microsoft.com/office/drawing/2014/main" id="{EA2B9412-2599-B580-7339-DF14C9A07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579"/>
              <a:ext cx="134" cy="117"/>
            </a:xfrm>
            <a:custGeom>
              <a:avLst/>
              <a:gdLst>
                <a:gd name="T0" fmla="*/ 134 w 134"/>
                <a:gd name="T1" fmla="*/ 114 h 117"/>
                <a:gd name="T2" fmla="*/ 15 w 134"/>
                <a:gd name="T3" fmla="*/ 0 h 117"/>
                <a:gd name="T4" fmla="*/ 0 w 134"/>
                <a:gd name="T5" fmla="*/ 2 h 117"/>
                <a:gd name="T6" fmla="*/ 118 w 134"/>
                <a:gd name="T7" fmla="*/ 117 h 117"/>
                <a:gd name="T8" fmla="*/ 134 w 134"/>
                <a:gd name="T9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7">
                  <a:moveTo>
                    <a:pt x="134" y="114"/>
                  </a:moveTo>
                  <a:lnTo>
                    <a:pt x="15" y="0"/>
                  </a:lnTo>
                  <a:lnTo>
                    <a:pt x="0" y="2"/>
                  </a:lnTo>
                  <a:lnTo>
                    <a:pt x="118" y="117"/>
                  </a:lnTo>
                  <a:lnTo>
                    <a:pt x="134" y="114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1" name="Freeform 37">
              <a:extLst>
                <a:ext uri="{FF2B5EF4-FFF2-40B4-BE49-F238E27FC236}">
                  <a16:creationId xmlns:a16="http://schemas.microsoft.com/office/drawing/2014/main" id="{AADCC21A-1216-3BD0-E65F-84CE020A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714"/>
              <a:ext cx="166" cy="163"/>
            </a:xfrm>
            <a:custGeom>
              <a:avLst/>
              <a:gdLst>
                <a:gd name="T0" fmla="*/ 119 w 166"/>
                <a:gd name="T1" fmla="*/ 163 h 163"/>
                <a:gd name="T2" fmla="*/ 0 w 166"/>
                <a:gd name="T3" fmla="*/ 49 h 163"/>
                <a:gd name="T4" fmla="*/ 47 w 166"/>
                <a:gd name="T5" fmla="*/ 0 h 163"/>
                <a:gd name="T6" fmla="*/ 166 w 166"/>
                <a:gd name="T7" fmla="*/ 114 h 163"/>
                <a:gd name="T8" fmla="*/ 119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19" y="163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9" y="163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2" name="Freeform 38">
              <a:extLst>
                <a:ext uri="{FF2B5EF4-FFF2-40B4-BE49-F238E27FC236}">
                  <a16:creationId xmlns:a16="http://schemas.microsoft.com/office/drawing/2014/main" id="{5E35055F-8D2E-D653-C061-15A94CF5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2828"/>
              <a:ext cx="63" cy="49"/>
            </a:xfrm>
            <a:custGeom>
              <a:avLst/>
              <a:gdLst>
                <a:gd name="T0" fmla="*/ 0 w 63"/>
                <a:gd name="T1" fmla="*/ 49 h 49"/>
                <a:gd name="T2" fmla="*/ 14 w 63"/>
                <a:gd name="T3" fmla="*/ 49 h 49"/>
                <a:gd name="T4" fmla="*/ 63 w 63"/>
                <a:gd name="T5" fmla="*/ 0 h 49"/>
                <a:gd name="T6" fmla="*/ 47 w 63"/>
                <a:gd name="T7" fmla="*/ 0 h 49"/>
                <a:gd name="T8" fmla="*/ 0 w 6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9">
                  <a:moveTo>
                    <a:pt x="0" y="49"/>
                  </a:moveTo>
                  <a:lnTo>
                    <a:pt x="14" y="49"/>
                  </a:lnTo>
                  <a:lnTo>
                    <a:pt x="63" y="0"/>
                  </a:lnTo>
                  <a:lnTo>
                    <a:pt x="4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3" name="Freeform 39">
              <a:extLst>
                <a:ext uri="{FF2B5EF4-FFF2-40B4-BE49-F238E27FC236}">
                  <a16:creationId xmlns:a16="http://schemas.microsoft.com/office/drawing/2014/main" id="{BB633CAB-4055-B45D-0779-AD6C42D21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711"/>
              <a:ext cx="133" cy="117"/>
            </a:xfrm>
            <a:custGeom>
              <a:avLst/>
              <a:gdLst>
                <a:gd name="T0" fmla="*/ 133 w 133"/>
                <a:gd name="T1" fmla="*/ 117 h 117"/>
                <a:gd name="T2" fmla="*/ 16 w 133"/>
                <a:gd name="T3" fmla="*/ 0 h 117"/>
                <a:gd name="T4" fmla="*/ 0 w 133"/>
                <a:gd name="T5" fmla="*/ 3 h 117"/>
                <a:gd name="T6" fmla="*/ 119 w 133"/>
                <a:gd name="T7" fmla="*/ 117 h 117"/>
                <a:gd name="T8" fmla="*/ 133 w 133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17">
                  <a:moveTo>
                    <a:pt x="133" y="117"/>
                  </a:moveTo>
                  <a:lnTo>
                    <a:pt x="16" y="0"/>
                  </a:lnTo>
                  <a:lnTo>
                    <a:pt x="0" y="3"/>
                  </a:lnTo>
                  <a:lnTo>
                    <a:pt x="119" y="117"/>
                  </a:lnTo>
                  <a:lnTo>
                    <a:pt x="133" y="117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4" name="Freeform 40">
              <a:extLst>
                <a:ext uri="{FF2B5EF4-FFF2-40B4-BE49-F238E27FC236}">
                  <a16:creationId xmlns:a16="http://schemas.microsoft.com/office/drawing/2014/main" id="{45C2829B-2797-81A6-C0C6-1DE301E2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846"/>
              <a:ext cx="166" cy="164"/>
            </a:xfrm>
            <a:custGeom>
              <a:avLst/>
              <a:gdLst>
                <a:gd name="T0" fmla="*/ 117 w 166"/>
                <a:gd name="T1" fmla="*/ 164 h 164"/>
                <a:gd name="T2" fmla="*/ 0 w 166"/>
                <a:gd name="T3" fmla="*/ 49 h 164"/>
                <a:gd name="T4" fmla="*/ 47 w 166"/>
                <a:gd name="T5" fmla="*/ 0 h 164"/>
                <a:gd name="T6" fmla="*/ 166 w 166"/>
                <a:gd name="T7" fmla="*/ 114 h 164"/>
                <a:gd name="T8" fmla="*/ 117 w 166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17" y="164"/>
                  </a:moveTo>
                  <a:lnTo>
                    <a:pt x="0" y="49"/>
                  </a:lnTo>
                  <a:lnTo>
                    <a:pt x="47" y="0"/>
                  </a:lnTo>
                  <a:lnTo>
                    <a:pt x="166" y="114"/>
                  </a:lnTo>
                  <a:lnTo>
                    <a:pt x="117" y="164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5" name="Freeform 41">
              <a:extLst>
                <a:ext uri="{FF2B5EF4-FFF2-40B4-BE49-F238E27FC236}">
                  <a16:creationId xmlns:a16="http://schemas.microsoft.com/office/drawing/2014/main" id="{25EBA4A0-4383-62F4-0264-372A8557C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2960"/>
              <a:ext cx="62" cy="50"/>
            </a:xfrm>
            <a:custGeom>
              <a:avLst/>
              <a:gdLst>
                <a:gd name="T0" fmla="*/ 0 w 62"/>
                <a:gd name="T1" fmla="*/ 50 h 50"/>
                <a:gd name="T2" fmla="*/ 15 w 62"/>
                <a:gd name="T3" fmla="*/ 50 h 50"/>
                <a:gd name="T4" fmla="*/ 62 w 62"/>
                <a:gd name="T5" fmla="*/ 0 h 50"/>
                <a:gd name="T6" fmla="*/ 49 w 62"/>
                <a:gd name="T7" fmla="*/ 0 h 50"/>
                <a:gd name="T8" fmla="*/ 0 w 6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0" y="50"/>
                  </a:moveTo>
                  <a:lnTo>
                    <a:pt x="15" y="50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6" name="Freeform 42">
              <a:extLst>
                <a:ext uri="{FF2B5EF4-FFF2-40B4-BE49-F238E27FC236}">
                  <a16:creationId xmlns:a16="http://schemas.microsoft.com/office/drawing/2014/main" id="{0E6A202C-2930-0E2A-04BA-6F1049D9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2844"/>
              <a:ext cx="132" cy="116"/>
            </a:xfrm>
            <a:custGeom>
              <a:avLst/>
              <a:gdLst>
                <a:gd name="T0" fmla="*/ 132 w 132"/>
                <a:gd name="T1" fmla="*/ 116 h 116"/>
                <a:gd name="T2" fmla="*/ 14 w 132"/>
                <a:gd name="T3" fmla="*/ 0 h 116"/>
                <a:gd name="T4" fmla="*/ 0 w 132"/>
                <a:gd name="T5" fmla="*/ 2 h 116"/>
                <a:gd name="T6" fmla="*/ 119 w 132"/>
                <a:gd name="T7" fmla="*/ 116 h 116"/>
                <a:gd name="T8" fmla="*/ 132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132" y="116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119" y="116"/>
                  </a:lnTo>
                  <a:lnTo>
                    <a:pt x="132" y="116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7" name="Freeform 43">
              <a:extLst>
                <a:ext uri="{FF2B5EF4-FFF2-40B4-BE49-F238E27FC236}">
                  <a16:creationId xmlns:a16="http://schemas.microsoft.com/office/drawing/2014/main" id="{0F776EBB-FAD9-5F19-9F8E-8FFFB18B9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3651"/>
              <a:ext cx="166" cy="164"/>
            </a:xfrm>
            <a:custGeom>
              <a:avLst/>
              <a:gdLst>
                <a:gd name="T0" fmla="*/ 166 w 166"/>
                <a:gd name="T1" fmla="*/ 49 h 164"/>
                <a:gd name="T2" fmla="*/ 47 w 166"/>
                <a:gd name="T3" fmla="*/ 164 h 164"/>
                <a:gd name="T4" fmla="*/ 0 w 166"/>
                <a:gd name="T5" fmla="*/ 114 h 164"/>
                <a:gd name="T6" fmla="*/ 118 w 166"/>
                <a:gd name="T7" fmla="*/ 0 h 164"/>
                <a:gd name="T8" fmla="*/ 166 w 166"/>
                <a:gd name="T9" fmla="*/ 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49"/>
                  </a:moveTo>
                  <a:lnTo>
                    <a:pt x="47" y="164"/>
                  </a:lnTo>
                  <a:lnTo>
                    <a:pt x="0" y="114"/>
                  </a:lnTo>
                  <a:lnTo>
                    <a:pt x="118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8" name="Freeform 44">
              <a:extLst>
                <a:ext uri="{FF2B5EF4-FFF2-40B4-BE49-F238E27FC236}">
                  <a16:creationId xmlns:a16="http://schemas.microsoft.com/office/drawing/2014/main" id="{28F5E4EF-7D76-79C8-87EF-C304E1CA3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3635"/>
              <a:ext cx="50" cy="65"/>
            </a:xfrm>
            <a:custGeom>
              <a:avLst/>
              <a:gdLst>
                <a:gd name="T0" fmla="*/ 50 w 50"/>
                <a:gd name="T1" fmla="*/ 65 h 65"/>
                <a:gd name="T2" fmla="*/ 50 w 50"/>
                <a:gd name="T3" fmla="*/ 49 h 65"/>
                <a:gd name="T4" fmla="*/ 0 w 50"/>
                <a:gd name="T5" fmla="*/ 0 h 65"/>
                <a:gd name="T6" fmla="*/ 2 w 50"/>
                <a:gd name="T7" fmla="*/ 16 h 65"/>
                <a:gd name="T8" fmla="*/ 50 w 5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5">
                  <a:moveTo>
                    <a:pt x="50" y="65"/>
                  </a:moveTo>
                  <a:lnTo>
                    <a:pt x="50" y="49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9" name="Freeform 45">
              <a:extLst>
                <a:ext uri="{FF2B5EF4-FFF2-40B4-BE49-F238E27FC236}">
                  <a16:creationId xmlns:a16="http://schemas.microsoft.com/office/drawing/2014/main" id="{234B845E-EAB3-40AE-FF09-66C4EF5FC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3635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5 h 130"/>
                <a:gd name="T4" fmla="*/ 3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5"/>
                  </a:lnTo>
                  <a:lnTo>
                    <a:pt x="3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0" name="Freeform 46">
              <a:extLst>
                <a:ext uri="{FF2B5EF4-FFF2-40B4-BE49-F238E27FC236}">
                  <a16:creationId xmlns:a16="http://schemas.microsoft.com/office/drawing/2014/main" id="{CB5085DB-055D-9FBE-0AB1-8913CED3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3519"/>
              <a:ext cx="166" cy="163"/>
            </a:xfrm>
            <a:custGeom>
              <a:avLst/>
              <a:gdLst>
                <a:gd name="T0" fmla="*/ 166 w 166"/>
                <a:gd name="T1" fmla="*/ 49 h 163"/>
                <a:gd name="T2" fmla="*/ 48 w 166"/>
                <a:gd name="T3" fmla="*/ 163 h 163"/>
                <a:gd name="T4" fmla="*/ 0 w 166"/>
                <a:gd name="T5" fmla="*/ 114 h 163"/>
                <a:gd name="T6" fmla="*/ 119 w 166"/>
                <a:gd name="T7" fmla="*/ 0 h 163"/>
                <a:gd name="T8" fmla="*/ 166 w 166"/>
                <a:gd name="T9" fmla="*/ 4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66" y="49"/>
                  </a:moveTo>
                  <a:lnTo>
                    <a:pt x="48" y="163"/>
                  </a:lnTo>
                  <a:lnTo>
                    <a:pt x="0" y="114"/>
                  </a:lnTo>
                  <a:lnTo>
                    <a:pt x="119" y="0"/>
                  </a:lnTo>
                  <a:lnTo>
                    <a:pt x="166" y="49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1" name="Freeform 47">
              <a:extLst>
                <a:ext uri="{FF2B5EF4-FFF2-40B4-BE49-F238E27FC236}">
                  <a16:creationId xmlns:a16="http://schemas.microsoft.com/office/drawing/2014/main" id="{E183D794-6FEF-4F14-AF1E-7E435625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3503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49 h 65"/>
                <a:gd name="T4" fmla="*/ 0 w 47"/>
                <a:gd name="T5" fmla="*/ 0 h 65"/>
                <a:gd name="T6" fmla="*/ 0 w 47"/>
                <a:gd name="T7" fmla="*/ 16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49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2" name="Freeform 48">
              <a:extLst>
                <a:ext uri="{FF2B5EF4-FFF2-40B4-BE49-F238E27FC236}">
                  <a16:creationId xmlns:a16="http://schemas.microsoft.com/office/drawing/2014/main" id="{5E3151DF-B20D-3661-C66F-340F6208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3503"/>
              <a:ext cx="121" cy="130"/>
            </a:xfrm>
            <a:custGeom>
              <a:avLst/>
              <a:gdLst>
                <a:gd name="T0" fmla="*/ 119 w 121"/>
                <a:gd name="T1" fmla="*/ 0 h 130"/>
                <a:gd name="T2" fmla="*/ 0 w 121"/>
                <a:gd name="T3" fmla="*/ 116 h 130"/>
                <a:gd name="T4" fmla="*/ 2 w 121"/>
                <a:gd name="T5" fmla="*/ 130 h 130"/>
                <a:gd name="T6" fmla="*/ 121 w 121"/>
                <a:gd name="T7" fmla="*/ 16 h 130"/>
                <a:gd name="T8" fmla="*/ 119 w 12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30">
                  <a:moveTo>
                    <a:pt x="119" y="0"/>
                  </a:moveTo>
                  <a:lnTo>
                    <a:pt x="0" y="116"/>
                  </a:lnTo>
                  <a:lnTo>
                    <a:pt x="2" y="130"/>
                  </a:lnTo>
                  <a:lnTo>
                    <a:pt x="121" y="1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3" name="Freeform 49">
              <a:extLst>
                <a:ext uri="{FF2B5EF4-FFF2-40B4-BE49-F238E27FC236}">
                  <a16:creationId xmlns:a16="http://schemas.microsoft.com/office/drawing/2014/main" id="{0F3F3864-149F-D488-B12E-D5F2634F2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86"/>
              <a:ext cx="166" cy="164"/>
            </a:xfrm>
            <a:custGeom>
              <a:avLst/>
              <a:gdLst>
                <a:gd name="T0" fmla="*/ 166 w 166"/>
                <a:gd name="T1" fmla="*/ 50 h 164"/>
                <a:gd name="T2" fmla="*/ 47 w 166"/>
                <a:gd name="T3" fmla="*/ 164 h 164"/>
                <a:gd name="T4" fmla="*/ 0 w 166"/>
                <a:gd name="T5" fmla="*/ 115 h 164"/>
                <a:gd name="T6" fmla="*/ 119 w 166"/>
                <a:gd name="T7" fmla="*/ 0 h 164"/>
                <a:gd name="T8" fmla="*/ 166 w 166"/>
                <a:gd name="T9" fmla="*/ 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4">
                  <a:moveTo>
                    <a:pt x="166" y="50"/>
                  </a:moveTo>
                  <a:lnTo>
                    <a:pt x="47" y="164"/>
                  </a:lnTo>
                  <a:lnTo>
                    <a:pt x="0" y="115"/>
                  </a:lnTo>
                  <a:lnTo>
                    <a:pt x="119" y="0"/>
                  </a:lnTo>
                  <a:lnTo>
                    <a:pt x="166" y="5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4" name="Freeform 50">
              <a:extLst>
                <a:ext uri="{FF2B5EF4-FFF2-40B4-BE49-F238E27FC236}">
                  <a16:creationId xmlns:a16="http://schemas.microsoft.com/office/drawing/2014/main" id="{C237484B-664A-2E76-642F-AF8D2D003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371"/>
              <a:ext cx="47" cy="65"/>
            </a:xfrm>
            <a:custGeom>
              <a:avLst/>
              <a:gdLst>
                <a:gd name="T0" fmla="*/ 47 w 47"/>
                <a:gd name="T1" fmla="*/ 65 h 65"/>
                <a:gd name="T2" fmla="*/ 47 w 47"/>
                <a:gd name="T3" fmla="*/ 51 h 65"/>
                <a:gd name="T4" fmla="*/ 0 w 47"/>
                <a:gd name="T5" fmla="*/ 0 h 65"/>
                <a:gd name="T6" fmla="*/ 0 w 47"/>
                <a:gd name="T7" fmla="*/ 15 h 65"/>
                <a:gd name="T8" fmla="*/ 47 w 47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47" y="65"/>
                  </a:moveTo>
                  <a:lnTo>
                    <a:pt x="47" y="5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7" y="65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5" name="Freeform 51">
              <a:extLst>
                <a:ext uri="{FF2B5EF4-FFF2-40B4-BE49-F238E27FC236}">
                  <a16:creationId xmlns:a16="http://schemas.microsoft.com/office/drawing/2014/main" id="{9FD9D303-D64F-709A-9A3D-28A424BFC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3371"/>
              <a:ext cx="119" cy="130"/>
            </a:xfrm>
            <a:custGeom>
              <a:avLst/>
              <a:gdLst>
                <a:gd name="T0" fmla="*/ 119 w 119"/>
                <a:gd name="T1" fmla="*/ 0 h 130"/>
                <a:gd name="T2" fmla="*/ 0 w 119"/>
                <a:gd name="T3" fmla="*/ 116 h 130"/>
                <a:gd name="T4" fmla="*/ 0 w 119"/>
                <a:gd name="T5" fmla="*/ 130 h 130"/>
                <a:gd name="T6" fmla="*/ 119 w 119"/>
                <a:gd name="T7" fmla="*/ 15 h 130"/>
                <a:gd name="T8" fmla="*/ 119 w 119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0">
                  <a:moveTo>
                    <a:pt x="119" y="0"/>
                  </a:moveTo>
                  <a:lnTo>
                    <a:pt x="0" y="116"/>
                  </a:lnTo>
                  <a:lnTo>
                    <a:pt x="0" y="130"/>
                  </a:lnTo>
                  <a:lnTo>
                    <a:pt x="119" y="1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6" name="Rectangle 52">
              <a:extLst>
                <a:ext uri="{FF2B5EF4-FFF2-40B4-BE49-F238E27FC236}">
                  <a16:creationId xmlns:a16="http://schemas.microsoft.com/office/drawing/2014/main" id="{8F8FAF3B-98F9-CD16-AB31-9C13B5C55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3095"/>
              <a:ext cx="61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7" name="Freeform 53">
              <a:extLst>
                <a:ext uri="{FF2B5EF4-FFF2-40B4-BE49-F238E27FC236}">
                  <a16:creationId xmlns:a16="http://schemas.microsoft.com/office/drawing/2014/main" id="{EE8B15DF-35F8-D73E-D8AF-53D7FE977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8" name="Freeform 54">
              <a:extLst>
                <a:ext uri="{FF2B5EF4-FFF2-40B4-BE49-F238E27FC236}">
                  <a16:creationId xmlns:a16="http://schemas.microsoft.com/office/drawing/2014/main" id="{F577E2EE-C485-727D-F582-4B92AA439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9" name="Rectangle 55">
              <a:extLst>
                <a:ext uri="{FF2B5EF4-FFF2-40B4-BE49-F238E27FC236}">
                  <a16:creationId xmlns:a16="http://schemas.microsoft.com/office/drawing/2014/main" id="{EB8EBB54-B081-3B18-5558-C5B551A5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95"/>
              <a:ext cx="60" cy="166"/>
            </a:xfrm>
            <a:prstGeom prst="rect">
              <a:avLst/>
            </a:prstGeom>
            <a:solidFill>
              <a:srgbClr val="CCECF4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0" name="Freeform 56">
              <a:extLst>
                <a:ext uri="{FF2B5EF4-FFF2-40B4-BE49-F238E27FC236}">
                  <a16:creationId xmlns:a16="http://schemas.microsoft.com/office/drawing/2014/main" id="{462600F1-1154-97F9-99D3-AE99372A7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95"/>
              <a:ext cx="9" cy="177"/>
            </a:xfrm>
            <a:custGeom>
              <a:avLst/>
              <a:gdLst>
                <a:gd name="T0" fmla="*/ 0 w 9"/>
                <a:gd name="T1" fmla="*/ 0 h 177"/>
                <a:gd name="T2" fmla="*/ 0 w 9"/>
                <a:gd name="T3" fmla="*/ 166 h 177"/>
                <a:gd name="T4" fmla="*/ 9 w 9"/>
                <a:gd name="T5" fmla="*/ 177 h 177"/>
                <a:gd name="T6" fmla="*/ 9 w 9"/>
                <a:gd name="T7" fmla="*/ 11 h 177"/>
                <a:gd name="T8" fmla="*/ 0 w 9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0C6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1" name="Freeform 57">
              <a:extLst>
                <a:ext uri="{FF2B5EF4-FFF2-40B4-BE49-F238E27FC236}">
                  <a16:creationId xmlns:a16="http://schemas.microsoft.com/office/drawing/2014/main" id="{D3ECB6A7-AD89-4CD5-97B2-607F5D68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2" name="Rectangle 58">
              <a:extLst>
                <a:ext uri="{FF2B5EF4-FFF2-40B4-BE49-F238E27FC236}">
                  <a16:creationId xmlns:a16="http://schemas.microsoft.com/office/drawing/2014/main" id="{782C4F4D-C6E1-B2C6-503A-9A6703FEB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5"/>
              <a:ext cx="61" cy="16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3" name="Freeform 59">
              <a:extLst>
                <a:ext uri="{FF2B5EF4-FFF2-40B4-BE49-F238E27FC236}">
                  <a16:creationId xmlns:a16="http://schemas.microsoft.com/office/drawing/2014/main" id="{433BC4EC-EDC8-243C-B14A-704B6E84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095"/>
              <a:ext cx="11" cy="177"/>
            </a:xfrm>
            <a:custGeom>
              <a:avLst/>
              <a:gdLst>
                <a:gd name="T0" fmla="*/ 0 w 11"/>
                <a:gd name="T1" fmla="*/ 0 h 177"/>
                <a:gd name="T2" fmla="*/ 0 w 11"/>
                <a:gd name="T3" fmla="*/ 166 h 177"/>
                <a:gd name="T4" fmla="*/ 9 w 11"/>
                <a:gd name="T5" fmla="*/ 177 h 177"/>
                <a:gd name="T6" fmla="*/ 11 w 11"/>
                <a:gd name="T7" fmla="*/ 11 h 177"/>
                <a:gd name="T8" fmla="*/ 0 w 11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4" name="Freeform 60">
              <a:extLst>
                <a:ext uri="{FF2B5EF4-FFF2-40B4-BE49-F238E27FC236}">
                  <a16:creationId xmlns:a16="http://schemas.microsoft.com/office/drawing/2014/main" id="{DE65A893-E7A8-F2A1-1B45-74F63909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3261"/>
              <a:ext cx="70" cy="11"/>
            </a:xfrm>
            <a:custGeom>
              <a:avLst/>
              <a:gdLst>
                <a:gd name="T0" fmla="*/ 70 w 70"/>
                <a:gd name="T1" fmla="*/ 11 h 11"/>
                <a:gd name="T2" fmla="*/ 61 w 70"/>
                <a:gd name="T3" fmla="*/ 0 h 11"/>
                <a:gd name="T4" fmla="*/ 0 w 70"/>
                <a:gd name="T5" fmla="*/ 0 h 11"/>
                <a:gd name="T6" fmla="*/ 9 w 70"/>
                <a:gd name="T7" fmla="*/ 11 h 11"/>
                <a:gd name="T8" fmla="*/ 70 w 7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">
                  <a:moveTo>
                    <a:pt x="70" y="11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70" y="11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5" name="Rectangle 61">
              <a:extLst>
                <a:ext uri="{FF2B5EF4-FFF2-40B4-BE49-F238E27FC236}">
                  <a16:creationId xmlns:a16="http://schemas.microsoft.com/office/drawing/2014/main" id="{BD0DE829-3585-9EFF-3267-C7C51A2A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3095"/>
              <a:ext cx="60" cy="166"/>
            </a:xfrm>
            <a:prstGeom prst="rect">
              <a:avLst/>
            </a:prstGeom>
            <a:solidFill>
              <a:srgbClr val="00A0C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6" name="Freeform 62">
              <a:extLst>
                <a:ext uri="{FF2B5EF4-FFF2-40B4-BE49-F238E27FC236}">
                  <a16:creationId xmlns:a16="http://schemas.microsoft.com/office/drawing/2014/main" id="{C5B4772D-1AF4-61DE-B60B-CA8FF58D5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3095"/>
              <a:ext cx="12" cy="177"/>
            </a:xfrm>
            <a:custGeom>
              <a:avLst/>
              <a:gdLst>
                <a:gd name="T0" fmla="*/ 0 w 12"/>
                <a:gd name="T1" fmla="*/ 0 h 177"/>
                <a:gd name="T2" fmla="*/ 0 w 12"/>
                <a:gd name="T3" fmla="*/ 166 h 177"/>
                <a:gd name="T4" fmla="*/ 9 w 12"/>
                <a:gd name="T5" fmla="*/ 177 h 177"/>
                <a:gd name="T6" fmla="*/ 12 w 12"/>
                <a:gd name="T7" fmla="*/ 11 h 177"/>
                <a:gd name="T8" fmla="*/ 0 w 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7">
                  <a:moveTo>
                    <a:pt x="0" y="0"/>
                  </a:moveTo>
                  <a:lnTo>
                    <a:pt x="0" y="166"/>
                  </a:lnTo>
                  <a:lnTo>
                    <a:pt x="9" y="177"/>
                  </a:lnTo>
                  <a:lnTo>
                    <a:pt x="1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FE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7" name="Freeform 63">
              <a:extLst>
                <a:ext uri="{FF2B5EF4-FFF2-40B4-BE49-F238E27FC236}">
                  <a16:creationId xmlns:a16="http://schemas.microsoft.com/office/drawing/2014/main" id="{4D778B45-4434-14FC-AE09-29C81BD2A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" y="3261"/>
              <a:ext cx="69" cy="11"/>
            </a:xfrm>
            <a:custGeom>
              <a:avLst/>
              <a:gdLst>
                <a:gd name="T0" fmla="*/ 69 w 69"/>
                <a:gd name="T1" fmla="*/ 11 h 11"/>
                <a:gd name="T2" fmla="*/ 60 w 69"/>
                <a:gd name="T3" fmla="*/ 0 h 11"/>
                <a:gd name="T4" fmla="*/ 0 w 69"/>
                <a:gd name="T5" fmla="*/ 0 h 11"/>
                <a:gd name="T6" fmla="*/ 9 w 69"/>
                <a:gd name="T7" fmla="*/ 11 h 11"/>
                <a:gd name="T8" fmla="*/ 69 w 6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">
                  <a:moveTo>
                    <a:pt x="69" y="11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9" y="11"/>
                  </a:lnTo>
                  <a:lnTo>
                    <a:pt x="69" y="11"/>
                  </a:lnTo>
                  <a:close/>
                </a:path>
              </a:pathLst>
            </a:custGeom>
            <a:solidFill>
              <a:srgbClr val="CCECF4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8" name="Freeform 64">
              <a:extLst>
                <a:ext uri="{FF2B5EF4-FFF2-40B4-BE49-F238E27FC236}">
                  <a16:creationId xmlns:a16="http://schemas.microsoft.com/office/drawing/2014/main" id="{EB17B900-C097-AC77-D436-952C74CE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2590"/>
              <a:ext cx="260" cy="25"/>
            </a:xfrm>
            <a:custGeom>
              <a:avLst/>
              <a:gdLst>
                <a:gd name="T0" fmla="*/ 0 w 260"/>
                <a:gd name="T1" fmla="*/ 25 h 25"/>
                <a:gd name="T2" fmla="*/ 27 w 260"/>
                <a:gd name="T3" fmla="*/ 0 h 25"/>
                <a:gd name="T4" fmla="*/ 233 w 260"/>
                <a:gd name="T5" fmla="*/ 0 h 25"/>
                <a:gd name="T6" fmla="*/ 260 w 260"/>
                <a:gd name="T7" fmla="*/ 25 h 25"/>
                <a:gd name="T8" fmla="*/ 0 w 260"/>
                <a:gd name="T9" fmla="*/ 25 h 25"/>
                <a:gd name="T10" fmla="*/ 0 w 26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5">
                  <a:moveTo>
                    <a:pt x="0" y="25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9" name="Rectangle 65">
              <a:extLst>
                <a:ext uri="{FF2B5EF4-FFF2-40B4-BE49-F238E27FC236}">
                  <a16:creationId xmlns:a16="http://schemas.microsoft.com/office/drawing/2014/main" id="{545A322B-770B-2CF7-8160-EB2492C4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615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0" name="Rectangle 66">
              <a:extLst>
                <a:ext uri="{FF2B5EF4-FFF2-40B4-BE49-F238E27FC236}">
                  <a16:creationId xmlns:a16="http://schemas.microsoft.com/office/drawing/2014/main" id="{D31D34C1-F55B-2E10-8A6C-E00417A3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693"/>
              <a:ext cx="278" cy="1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1" name="Freeform 67">
              <a:extLst>
                <a:ext uri="{FF2B5EF4-FFF2-40B4-BE49-F238E27FC236}">
                  <a16:creationId xmlns:a16="http://schemas.microsoft.com/office/drawing/2014/main" id="{386AD5D2-DF3B-19A2-6D1E-5E21D402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2669"/>
              <a:ext cx="278" cy="24"/>
            </a:xfrm>
            <a:custGeom>
              <a:avLst/>
              <a:gdLst>
                <a:gd name="T0" fmla="*/ 0 w 278"/>
                <a:gd name="T1" fmla="*/ 24 h 24"/>
                <a:gd name="T2" fmla="*/ 29 w 278"/>
                <a:gd name="T3" fmla="*/ 0 h 24"/>
                <a:gd name="T4" fmla="*/ 249 w 278"/>
                <a:gd name="T5" fmla="*/ 0 h 24"/>
                <a:gd name="T6" fmla="*/ 278 w 278"/>
                <a:gd name="T7" fmla="*/ 24 h 24"/>
                <a:gd name="T8" fmla="*/ 0 w 278"/>
                <a:gd name="T9" fmla="*/ 24 h 24"/>
                <a:gd name="T10" fmla="*/ 0 w 278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4">
                  <a:moveTo>
                    <a:pt x="0" y="24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2" name="Freeform 68">
              <a:extLst>
                <a:ext uri="{FF2B5EF4-FFF2-40B4-BE49-F238E27FC236}">
                  <a16:creationId xmlns:a16="http://schemas.microsoft.com/office/drawing/2014/main" id="{A1F8A05F-7D08-64E2-A604-DBA12C816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2465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3" name="Rectangle 69">
              <a:extLst>
                <a:ext uri="{FF2B5EF4-FFF2-40B4-BE49-F238E27FC236}">
                  <a16:creationId xmlns:a16="http://schemas.microsoft.com/office/drawing/2014/main" id="{3B11C253-341F-9CF0-ABF7-6F40EA6D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483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4" name="Rectangle 70">
              <a:extLst>
                <a:ext uri="{FF2B5EF4-FFF2-40B4-BE49-F238E27FC236}">
                  <a16:creationId xmlns:a16="http://schemas.microsoft.com/office/drawing/2014/main" id="{72F63AED-8FDA-9FCE-5D7E-7B19A984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496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5" name="Freeform 71">
              <a:extLst>
                <a:ext uri="{FF2B5EF4-FFF2-40B4-BE49-F238E27FC236}">
                  <a16:creationId xmlns:a16="http://schemas.microsoft.com/office/drawing/2014/main" id="{3A5EE7AE-BE78-1901-8FA6-24E64B19D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149"/>
              <a:ext cx="260" cy="24"/>
            </a:xfrm>
            <a:custGeom>
              <a:avLst/>
              <a:gdLst>
                <a:gd name="T0" fmla="*/ 0 w 260"/>
                <a:gd name="T1" fmla="*/ 24 h 24"/>
                <a:gd name="T2" fmla="*/ 27 w 260"/>
                <a:gd name="T3" fmla="*/ 0 h 24"/>
                <a:gd name="T4" fmla="*/ 233 w 260"/>
                <a:gd name="T5" fmla="*/ 0 h 24"/>
                <a:gd name="T6" fmla="*/ 260 w 260"/>
                <a:gd name="T7" fmla="*/ 24 h 24"/>
                <a:gd name="T8" fmla="*/ 0 w 260"/>
                <a:gd name="T9" fmla="*/ 24 h 24"/>
                <a:gd name="T10" fmla="*/ 0 w 26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6" name="Rectangle 72">
              <a:extLst>
                <a:ext uri="{FF2B5EF4-FFF2-40B4-BE49-F238E27FC236}">
                  <a16:creationId xmlns:a16="http://schemas.microsoft.com/office/drawing/2014/main" id="{7D32A58C-1D5C-8273-B4FE-6D6706FD3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173"/>
              <a:ext cx="260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7" name="Rectangle 73">
              <a:extLst>
                <a:ext uri="{FF2B5EF4-FFF2-40B4-BE49-F238E27FC236}">
                  <a16:creationId xmlns:a16="http://schemas.microsoft.com/office/drawing/2014/main" id="{A3B44F0B-27B6-3794-210D-5598144C8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252"/>
              <a:ext cx="278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8" name="Freeform 74">
              <a:extLst>
                <a:ext uri="{FF2B5EF4-FFF2-40B4-BE49-F238E27FC236}">
                  <a16:creationId xmlns:a16="http://schemas.microsoft.com/office/drawing/2014/main" id="{5D11AA00-1A5E-A203-399C-5E0A7105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227"/>
              <a:ext cx="278" cy="25"/>
            </a:xfrm>
            <a:custGeom>
              <a:avLst/>
              <a:gdLst>
                <a:gd name="T0" fmla="*/ 0 w 278"/>
                <a:gd name="T1" fmla="*/ 25 h 25"/>
                <a:gd name="T2" fmla="*/ 29 w 278"/>
                <a:gd name="T3" fmla="*/ 0 h 25"/>
                <a:gd name="T4" fmla="*/ 249 w 278"/>
                <a:gd name="T5" fmla="*/ 0 h 25"/>
                <a:gd name="T6" fmla="*/ 278 w 278"/>
                <a:gd name="T7" fmla="*/ 25 h 25"/>
                <a:gd name="T8" fmla="*/ 0 w 278"/>
                <a:gd name="T9" fmla="*/ 25 h 25"/>
                <a:gd name="T10" fmla="*/ 0 w 27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5">
                  <a:moveTo>
                    <a:pt x="0" y="25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9" name="Freeform 75">
              <a:extLst>
                <a:ext uri="{FF2B5EF4-FFF2-40B4-BE49-F238E27FC236}">
                  <a16:creationId xmlns:a16="http://schemas.microsoft.com/office/drawing/2014/main" id="{C54BAC0F-E868-8C8A-CBEA-AD38EB1C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023"/>
              <a:ext cx="184" cy="18"/>
            </a:xfrm>
            <a:custGeom>
              <a:avLst/>
              <a:gdLst>
                <a:gd name="T0" fmla="*/ 0 w 184"/>
                <a:gd name="T1" fmla="*/ 18 h 18"/>
                <a:gd name="T2" fmla="*/ 20 w 184"/>
                <a:gd name="T3" fmla="*/ 0 h 18"/>
                <a:gd name="T4" fmla="*/ 164 w 184"/>
                <a:gd name="T5" fmla="*/ 0 h 18"/>
                <a:gd name="T6" fmla="*/ 184 w 184"/>
                <a:gd name="T7" fmla="*/ 18 h 18"/>
                <a:gd name="T8" fmla="*/ 0 w 184"/>
                <a:gd name="T9" fmla="*/ 18 h 18"/>
                <a:gd name="T10" fmla="*/ 0 w 1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0" name="Rectangle 76">
              <a:extLst>
                <a:ext uri="{FF2B5EF4-FFF2-40B4-BE49-F238E27FC236}">
                  <a16:creationId xmlns:a16="http://schemas.microsoft.com/office/drawing/2014/main" id="{38611674-BD42-128F-7F6D-45C55E9F0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041"/>
              <a:ext cx="184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1" name="Rectangle 77">
              <a:extLst>
                <a:ext uri="{FF2B5EF4-FFF2-40B4-BE49-F238E27FC236}">
                  <a16:creationId xmlns:a16="http://schemas.microsoft.com/office/drawing/2014/main" id="{6D5B4ADD-BDE2-9A15-0A39-C43D1D01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2" name="Freeform 78">
              <a:extLst>
                <a:ext uri="{FF2B5EF4-FFF2-40B4-BE49-F238E27FC236}">
                  <a16:creationId xmlns:a16="http://schemas.microsoft.com/office/drawing/2014/main" id="{6C6B90D9-0BA8-87D9-46B2-769AF043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3149"/>
              <a:ext cx="262" cy="24"/>
            </a:xfrm>
            <a:custGeom>
              <a:avLst/>
              <a:gdLst>
                <a:gd name="T0" fmla="*/ 0 w 262"/>
                <a:gd name="T1" fmla="*/ 24 h 24"/>
                <a:gd name="T2" fmla="*/ 27 w 262"/>
                <a:gd name="T3" fmla="*/ 0 h 24"/>
                <a:gd name="T4" fmla="*/ 233 w 262"/>
                <a:gd name="T5" fmla="*/ 0 h 24"/>
                <a:gd name="T6" fmla="*/ 262 w 262"/>
                <a:gd name="T7" fmla="*/ 24 h 24"/>
                <a:gd name="T8" fmla="*/ 0 w 262"/>
                <a:gd name="T9" fmla="*/ 24 h 24"/>
                <a:gd name="T10" fmla="*/ 0 w 26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4">
                  <a:moveTo>
                    <a:pt x="0" y="24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2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3" name="Rectangle 79">
              <a:extLst>
                <a:ext uri="{FF2B5EF4-FFF2-40B4-BE49-F238E27FC236}">
                  <a16:creationId xmlns:a16="http://schemas.microsoft.com/office/drawing/2014/main" id="{DE3B6C0E-9979-41F2-3E02-8CC9C088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3173"/>
              <a:ext cx="262" cy="5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4" name="Rectangle 80">
              <a:extLst>
                <a:ext uri="{FF2B5EF4-FFF2-40B4-BE49-F238E27FC236}">
                  <a16:creationId xmlns:a16="http://schemas.microsoft.com/office/drawing/2014/main" id="{E786E812-1043-183A-A313-2A37D07B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252"/>
              <a:ext cx="280" cy="11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5" name="Freeform 81">
              <a:extLst>
                <a:ext uri="{FF2B5EF4-FFF2-40B4-BE49-F238E27FC236}">
                  <a16:creationId xmlns:a16="http://schemas.microsoft.com/office/drawing/2014/main" id="{1D8228A0-5B30-D458-4F1D-DB1ACC534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3227"/>
              <a:ext cx="280" cy="25"/>
            </a:xfrm>
            <a:custGeom>
              <a:avLst/>
              <a:gdLst>
                <a:gd name="T0" fmla="*/ 0 w 280"/>
                <a:gd name="T1" fmla="*/ 25 h 25"/>
                <a:gd name="T2" fmla="*/ 31 w 280"/>
                <a:gd name="T3" fmla="*/ 0 h 25"/>
                <a:gd name="T4" fmla="*/ 249 w 280"/>
                <a:gd name="T5" fmla="*/ 0 h 25"/>
                <a:gd name="T6" fmla="*/ 280 w 280"/>
                <a:gd name="T7" fmla="*/ 25 h 25"/>
                <a:gd name="T8" fmla="*/ 0 w 280"/>
                <a:gd name="T9" fmla="*/ 25 h 25"/>
                <a:gd name="T10" fmla="*/ 0 w 28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">
                  <a:moveTo>
                    <a:pt x="0" y="25"/>
                  </a:moveTo>
                  <a:lnTo>
                    <a:pt x="31" y="0"/>
                  </a:lnTo>
                  <a:lnTo>
                    <a:pt x="249" y="0"/>
                  </a:lnTo>
                  <a:lnTo>
                    <a:pt x="28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6" name="Freeform 82">
              <a:extLst>
                <a:ext uri="{FF2B5EF4-FFF2-40B4-BE49-F238E27FC236}">
                  <a16:creationId xmlns:a16="http://schemas.microsoft.com/office/drawing/2014/main" id="{A7001ED4-570B-5AC7-CDF4-72D0FDFF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3023"/>
              <a:ext cx="186" cy="18"/>
            </a:xfrm>
            <a:custGeom>
              <a:avLst/>
              <a:gdLst>
                <a:gd name="T0" fmla="*/ 0 w 186"/>
                <a:gd name="T1" fmla="*/ 18 h 18"/>
                <a:gd name="T2" fmla="*/ 20 w 186"/>
                <a:gd name="T3" fmla="*/ 0 h 18"/>
                <a:gd name="T4" fmla="*/ 164 w 186"/>
                <a:gd name="T5" fmla="*/ 0 h 18"/>
                <a:gd name="T6" fmla="*/ 186 w 186"/>
                <a:gd name="T7" fmla="*/ 18 h 18"/>
                <a:gd name="T8" fmla="*/ 0 w 186"/>
                <a:gd name="T9" fmla="*/ 18 h 18"/>
                <a:gd name="T10" fmla="*/ 0 w 18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8">
                  <a:moveTo>
                    <a:pt x="0" y="18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6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7" name="Rectangle 83">
              <a:extLst>
                <a:ext uri="{FF2B5EF4-FFF2-40B4-BE49-F238E27FC236}">
                  <a16:creationId xmlns:a16="http://schemas.microsoft.com/office/drawing/2014/main" id="{0B18B5B5-E855-E1BE-B1CE-5AAEB035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3041"/>
              <a:ext cx="186" cy="12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8" name="Rectangle 84">
              <a:extLst>
                <a:ext uri="{FF2B5EF4-FFF2-40B4-BE49-F238E27FC236}">
                  <a16:creationId xmlns:a16="http://schemas.microsoft.com/office/drawing/2014/main" id="{4663A58C-908D-4CEA-0828-B3737252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054"/>
              <a:ext cx="152" cy="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9" name="Freeform 85">
              <a:extLst>
                <a:ext uri="{FF2B5EF4-FFF2-40B4-BE49-F238E27FC236}">
                  <a16:creationId xmlns:a16="http://schemas.microsoft.com/office/drawing/2014/main" id="{74DD9FBA-64D1-2CEF-8E10-F65677218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09"/>
              <a:ext cx="260" cy="23"/>
            </a:xfrm>
            <a:custGeom>
              <a:avLst/>
              <a:gdLst>
                <a:gd name="T0" fmla="*/ 0 w 260"/>
                <a:gd name="T1" fmla="*/ 23 h 23"/>
                <a:gd name="T2" fmla="*/ 27 w 260"/>
                <a:gd name="T3" fmla="*/ 0 h 23"/>
                <a:gd name="T4" fmla="*/ 233 w 260"/>
                <a:gd name="T5" fmla="*/ 0 h 23"/>
                <a:gd name="T6" fmla="*/ 260 w 260"/>
                <a:gd name="T7" fmla="*/ 23 h 23"/>
                <a:gd name="T8" fmla="*/ 0 w 260"/>
                <a:gd name="T9" fmla="*/ 23 h 23"/>
                <a:gd name="T10" fmla="*/ 0 w 26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3">
                  <a:moveTo>
                    <a:pt x="0" y="23"/>
                  </a:moveTo>
                  <a:lnTo>
                    <a:pt x="27" y="0"/>
                  </a:lnTo>
                  <a:lnTo>
                    <a:pt x="233" y="0"/>
                  </a:lnTo>
                  <a:lnTo>
                    <a:pt x="26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0" name="Rectangle 86">
              <a:extLst>
                <a:ext uri="{FF2B5EF4-FFF2-40B4-BE49-F238E27FC236}">
                  <a16:creationId xmlns:a16="http://schemas.microsoft.com/office/drawing/2014/main" id="{7165D0FE-86DC-418A-BAE0-099DC7570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2"/>
              <a:ext cx="260" cy="53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1" name="Rectangle 87">
              <a:extLst>
                <a:ext uri="{FF2B5EF4-FFF2-40B4-BE49-F238E27FC236}">
                  <a16:creationId xmlns:a16="http://schemas.microsoft.com/office/drawing/2014/main" id="{6EA6EB16-E11F-EE7D-BEF4-179E7C5B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3812"/>
              <a:ext cx="278" cy="9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2" name="Freeform 88">
              <a:extLst>
                <a:ext uri="{FF2B5EF4-FFF2-40B4-BE49-F238E27FC236}">
                  <a16:creationId xmlns:a16="http://schemas.microsoft.com/office/drawing/2014/main" id="{E72E1DF4-1130-9730-1A22-69E7DB90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" y="3785"/>
              <a:ext cx="278" cy="27"/>
            </a:xfrm>
            <a:custGeom>
              <a:avLst/>
              <a:gdLst>
                <a:gd name="T0" fmla="*/ 0 w 278"/>
                <a:gd name="T1" fmla="*/ 27 h 27"/>
                <a:gd name="T2" fmla="*/ 29 w 278"/>
                <a:gd name="T3" fmla="*/ 0 h 27"/>
                <a:gd name="T4" fmla="*/ 249 w 278"/>
                <a:gd name="T5" fmla="*/ 0 h 27"/>
                <a:gd name="T6" fmla="*/ 278 w 278"/>
                <a:gd name="T7" fmla="*/ 27 h 27"/>
                <a:gd name="T8" fmla="*/ 0 w 278"/>
                <a:gd name="T9" fmla="*/ 27 h 27"/>
                <a:gd name="T10" fmla="*/ 0 w 278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">
                  <a:moveTo>
                    <a:pt x="0" y="27"/>
                  </a:moveTo>
                  <a:lnTo>
                    <a:pt x="29" y="0"/>
                  </a:lnTo>
                  <a:lnTo>
                    <a:pt x="249" y="0"/>
                  </a:lnTo>
                  <a:lnTo>
                    <a:pt x="278" y="27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3" name="Freeform 89">
              <a:extLst>
                <a:ext uri="{FF2B5EF4-FFF2-40B4-BE49-F238E27FC236}">
                  <a16:creationId xmlns:a16="http://schemas.microsoft.com/office/drawing/2014/main" id="{FC91B2C5-23B7-5A54-1DE9-5677F6EFB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3584"/>
              <a:ext cx="184" cy="15"/>
            </a:xfrm>
            <a:custGeom>
              <a:avLst/>
              <a:gdLst>
                <a:gd name="T0" fmla="*/ 0 w 184"/>
                <a:gd name="T1" fmla="*/ 15 h 15"/>
                <a:gd name="T2" fmla="*/ 20 w 184"/>
                <a:gd name="T3" fmla="*/ 0 h 15"/>
                <a:gd name="T4" fmla="*/ 164 w 184"/>
                <a:gd name="T5" fmla="*/ 0 h 15"/>
                <a:gd name="T6" fmla="*/ 184 w 184"/>
                <a:gd name="T7" fmla="*/ 15 h 15"/>
                <a:gd name="T8" fmla="*/ 0 w 184"/>
                <a:gd name="T9" fmla="*/ 15 h 15"/>
                <a:gd name="T10" fmla="*/ 0 w 18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5">
                  <a:moveTo>
                    <a:pt x="0" y="15"/>
                  </a:moveTo>
                  <a:lnTo>
                    <a:pt x="20" y="0"/>
                  </a:lnTo>
                  <a:lnTo>
                    <a:pt x="164" y="0"/>
                  </a:lnTo>
                  <a:lnTo>
                    <a:pt x="18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CC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4" name="Rectangle 90">
              <a:extLst>
                <a:ext uri="{FF2B5EF4-FFF2-40B4-BE49-F238E27FC236}">
                  <a16:creationId xmlns:a16="http://schemas.microsoft.com/office/drawing/2014/main" id="{03E1DB72-2ED2-FADB-D37A-840968E2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599"/>
              <a:ext cx="184" cy="124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5" name="Rectangle 91">
              <a:extLst>
                <a:ext uri="{FF2B5EF4-FFF2-40B4-BE49-F238E27FC236}">
                  <a16:creationId xmlns:a16="http://schemas.microsoft.com/office/drawing/2014/main" id="{6A2BCA0D-99E5-C5E1-3E3C-85909C22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3615"/>
              <a:ext cx="152" cy="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14B7EAE-820E-79D1-4D3B-97EEEC96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Goes Wrong in the Network?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CC533B0F-48D1-1AFC-B750-7171F325A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Bit-level errors (electrical interference)</a:t>
            </a:r>
          </a:p>
          <a:p>
            <a:pPr>
              <a:lnSpc>
                <a:spcPct val="90000"/>
              </a:lnSpc>
            </a:pPr>
            <a:r>
              <a:rPr lang="en-US" altLang="zh-CN"/>
              <a:t>Packet-level errors (congestion)</a:t>
            </a:r>
          </a:p>
          <a:p>
            <a:pPr>
              <a:lnSpc>
                <a:spcPct val="90000"/>
              </a:lnSpc>
            </a:pPr>
            <a:r>
              <a:rPr lang="en-US" altLang="zh-CN"/>
              <a:t>Link and node failures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Packets are delayed</a:t>
            </a:r>
          </a:p>
          <a:p>
            <a:pPr>
              <a:lnSpc>
                <a:spcPct val="90000"/>
              </a:lnSpc>
            </a:pPr>
            <a:r>
              <a:rPr lang="en-US" altLang="zh-CN"/>
              <a:t>Packets are deliver out-of-order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Third parties eavesdrop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F967A98-13D6-8D6E-6478-4DED597A8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9445" y="998166"/>
            <a:ext cx="6345260" cy="709865"/>
          </a:xfrm>
        </p:spPr>
        <p:txBody>
          <a:bodyPr/>
          <a:lstStyle/>
          <a:p>
            <a:r>
              <a:rPr lang="en-GB" altLang="zh-CN"/>
              <a:t>Conceptual layering of protocol software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BAB145E-9D02-5326-03ED-69EB938B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3644719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B25011C-3056-31A7-2ECD-10BC80B4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3644719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35884EF-D55C-1FAA-7892-CEAF226C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3995557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E267A3E2-94A6-4C64-E7B8-FC4EE6B9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3995557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27628C4-2BB3-DCFA-D172-717295C1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4398782"/>
            <a:ext cx="7874000" cy="3270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A8087567-AC3E-E53E-2683-B0DD6B3E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4398782"/>
            <a:ext cx="7899400" cy="3524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1B6BFB68-38FC-7B62-384C-BCC2F8AB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4776607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CEBD16E6-A718-0204-7865-129B9068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4776607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DCD736BC-D405-87F6-72C7-4F861E55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5178244"/>
            <a:ext cx="7874000" cy="3016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0B4A0CD9-96ED-D472-79F9-290D75E5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67" y="5178244"/>
            <a:ext cx="7899400" cy="327025"/>
          </a:xfrm>
          <a:prstGeom prst="rect">
            <a:avLst/>
          </a:prstGeom>
          <a:noFill/>
          <a:ln w="25400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Oval 15">
            <a:extLst>
              <a:ext uri="{FF2B5EF4-FFF2-40B4-BE49-F238E27FC236}">
                <a16:creationId xmlns:a16="http://schemas.microsoft.com/office/drawing/2014/main" id="{00902CC6-5D34-14E5-2364-E01DDAD9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442" y="5178244"/>
            <a:ext cx="4503738" cy="301625"/>
          </a:xfrm>
          <a:prstGeom prst="ellipse">
            <a:avLst/>
          </a:prstGeom>
          <a:solidFill>
            <a:srgbClr val="D9AA73"/>
          </a:solidFill>
          <a:ln w="25400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B0DE9B88-4665-C381-3E2A-8E48F3E3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617" y="5254444"/>
            <a:ext cx="5181600" cy="50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Freeform 17">
            <a:extLst>
              <a:ext uri="{FF2B5EF4-FFF2-40B4-BE49-F238E27FC236}">
                <a16:creationId xmlns:a16="http://schemas.microsoft.com/office/drawing/2014/main" id="{A3722FCD-ADF1-9FB2-A32A-252376E9B3DE}"/>
              </a:ext>
            </a:extLst>
          </p:cNvPr>
          <p:cNvSpPr>
            <a:spLocks/>
          </p:cNvSpPr>
          <p:nvPr/>
        </p:nvSpPr>
        <p:spPr bwMode="auto">
          <a:xfrm>
            <a:off x="5260605" y="5152844"/>
            <a:ext cx="376237" cy="252413"/>
          </a:xfrm>
          <a:custGeom>
            <a:avLst/>
            <a:gdLst>
              <a:gd name="T0" fmla="*/ 237 w 237"/>
              <a:gd name="T1" fmla="*/ 80 h 159"/>
              <a:gd name="T2" fmla="*/ 0 w 237"/>
              <a:gd name="T3" fmla="*/ 159 h 159"/>
              <a:gd name="T4" fmla="*/ 127 w 237"/>
              <a:gd name="T5" fmla="*/ 80 h 159"/>
              <a:gd name="T6" fmla="*/ 0 w 237"/>
              <a:gd name="T7" fmla="*/ 0 h 159"/>
              <a:gd name="T8" fmla="*/ 222 w 237"/>
              <a:gd name="T9" fmla="*/ 80 h 159"/>
              <a:gd name="T10" fmla="*/ 237 w 237"/>
              <a:gd name="T11" fmla="*/ 8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159">
                <a:moveTo>
                  <a:pt x="237" y="80"/>
                </a:moveTo>
                <a:lnTo>
                  <a:pt x="0" y="159"/>
                </a:lnTo>
                <a:lnTo>
                  <a:pt x="127" y="80"/>
                </a:lnTo>
                <a:lnTo>
                  <a:pt x="0" y="0"/>
                </a:lnTo>
                <a:lnTo>
                  <a:pt x="222" y="80"/>
                </a:lnTo>
                <a:lnTo>
                  <a:pt x="237" y="80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D36FB1CF-D038-492D-2DFE-1B925A9A4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617" y="5305244"/>
            <a:ext cx="26162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BB52A982-763E-5DD2-A09D-E7AFCC48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80" y="3730444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Layer n</a:t>
            </a:r>
            <a:endParaRPr lang="en-GB" altLang="zh-CN"/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83C7519E-76A0-DAB9-F062-4F78148B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80" y="4887732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Layer 2</a:t>
            </a:r>
            <a:endParaRPr lang="en-GB" altLang="zh-CN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F5821497-1082-C3CD-1AF8-6D801142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80" y="5265557"/>
            <a:ext cx="67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Layer 1</a:t>
            </a:r>
            <a:endParaRPr lang="en-GB" altLang="zh-CN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FB8EE28A-7513-310D-29A6-5A4E74B5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192" y="3619319"/>
            <a:ext cx="806450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A5CF7D08-3816-2600-D39D-C77B506E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405" y="3127194"/>
            <a:ext cx="1265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Message sent</a:t>
            </a:r>
            <a:endParaRPr lang="en-GB" altLang="zh-CN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9246B3D4-BBEC-1F3D-717F-6BD79155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7" y="3101794"/>
            <a:ext cx="1649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Message received</a:t>
            </a:r>
            <a:endParaRPr lang="en-GB" altLang="zh-CN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58F547EB-B975-F835-EBC0-7EAF5BB4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467" y="5592582"/>
            <a:ext cx="1411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Communication</a:t>
            </a:r>
            <a:endParaRPr lang="en-GB" altLang="zh-CN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3A1010CA-7F05-0B3C-81F8-ACA3C520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92" y="5844994"/>
            <a:ext cx="722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medium</a:t>
            </a:r>
            <a:endParaRPr lang="en-GB" altLang="zh-CN"/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5E584111-7C92-17CE-C283-BE68BEE02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292" y="5643382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GB" altLang="zh-CN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7E0AD9FE-6D78-992E-067C-0CC4B32C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680" y="5643382"/>
            <a:ext cx="847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600">
                <a:solidFill>
                  <a:srgbClr val="000000"/>
                </a:solidFill>
                <a:latin typeface="Arial" panose="020B0604020202020204" pitchFamily="34" charset="0"/>
              </a:rPr>
              <a:t>Recipient</a:t>
            </a:r>
            <a:endParaRPr lang="en-GB" altLang="zh-CN"/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8B0F2F54-0140-CE12-9197-24698108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580" y="3619319"/>
            <a:ext cx="804862" cy="1936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89214058-CFFA-0ED2-6E79-CD1D3678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817" y="3770132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6B898AC8-0D11-96BC-9AA3-E40B15D6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817" y="5279844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00C3F95F-87DC-98CD-15B1-66DBEC94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817" y="3795532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7" name="Oval 35">
            <a:extLst>
              <a:ext uri="{FF2B5EF4-FFF2-40B4-BE49-F238E27FC236}">
                <a16:creationId xmlns:a16="http://schemas.microsoft.com/office/drawing/2014/main" id="{B58FB149-E12A-AA7D-1E48-B3D90725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605" y="4474982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28" name="Oval 36">
            <a:extLst>
              <a:ext uri="{FF2B5EF4-FFF2-40B4-BE49-F238E27FC236}">
                <a16:creationId xmlns:a16="http://schemas.microsoft.com/office/drawing/2014/main" id="{EFC6BB34-4F0D-2617-1566-8C8BF036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605" y="5229044"/>
            <a:ext cx="150812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29" name="Oval 37">
            <a:extLst>
              <a:ext uri="{FF2B5EF4-FFF2-40B4-BE49-F238E27FC236}">
                <a16:creationId xmlns:a16="http://schemas.microsoft.com/office/drawing/2014/main" id="{3762DD45-59AB-454E-7465-A705C0B0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605" y="4851219"/>
            <a:ext cx="150812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0" name="Oval 38">
            <a:extLst>
              <a:ext uri="{FF2B5EF4-FFF2-40B4-BE49-F238E27FC236}">
                <a16:creationId xmlns:a16="http://schemas.microsoft.com/office/drawing/2014/main" id="{4A07EA33-A41D-D0E5-B49C-D00808E6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605" y="4071757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1" name="Oval 39">
            <a:extLst>
              <a:ext uri="{FF2B5EF4-FFF2-40B4-BE49-F238E27FC236}">
                <a16:creationId xmlns:a16="http://schemas.microsoft.com/office/drawing/2014/main" id="{E9DD8216-63CF-493D-201F-3DC03072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605" y="3693932"/>
            <a:ext cx="1508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2" name="Freeform 40">
            <a:extLst>
              <a:ext uri="{FF2B5EF4-FFF2-40B4-BE49-F238E27FC236}">
                <a16:creationId xmlns:a16="http://schemas.microsoft.com/office/drawing/2014/main" id="{B3B03768-0796-61D5-84D2-93EEF709E33D}"/>
              </a:ext>
            </a:extLst>
          </p:cNvPr>
          <p:cNvSpPr>
            <a:spLocks/>
          </p:cNvSpPr>
          <p:nvPr/>
        </p:nvSpPr>
        <p:spPr bwMode="auto">
          <a:xfrm>
            <a:off x="7322767" y="3341507"/>
            <a:ext cx="125413" cy="101600"/>
          </a:xfrm>
          <a:custGeom>
            <a:avLst/>
            <a:gdLst>
              <a:gd name="T0" fmla="*/ 79 w 79"/>
              <a:gd name="T1" fmla="*/ 32 h 64"/>
              <a:gd name="T2" fmla="*/ 64 w 79"/>
              <a:gd name="T3" fmla="*/ 64 h 64"/>
              <a:gd name="T4" fmla="*/ 0 w 79"/>
              <a:gd name="T5" fmla="*/ 0 h 64"/>
              <a:gd name="T6" fmla="*/ 79 w 79"/>
              <a:gd name="T7" fmla="*/ 16 h 64"/>
              <a:gd name="T8" fmla="*/ 79 w 79"/>
              <a:gd name="T9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4">
                <a:moveTo>
                  <a:pt x="79" y="32"/>
                </a:moveTo>
                <a:lnTo>
                  <a:pt x="64" y="64"/>
                </a:lnTo>
                <a:lnTo>
                  <a:pt x="0" y="0"/>
                </a:lnTo>
                <a:lnTo>
                  <a:pt x="79" y="16"/>
                </a:lnTo>
                <a:lnTo>
                  <a:pt x="79" y="32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" name="Line 41">
            <a:extLst>
              <a:ext uri="{FF2B5EF4-FFF2-40B4-BE49-F238E27FC236}">
                <a16:creationId xmlns:a16="http://schemas.microsoft.com/office/drawing/2014/main" id="{62064CAC-E31F-713B-2888-BFBFF3C1EA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48180" y="3392307"/>
            <a:ext cx="4794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4" name="Rectangle 42">
            <a:extLst>
              <a:ext uri="{FF2B5EF4-FFF2-40B4-BE49-F238E27FC236}">
                <a16:creationId xmlns:a16="http://schemas.microsoft.com/office/drawing/2014/main" id="{C4C73C72-388B-AA45-A95D-929EF786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017" y="3770132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865A00F2-2926-8E8C-B94A-340AA215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017" y="5279844"/>
            <a:ext cx="508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Rectangle 44">
            <a:extLst>
              <a:ext uri="{FF2B5EF4-FFF2-40B4-BE49-F238E27FC236}">
                <a16:creationId xmlns:a16="http://schemas.microsoft.com/office/drawing/2014/main" id="{3214DDF0-E344-CC5D-712A-BFC02351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017" y="3795532"/>
            <a:ext cx="50800" cy="1484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Oval 45">
            <a:extLst>
              <a:ext uri="{FF2B5EF4-FFF2-40B4-BE49-F238E27FC236}">
                <a16:creationId xmlns:a16="http://schemas.microsoft.com/office/drawing/2014/main" id="{770D7B7B-D281-7B0B-CBA5-3307ABF6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7" y="4498794"/>
            <a:ext cx="152400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8" name="Oval 46">
            <a:extLst>
              <a:ext uri="{FF2B5EF4-FFF2-40B4-BE49-F238E27FC236}">
                <a16:creationId xmlns:a16="http://schemas.microsoft.com/office/drawing/2014/main" id="{771AC4A6-38CC-E408-0BFA-3A911FCB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7" y="5254444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9" name="Oval 47">
            <a:extLst>
              <a:ext uri="{FF2B5EF4-FFF2-40B4-BE49-F238E27FC236}">
                <a16:creationId xmlns:a16="http://schemas.microsoft.com/office/drawing/2014/main" id="{2C399434-8E74-166E-8BFE-2D4DD356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7" y="4876619"/>
            <a:ext cx="152400" cy="12541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0" name="Oval 48">
            <a:extLst>
              <a:ext uri="{FF2B5EF4-FFF2-40B4-BE49-F238E27FC236}">
                <a16:creationId xmlns:a16="http://schemas.microsoft.com/office/drawing/2014/main" id="{5A1DC792-CEA5-260D-6FAD-C3BE44D4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7" y="4097157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1" name="Oval 49">
            <a:extLst>
              <a:ext uri="{FF2B5EF4-FFF2-40B4-BE49-F238E27FC236}">
                <a16:creationId xmlns:a16="http://schemas.microsoft.com/office/drawing/2014/main" id="{BC4468B3-99F3-5C23-3CF4-200DADC4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7" y="3719332"/>
            <a:ext cx="152400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2" name="Freeform 50">
            <a:extLst>
              <a:ext uri="{FF2B5EF4-FFF2-40B4-BE49-F238E27FC236}">
                <a16:creationId xmlns:a16="http://schemas.microsoft.com/office/drawing/2014/main" id="{8C8F6416-58D4-E564-8EF0-9714E64A20B5}"/>
              </a:ext>
            </a:extLst>
          </p:cNvPr>
          <p:cNvSpPr>
            <a:spLocks/>
          </p:cNvSpPr>
          <p:nvPr/>
        </p:nvSpPr>
        <p:spPr bwMode="auto">
          <a:xfrm>
            <a:off x="2820617" y="3568519"/>
            <a:ext cx="125413" cy="100013"/>
          </a:xfrm>
          <a:custGeom>
            <a:avLst/>
            <a:gdLst>
              <a:gd name="T0" fmla="*/ 63 w 79"/>
              <a:gd name="T1" fmla="*/ 16 h 63"/>
              <a:gd name="T2" fmla="*/ 79 w 79"/>
              <a:gd name="T3" fmla="*/ 32 h 63"/>
              <a:gd name="T4" fmla="*/ 0 w 79"/>
              <a:gd name="T5" fmla="*/ 63 h 63"/>
              <a:gd name="T6" fmla="*/ 47 w 79"/>
              <a:gd name="T7" fmla="*/ 0 h 63"/>
              <a:gd name="T8" fmla="*/ 63 w 79"/>
              <a:gd name="T9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3">
                <a:moveTo>
                  <a:pt x="63" y="16"/>
                </a:moveTo>
                <a:lnTo>
                  <a:pt x="79" y="32"/>
                </a:lnTo>
                <a:lnTo>
                  <a:pt x="0" y="63"/>
                </a:lnTo>
                <a:lnTo>
                  <a:pt x="47" y="0"/>
                </a:lnTo>
                <a:lnTo>
                  <a:pt x="63" y="16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43" name="Line 51">
            <a:extLst>
              <a:ext uri="{FF2B5EF4-FFF2-40B4-BE49-F238E27FC236}">
                <a16:creationId xmlns:a16="http://schemas.microsoft.com/office/drawing/2014/main" id="{D2E9F9BD-9956-91DB-33B8-7B148E079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6030" y="3366907"/>
            <a:ext cx="352425" cy="227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4" name="Rectangle 52">
            <a:extLst>
              <a:ext uri="{FF2B5EF4-FFF2-40B4-BE49-F238E27FC236}">
                <a16:creationId xmlns:a16="http://schemas.microsoft.com/office/drawing/2014/main" id="{84A86A44-335D-749D-3FEE-D0F6338F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67" y="4149544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5" name="Rectangle 53">
            <a:extLst>
              <a:ext uri="{FF2B5EF4-FFF2-40B4-BE49-F238E27FC236}">
                <a16:creationId xmlns:a16="http://schemas.microsoft.com/office/drawing/2014/main" id="{13B0487A-6FE3-C0FE-C0A0-0E91CC98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67" y="4530544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33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09B41C9-A172-EF5F-60AC-EBFCBDCE3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420" y="998167"/>
            <a:ext cx="7411270" cy="709865"/>
          </a:xfrm>
        </p:spPr>
        <p:txBody>
          <a:bodyPr/>
          <a:lstStyle/>
          <a:p>
            <a:r>
              <a:rPr lang="en-GB" altLang="zh-CN"/>
              <a:t>Protocol layers in the ISO Open Systems Interconnection (OSI) model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DB8D8AAE-D17F-F7EB-B0B7-A7BE2EC1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0" y="2233317"/>
            <a:ext cx="8077200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id="{6C866A6C-1D7E-43C2-77AE-0790A391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6" y="5944546"/>
            <a:ext cx="7819778" cy="63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/>
              <a:t>most peer-to-peer communication is indirect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peer-to-peer is direct only at hardware level</a:t>
            </a:r>
          </a:p>
        </p:txBody>
      </p:sp>
    </p:spTree>
    <p:extLst>
      <p:ext uri="{BB962C8B-B14F-4D97-AF65-F5344CB8AC3E}">
        <p14:creationId xmlns:p14="http://schemas.microsoft.com/office/powerpoint/2010/main" val="1708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55BDDF-00F4-4136-DC85-2C95EA8DB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Encapsulation as it is applied in layered protocols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09208509-3FF7-23EE-5BB0-C84F0D80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213"/>
            <a:ext cx="8153400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2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6FD54BD-8A71-AE98-F3E6-BA9F2307D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1580" y="808653"/>
            <a:ext cx="6345260" cy="709865"/>
          </a:xfrm>
        </p:spPr>
        <p:txBody>
          <a:bodyPr/>
          <a:lstStyle/>
          <a:p>
            <a:r>
              <a:rPr lang="en-US" altLang="zh-CN"/>
              <a:t>ISO Architecture</a:t>
            </a:r>
          </a:p>
        </p:txBody>
      </p:sp>
      <p:pic>
        <p:nvPicPr>
          <p:cNvPr id="157699" name="Picture 3">
            <a:extLst>
              <a:ext uri="{FF2B5EF4-FFF2-40B4-BE49-F238E27FC236}">
                <a16:creationId xmlns:a16="http://schemas.microsoft.com/office/drawing/2014/main" id="{B2E9480B-A996-8A01-D792-088BA6EC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33275"/>
            <a:ext cx="6910388" cy="52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68172C7-FC9A-63AA-2F24-ADD950AD6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OSI protocol summary</a:t>
            </a:r>
          </a:p>
        </p:txBody>
      </p:sp>
      <p:sp>
        <p:nvSpPr>
          <p:cNvPr id="11405" name="Rectangle 141">
            <a:extLst>
              <a:ext uri="{FF2B5EF4-FFF2-40B4-BE49-F238E27FC236}">
                <a16:creationId xmlns:a16="http://schemas.microsoft.com/office/drawing/2014/main" id="{9FD41733-913D-B85C-02D0-44093C9B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1900238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8" name="Rectangle 144">
            <a:extLst>
              <a:ext uri="{FF2B5EF4-FFF2-40B4-BE49-F238E27FC236}">
                <a16:creationId xmlns:a16="http://schemas.microsoft.com/office/drawing/2014/main" id="{C13B3C32-BE5B-D244-A3BE-FCE47138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190023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91" name="Group 227">
            <a:extLst>
              <a:ext uri="{FF2B5EF4-FFF2-40B4-BE49-F238E27FC236}">
                <a16:creationId xmlns:a16="http://schemas.microsoft.com/office/drawing/2014/main" id="{01CEAF17-CE7E-8A64-E228-B8A4B5BD337E}"/>
              </a:ext>
            </a:extLst>
          </p:cNvPr>
          <p:cNvGrpSpPr>
            <a:grpSpLocks/>
          </p:cNvGrpSpPr>
          <p:nvPr/>
        </p:nvGrpSpPr>
        <p:grpSpPr bwMode="auto">
          <a:xfrm>
            <a:off x="161210" y="2219169"/>
            <a:ext cx="8983343" cy="4397375"/>
            <a:chOff x="303" y="995"/>
            <a:chExt cx="5219" cy="2770"/>
          </a:xfrm>
        </p:grpSpPr>
        <p:sp>
          <p:nvSpPr>
            <p:cNvPr id="11383" name="Rectangle 119">
              <a:extLst>
                <a:ext uri="{FF2B5EF4-FFF2-40B4-BE49-F238E27FC236}">
                  <a16:creationId xmlns:a16="http://schemas.microsoft.com/office/drawing/2014/main" id="{D95B4572-3F28-E1A1-E3DB-2AA32DEA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019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386" name="Rectangle 122">
              <a:extLst>
                <a:ext uri="{FF2B5EF4-FFF2-40B4-BE49-F238E27FC236}">
                  <a16:creationId xmlns:a16="http://schemas.microsoft.com/office/drawing/2014/main" id="{47642F28-A839-9ACB-C2B4-8477E46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019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78" name="Rectangle 214">
              <a:extLst>
                <a:ext uri="{FF2B5EF4-FFF2-40B4-BE49-F238E27FC236}">
                  <a16:creationId xmlns:a16="http://schemas.microsoft.com/office/drawing/2014/main" id="{08EB7C0C-0E19-E81D-3E99-EDD5FA44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764"/>
              <a:ext cx="1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82" name="Rectangle 218">
              <a:extLst>
                <a:ext uri="{FF2B5EF4-FFF2-40B4-BE49-F238E27FC236}">
                  <a16:creationId xmlns:a16="http://schemas.microsoft.com/office/drawing/2014/main" id="{BA1B593F-33B7-183B-1107-FB64EFE2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764"/>
              <a:ext cx="12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379" name="Rectangle 115">
              <a:extLst>
                <a:ext uri="{FF2B5EF4-FFF2-40B4-BE49-F238E27FC236}">
                  <a16:creationId xmlns:a16="http://schemas.microsoft.com/office/drawing/2014/main" id="{E7DA6E14-62B5-4932-D1BA-44173C3CE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054"/>
              <a:ext cx="2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 i="1">
                  <a:solidFill>
                    <a:srgbClr val="000000"/>
                  </a:solidFill>
                  <a:latin typeface="Calibri"/>
                  <a:cs typeface="Calibri"/>
                </a:rPr>
                <a:t>Layer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80" name="Rectangle 116">
              <a:extLst>
                <a:ext uri="{FF2B5EF4-FFF2-40B4-BE49-F238E27FC236}">
                  <a16:creationId xmlns:a16="http://schemas.microsoft.com/office/drawing/2014/main" id="{45EF3F70-815C-5D8B-1C90-685C7E95D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054"/>
              <a:ext cx="5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 i="1">
                  <a:solidFill>
                    <a:srgbClr val="000000"/>
                  </a:solidFill>
                  <a:latin typeface="Calibri"/>
                  <a:cs typeface="Calibri"/>
                </a:rPr>
                <a:t>Description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81" name="Rectangle 117">
              <a:extLst>
                <a:ext uri="{FF2B5EF4-FFF2-40B4-BE49-F238E27FC236}">
                  <a16:creationId xmlns:a16="http://schemas.microsoft.com/office/drawing/2014/main" id="{D3266720-67AB-9AE2-A3CA-C7FCAA0C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54"/>
              <a:ext cx="4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 i="1">
                  <a:solidFill>
                    <a:srgbClr val="000000"/>
                  </a:solidFill>
                  <a:latin typeface="Calibri"/>
                  <a:cs typeface="Calibri"/>
                </a:rPr>
                <a:t>Examples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1" name="Rectangle 127">
              <a:extLst>
                <a:ext uri="{FF2B5EF4-FFF2-40B4-BE49-F238E27FC236}">
                  <a16:creationId xmlns:a16="http://schemas.microsoft.com/office/drawing/2014/main" id="{327BF3C8-C3FD-18FA-7377-D903F731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995"/>
              <a:ext cx="11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392" name="Rectangle 128">
              <a:extLst>
                <a:ext uri="{FF2B5EF4-FFF2-40B4-BE49-F238E27FC236}">
                  <a16:creationId xmlns:a16="http://schemas.microsoft.com/office/drawing/2014/main" id="{6534ECB0-5A17-7F9D-A40F-516F1E8C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995"/>
              <a:ext cx="12" cy="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394" name="Rectangle 130">
              <a:extLst>
                <a:ext uri="{FF2B5EF4-FFF2-40B4-BE49-F238E27FC236}">
                  <a16:creationId xmlns:a16="http://schemas.microsoft.com/office/drawing/2014/main" id="{6227546E-B850-C52E-DBA4-9A4B28E12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203"/>
              <a:ext cx="5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Application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5" name="Rectangle 131">
              <a:extLst>
                <a:ext uri="{FF2B5EF4-FFF2-40B4-BE49-F238E27FC236}">
                  <a16:creationId xmlns:a16="http://schemas.microsoft.com/office/drawing/2014/main" id="{DCB7E26B-FDE1-4E3B-60B3-96F0D83E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203"/>
              <a:ext cx="32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Protocols that are designed to meet the communication requirements of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6" name="Rectangle 132">
              <a:extLst>
                <a:ext uri="{FF2B5EF4-FFF2-40B4-BE49-F238E27FC236}">
                  <a16:creationId xmlns:a16="http://schemas.microsoft.com/office/drawing/2014/main" id="{20122000-BB52-05AD-1068-BFB54C98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321"/>
              <a:ext cx="272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specific applications, often defining the interface to a service.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7" name="Rectangle 133">
              <a:extLst>
                <a:ext uri="{FF2B5EF4-FFF2-40B4-BE49-F238E27FC236}">
                  <a16:creationId xmlns:a16="http://schemas.microsoft.com/office/drawing/2014/main" id="{FFFDCFD4-9B58-E881-D048-CCD92B44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321"/>
              <a:ext cx="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8" name="Rectangle 134">
              <a:extLst>
                <a:ext uri="{FF2B5EF4-FFF2-40B4-BE49-F238E27FC236}">
                  <a16:creationId xmlns:a16="http://schemas.microsoft.com/office/drawing/2014/main" id="{2503ECAC-2074-8FCF-0099-5A559063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321"/>
              <a:ext cx="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 i="1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399" name="Rectangle 135">
              <a:extLst>
                <a:ext uri="{FF2B5EF4-FFF2-40B4-BE49-F238E27FC236}">
                  <a16:creationId xmlns:a16="http://schemas.microsoft.com/office/drawing/2014/main" id="{117B198F-3F95-5E7F-898B-63612B83F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215"/>
              <a:ext cx="2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HTTP,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00" name="Rectangle 136">
              <a:extLst>
                <a:ext uri="{FF2B5EF4-FFF2-40B4-BE49-F238E27FC236}">
                  <a16:creationId xmlns:a16="http://schemas.microsoft.com/office/drawing/2014/main" id="{C53EA492-BCEF-ECF1-8C71-95E668752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203"/>
              <a:ext cx="1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FTP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01" name="Rectangle 137">
              <a:extLst>
                <a:ext uri="{FF2B5EF4-FFF2-40B4-BE49-F238E27FC236}">
                  <a16:creationId xmlns:a16="http://schemas.microsoft.com/office/drawing/2014/main" id="{9BB27FDE-1A1C-881F-7689-4D46539E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1215"/>
              <a:ext cx="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,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02" name="Rectangle 138">
              <a:extLst>
                <a:ext uri="{FF2B5EF4-FFF2-40B4-BE49-F238E27FC236}">
                  <a16:creationId xmlns:a16="http://schemas.microsoft.com/office/drawing/2014/main" id="{62BD056E-AD80-109C-D8CD-5F697BB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215"/>
              <a:ext cx="26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SMTP,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03" name="Rectangle 139">
              <a:extLst>
                <a:ext uri="{FF2B5EF4-FFF2-40B4-BE49-F238E27FC236}">
                  <a16:creationId xmlns:a16="http://schemas.microsoft.com/office/drawing/2014/main" id="{B7C3BAB3-F106-CBE2-632B-7AACEDBD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333"/>
              <a:ext cx="5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CORBA IIOP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13" name="Rectangle 149">
              <a:extLst>
                <a:ext uri="{FF2B5EF4-FFF2-40B4-BE49-F238E27FC236}">
                  <a16:creationId xmlns:a16="http://schemas.microsoft.com/office/drawing/2014/main" id="{0D5B6E1A-F730-96D1-D962-3DFAC77E5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197"/>
              <a:ext cx="11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14" name="Rectangle 150">
              <a:extLst>
                <a:ext uri="{FF2B5EF4-FFF2-40B4-BE49-F238E27FC236}">
                  <a16:creationId xmlns:a16="http://schemas.microsoft.com/office/drawing/2014/main" id="{3BF23CB6-BF24-B571-250E-6CB45C587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197"/>
              <a:ext cx="12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16" name="Rectangle 152">
              <a:extLst>
                <a:ext uri="{FF2B5EF4-FFF2-40B4-BE49-F238E27FC236}">
                  <a16:creationId xmlns:a16="http://schemas.microsoft.com/office/drawing/2014/main" id="{01AE7197-819D-4D1A-8D3C-D92AC466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476"/>
              <a:ext cx="5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Presentation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17" name="Rectangle 153">
              <a:extLst>
                <a:ext uri="{FF2B5EF4-FFF2-40B4-BE49-F238E27FC236}">
                  <a16:creationId xmlns:a16="http://schemas.microsoft.com/office/drawing/2014/main" id="{6FF9C34F-B3CC-105B-9799-3EB51D50C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476"/>
              <a:ext cx="3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Protocols at this level transmit data in a network representation that is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18" name="Rectangle 154">
              <a:extLst>
                <a:ext uri="{FF2B5EF4-FFF2-40B4-BE49-F238E27FC236}">
                  <a16:creationId xmlns:a16="http://schemas.microsoft.com/office/drawing/2014/main" id="{ADA0363D-1763-C26C-DD1F-2559F83EC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95"/>
              <a:ext cx="34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independent of the representations used in individual computers, which may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19" name="Rectangle 155">
              <a:extLst>
                <a:ext uri="{FF2B5EF4-FFF2-40B4-BE49-F238E27FC236}">
                  <a16:creationId xmlns:a16="http://schemas.microsoft.com/office/drawing/2014/main" id="{4B7C3D1D-46CA-601B-2B63-C5FC526B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714"/>
              <a:ext cx="26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differ. Encryption is also performed in this layer, if required.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0" name="Rectangle 156">
              <a:extLst>
                <a:ext uri="{FF2B5EF4-FFF2-40B4-BE49-F238E27FC236}">
                  <a16:creationId xmlns:a16="http://schemas.microsoft.com/office/drawing/2014/main" id="{2CCC2EF0-969C-FC05-9838-EF0047EB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476"/>
              <a:ext cx="65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Secure Sockets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1" name="Rectangle 157">
              <a:extLst>
                <a:ext uri="{FF2B5EF4-FFF2-40B4-BE49-F238E27FC236}">
                  <a16:creationId xmlns:a16="http://schemas.microsoft.com/office/drawing/2014/main" id="{74A4CAED-7321-4977-CC8B-DFE1F04C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595"/>
              <a:ext cx="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(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2" name="Rectangle 158">
              <a:extLst>
                <a:ext uri="{FF2B5EF4-FFF2-40B4-BE49-F238E27FC236}">
                  <a16:creationId xmlns:a16="http://schemas.microsoft.com/office/drawing/2014/main" id="{D8ECA4FF-76F8-B40B-0290-14577B985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595"/>
              <a:ext cx="7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SSL),CORBA Data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3" name="Rectangle 159">
              <a:extLst>
                <a:ext uri="{FF2B5EF4-FFF2-40B4-BE49-F238E27FC236}">
                  <a16:creationId xmlns:a16="http://schemas.microsoft.com/office/drawing/2014/main" id="{5D53DE2A-3E66-2A19-D05F-23B6230EF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714"/>
              <a:ext cx="1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Rep.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5" name="Rectangle 161">
              <a:extLst>
                <a:ext uri="{FF2B5EF4-FFF2-40B4-BE49-F238E27FC236}">
                  <a16:creationId xmlns:a16="http://schemas.microsoft.com/office/drawing/2014/main" id="{4F6D656A-7B9B-C239-D663-678EC55F9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470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26" name="Rectangle 162">
              <a:extLst>
                <a:ext uri="{FF2B5EF4-FFF2-40B4-BE49-F238E27FC236}">
                  <a16:creationId xmlns:a16="http://schemas.microsoft.com/office/drawing/2014/main" id="{34DD3DA9-E7B8-C399-5DC6-75C4A297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470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28" name="Rectangle 164">
              <a:extLst>
                <a:ext uri="{FF2B5EF4-FFF2-40B4-BE49-F238E27FC236}">
                  <a16:creationId xmlns:a16="http://schemas.microsoft.com/office/drawing/2014/main" id="{3E42232A-04BE-F2C3-5590-AAACC4B57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856"/>
              <a:ext cx="3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Session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29" name="Rectangle 165">
              <a:extLst>
                <a:ext uri="{FF2B5EF4-FFF2-40B4-BE49-F238E27FC236}">
                  <a16:creationId xmlns:a16="http://schemas.microsoft.com/office/drawing/2014/main" id="{8959CD39-E689-9558-F1A7-7600442C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856"/>
              <a:ext cx="32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At this level reliability and adaptation are performed, such as detection of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0" name="Rectangle 166">
              <a:extLst>
                <a:ext uri="{FF2B5EF4-FFF2-40B4-BE49-F238E27FC236}">
                  <a16:creationId xmlns:a16="http://schemas.microsoft.com/office/drawing/2014/main" id="{93A7716A-F7B6-190B-19B1-DE45159E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975"/>
              <a:ext cx="14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failures and automatic recovery.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2" name="Rectangle 168">
              <a:extLst>
                <a:ext uri="{FF2B5EF4-FFF2-40B4-BE49-F238E27FC236}">
                  <a16:creationId xmlns:a16="http://schemas.microsoft.com/office/drawing/2014/main" id="{279A984D-B4EC-617F-2E1F-37D54C962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851"/>
              <a:ext cx="11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33" name="Rectangle 169">
              <a:extLst>
                <a:ext uri="{FF2B5EF4-FFF2-40B4-BE49-F238E27FC236}">
                  <a16:creationId xmlns:a16="http://schemas.microsoft.com/office/drawing/2014/main" id="{4EE5348F-1654-8F0D-EB48-49314395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851"/>
              <a:ext cx="12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35" name="Rectangle 171">
              <a:extLst>
                <a:ext uri="{FF2B5EF4-FFF2-40B4-BE49-F238E27FC236}">
                  <a16:creationId xmlns:a16="http://schemas.microsoft.com/office/drawing/2014/main" id="{C4EBA11A-6843-B8BD-2F8B-F1016F09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118"/>
              <a:ext cx="4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Transport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6" name="Rectangle 172">
              <a:extLst>
                <a:ext uri="{FF2B5EF4-FFF2-40B4-BE49-F238E27FC236}">
                  <a16:creationId xmlns:a16="http://schemas.microsoft.com/office/drawing/2014/main" id="{21538094-2876-E329-04E8-5C00AB146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118"/>
              <a:ext cx="34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This is the lowest level at which messages (rather than packets) are handled.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7" name="Rectangle 173">
              <a:extLst>
                <a:ext uri="{FF2B5EF4-FFF2-40B4-BE49-F238E27FC236}">
                  <a16:creationId xmlns:a16="http://schemas.microsoft.com/office/drawing/2014/main" id="{659E20C4-D6F9-A11B-CA71-3EDED7B1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237"/>
              <a:ext cx="32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Messages are addressed to communication ports attached to processes,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8" name="Rectangle 174">
              <a:extLst>
                <a:ext uri="{FF2B5EF4-FFF2-40B4-BE49-F238E27FC236}">
                  <a16:creationId xmlns:a16="http://schemas.microsoft.com/office/drawing/2014/main" id="{D4590565-B114-13C7-C4FE-18485118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5"/>
              <a:ext cx="30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Protocols in this layer may be connection-oriented or connectionless.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39" name="Rectangle 175">
              <a:extLst>
                <a:ext uri="{FF2B5EF4-FFF2-40B4-BE49-F238E27FC236}">
                  <a16:creationId xmlns:a16="http://schemas.microsoft.com/office/drawing/2014/main" id="{5C33691C-1146-FACA-4C72-3EE504E9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118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TCP,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40" name="Rectangle 176">
              <a:extLst>
                <a:ext uri="{FF2B5EF4-FFF2-40B4-BE49-F238E27FC236}">
                  <a16:creationId xmlns:a16="http://schemas.microsoft.com/office/drawing/2014/main" id="{8F23B001-E685-7666-BEDE-A53356C9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2118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UDP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42" name="Rectangle 178">
              <a:extLst>
                <a:ext uri="{FF2B5EF4-FFF2-40B4-BE49-F238E27FC236}">
                  <a16:creationId xmlns:a16="http://schemas.microsoft.com/office/drawing/2014/main" id="{5E6CF91E-9194-B2DF-5E85-A6FA051E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112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43" name="Rectangle 179">
              <a:extLst>
                <a:ext uri="{FF2B5EF4-FFF2-40B4-BE49-F238E27FC236}">
                  <a16:creationId xmlns:a16="http://schemas.microsoft.com/office/drawing/2014/main" id="{D52678DD-8DF0-4FF1-871C-FA282C8B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112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45" name="Rectangle 181">
              <a:extLst>
                <a:ext uri="{FF2B5EF4-FFF2-40B4-BE49-F238E27FC236}">
                  <a16:creationId xmlns:a16="http://schemas.microsoft.com/office/drawing/2014/main" id="{65E7CC6C-65FA-B78D-7FC8-A854C4EE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498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Network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46" name="Rectangle 182">
              <a:extLst>
                <a:ext uri="{FF2B5EF4-FFF2-40B4-BE49-F238E27FC236}">
                  <a16:creationId xmlns:a16="http://schemas.microsoft.com/office/drawing/2014/main" id="{494AF04D-1618-CACC-AD0E-2BCB786C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498"/>
              <a:ext cx="3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Transfers data packets between computers in a specific network. In a WAN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47" name="Rectangle 183">
              <a:extLst>
                <a:ext uri="{FF2B5EF4-FFF2-40B4-BE49-F238E27FC236}">
                  <a16:creationId xmlns:a16="http://schemas.microsoft.com/office/drawing/2014/main" id="{D9C2B2AB-B36A-54EA-55D6-3CB6CBD6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617"/>
              <a:ext cx="32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or an internetwork this involves the generation of a route passing through</a:t>
              </a:r>
            </a:p>
          </p:txBody>
        </p:sp>
        <p:sp>
          <p:nvSpPr>
            <p:cNvPr id="11448" name="Rectangle 184">
              <a:extLst>
                <a:ext uri="{FF2B5EF4-FFF2-40B4-BE49-F238E27FC236}">
                  <a16:creationId xmlns:a16="http://schemas.microsoft.com/office/drawing/2014/main" id="{076777B1-75C0-1044-F993-0D88BA90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736"/>
              <a:ext cx="20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routers. In a single LAN no routing is required.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49" name="Rectangle 185">
              <a:extLst>
                <a:ext uri="{FF2B5EF4-FFF2-40B4-BE49-F238E27FC236}">
                  <a16:creationId xmlns:a16="http://schemas.microsoft.com/office/drawing/2014/main" id="{4ECD4247-25F1-5D9D-BC2A-87A98EFCE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498"/>
              <a:ext cx="12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IP,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0" name="Rectangle 186">
              <a:extLst>
                <a:ext uri="{FF2B5EF4-FFF2-40B4-BE49-F238E27FC236}">
                  <a16:creationId xmlns:a16="http://schemas.microsoft.com/office/drawing/2014/main" id="{C1F60282-E534-4936-4B13-31DE7DED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2498"/>
              <a:ext cx="5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ATM virtual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1" name="Rectangle 187">
              <a:extLst>
                <a:ext uri="{FF2B5EF4-FFF2-40B4-BE49-F238E27FC236}">
                  <a16:creationId xmlns:a16="http://schemas.microsoft.com/office/drawing/2014/main" id="{04B42F23-C9D8-1EE5-CCCB-15DBE40EF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617"/>
              <a:ext cx="3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circuits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3" name="Rectangle 189">
              <a:extLst>
                <a:ext uri="{FF2B5EF4-FFF2-40B4-BE49-F238E27FC236}">
                  <a16:creationId xmlns:a16="http://schemas.microsoft.com/office/drawing/2014/main" id="{7400C81C-C960-D5F1-FA31-139FF378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492"/>
              <a:ext cx="11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54" name="Rectangle 190">
              <a:extLst>
                <a:ext uri="{FF2B5EF4-FFF2-40B4-BE49-F238E27FC236}">
                  <a16:creationId xmlns:a16="http://schemas.microsoft.com/office/drawing/2014/main" id="{09488D74-F51B-AA36-E7A7-6234B4186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492"/>
              <a:ext cx="12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56" name="Rectangle 192">
              <a:extLst>
                <a:ext uri="{FF2B5EF4-FFF2-40B4-BE49-F238E27FC236}">
                  <a16:creationId xmlns:a16="http://schemas.microsoft.com/office/drawing/2014/main" id="{54A34B26-C986-C727-B709-59700CB81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878"/>
              <a:ext cx="3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Data link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7" name="Rectangle 193">
              <a:extLst>
                <a:ext uri="{FF2B5EF4-FFF2-40B4-BE49-F238E27FC236}">
                  <a16:creationId xmlns:a16="http://schemas.microsoft.com/office/drawing/2014/main" id="{B5D920E3-8B83-7EAF-4A4E-5934755B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878"/>
              <a:ext cx="3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Responsible for transmission of packets between nodes that are directly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8" name="Rectangle 194">
              <a:extLst>
                <a:ext uri="{FF2B5EF4-FFF2-40B4-BE49-F238E27FC236}">
                  <a16:creationId xmlns:a16="http://schemas.microsoft.com/office/drawing/2014/main" id="{3478BB45-F337-A986-11DE-1A87E20E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997"/>
              <a:ext cx="31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connected by a physical link. In a WAN transmission is between pairs of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59" name="Rectangle 195">
              <a:extLst>
                <a:ext uri="{FF2B5EF4-FFF2-40B4-BE49-F238E27FC236}">
                  <a16:creationId xmlns:a16="http://schemas.microsoft.com/office/drawing/2014/main" id="{748635B2-62D9-635E-4A30-8CFEB001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16"/>
              <a:ext cx="346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routers or between routers and hosts. In a LAN it is between any pair of hosts.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0" name="Rectangle 196">
              <a:extLst>
                <a:ext uri="{FF2B5EF4-FFF2-40B4-BE49-F238E27FC236}">
                  <a16:creationId xmlns:a16="http://schemas.microsoft.com/office/drawing/2014/main" id="{6F84AC6B-3D80-C0C1-7191-C37531D7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878"/>
              <a:ext cx="6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Ethernet MAC,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1" name="Rectangle 197">
              <a:extLst>
                <a:ext uri="{FF2B5EF4-FFF2-40B4-BE49-F238E27FC236}">
                  <a16:creationId xmlns:a16="http://schemas.microsoft.com/office/drawing/2014/main" id="{97C001D4-75B7-12CF-9E03-8655A35A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997"/>
              <a:ext cx="7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ATM cell transfer,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2" name="Rectangle 198">
              <a:extLst>
                <a:ext uri="{FF2B5EF4-FFF2-40B4-BE49-F238E27FC236}">
                  <a16:creationId xmlns:a16="http://schemas.microsoft.com/office/drawing/2014/main" id="{9380B79E-BBA1-AC7B-8259-452DD9F4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116"/>
              <a:ext cx="1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PPP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4" name="Rectangle 200">
              <a:extLst>
                <a:ext uri="{FF2B5EF4-FFF2-40B4-BE49-F238E27FC236}">
                  <a16:creationId xmlns:a16="http://schemas.microsoft.com/office/drawing/2014/main" id="{A0A06993-73BE-C634-570D-0B22D52B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873"/>
              <a:ext cx="11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65" name="Rectangle 201">
              <a:extLst>
                <a:ext uri="{FF2B5EF4-FFF2-40B4-BE49-F238E27FC236}">
                  <a16:creationId xmlns:a16="http://schemas.microsoft.com/office/drawing/2014/main" id="{266825E5-6137-B096-EE07-216F15E04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873"/>
              <a:ext cx="12" cy="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67" name="Rectangle 203">
              <a:extLst>
                <a:ext uri="{FF2B5EF4-FFF2-40B4-BE49-F238E27FC236}">
                  <a16:creationId xmlns:a16="http://schemas.microsoft.com/office/drawing/2014/main" id="{1C8FD6C9-C416-61A1-B29E-FEC8EBC1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259"/>
              <a:ext cx="3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Physical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8" name="Rectangle 204">
              <a:extLst>
                <a:ext uri="{FF2B5EF4-FFF2-40B4-BE49-F238E27FC236}">
                  <a16:creationId xmlns:a16="http://schemas.microsoft.com/office/drawing/2014/main" id="{358DAE63-B371-A3CD-B3BE-5B76BB9A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259"/>
              <a:ext cx="33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The circuits and hardware that drive the network. It transmits sequences of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69" name="Rectangle 205">
              <a:extLst>
                <a:ext uri="{FF2B5EF4-FFF2-40B4-BE49-F238E27FC236}">
                  <a16:creationId xmlns:a16="http://schemas.microsoft.com/office/drawing/2014/main" id="{8E4F77C5-2F8B-29E7-92CF-D3C9E4F4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377"/>
              <a:ext cx="341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binary data by analogue signalling, using amplitude or frequency modulation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0" name="Rectangle 206">
              <a:extLst>
                <a:ext uri="{FF2B5EF4-FFF2-40B4-BE49-F238E27FC236}">
                  <a16:creationId xmlns:a16="http://schemas.microsoft.com/office/drawing/2014/main" id="{15EB9B70-01FF-62EE-99EB-BBE91E02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496"/>
              <a:ext cx="32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of electrical signals (on cable circuits), light signals (on fibre optic circuits)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1" name="Rectangle 207">
              <a:extLst>
                <a:ext uri="{FF2B5EF4-FFF2-40B4-BE49-F238E27FC236}">
                  <a16:creationId xmlns:a16="http://schemas.microsoft.com/office/drawing/2014/main" id="{285ADE18-3026-C8D5-2999-5DFE7177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615"/>
              <a:ext cx="29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or other electromagnetic signals (on radio and microwave circuits).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2" name="Rectangle 208">
              <a:extLst>
                <a:ext uri="{FF2B5EF4-FFF2-40B4-BE49-F238E27FC236}">
                  <a16:creationId xmlns:a16="http://schemas.microsoft.com/office/drawing/2014/main" id="{37CE8C44-9456-3276-A591-7740868C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259"/>
              <a:ext cx="9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Ethernet base- band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3" name="Rectangle 209">
              <a:extLst>
                <a:ext uri="{FF2B5EF4-FFF2-40B4-BE49-F238E27FC236}">
                  <a16:creationId xmlns:a16="http://schemas.microsoft.com/office/drawing/2014/main" id="{F2F05897-766C-0A85-8317-E3E1B50C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3377"/>
              <a:ext cx="4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signalling, 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4" name="Rectangle 210">
              <a:extLst>
                <a:ext uri="{FF2B5EF4-FFF2-40B4-BE49-F238E27FC236}">
                  <a16:creationId xmlns:a16="http://schemas.microsoft.com/office/drawing/2014/main" id="{7E7128B1-F150-A00C-88B2-324A62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" y="3377"/>
              <a:ext cx="2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Calibri"/>
                  <a:cs typeface="Calibri"/>
                </a:rPr>
                <a:t>ISDN</a:t>
              </a:r>
              <a:endParaRPr lang="en-GB" altLang="zh-CN" sz="1400">
                <a:latin typeface="Calibri"/>
                <a:cs typeface="Calibri"/>
              </a:endParaRPr>
            </a:p>
          </p:txBody>
        </p:sp>
        <p:sp>
          <p:nvSpPr>
            <p:cNvPr id="11477" name="Rectangle 213">
              <a:extLst>
                <a:ext uri="{FF2B5EF4-FFF2-40B4-BE49-F238E27FC236}">
                  <a16:creationId xmlns:a16="http://schemas.microsoft.com/office/drawing/2014/main" id="{6541AA47-731C-1674-B1F8-75DD4402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253"/>
              <a:ext cx="1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81" name="Rectangle 217">
              <a:extLst>
                <a:ext uri="{FF2B5EF4-FFF2-40B4-BE49-F238E27FC236}">
                  <a16:creationId xmlns:a16="http://schemas.microsoft.com/office/drawing/2014/main" id="{B4DAE7F7-8678-AB5A-BFF0-96A2A723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253"/>
              <a:ext cx="12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87" name="Line 223">
              <a:extLst>
                <a:ext uri="{FF2B5EF4-FFF2-40B4-BE49-F238E27FC236}">
                  <a16:creationId xmlns:a16="http://schemas.microsoft.com/office/drawing/2014/main" id="{E44A0FCC-1AF9-8F08-C81B-C38468C43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" y="3765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88" name="Line 224">
              <a:extLst>
                <a:ext uri="{FF2B5EF4-FFF2-40B4-BE49-F238E27FC236}">
                  <a16:creationId xmlns:a16="http://schemas.microsoft.com/office/drawing/2014/main" id="{92F456BD-AFD7-6FAE-9ED3-B54AE9D0F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00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  <p:sp>
          <p:nvSpPr>
            <p:cNvPr id="11489" name="Line 225">
              <a:extLst>
                <a:ext uri="{FF2B5EF4-FFF2-40B4-BE49-F238E27FC236}">
                  <a16:creationId xmlns:a16="http://schemas.microsoft.com/office/drawing/2014/main" id="{1F737EE2-8165-7F05-C3D4-1DC7CD6BB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196"/>
              <a:ext cx="5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FD4A39E-0458-A18D-6DAD-F53289D79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‘framework.c’ demo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881D77-6371-9BE5-B5D0-AF5441762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Earlier in our course we wrote a ‘skeleton’ network device-driver that showed us the minimum elements necessary to interact successfully with the Linux kernel, though it did not program any actual hardware</a:t>
            </a:r>
          </a:p>
          <a:p>
            <a:r>
              <a:rPr lang="en-US" altLang="en-US"/>
              <a:t>Since then we have learned how to write code that does control network hardware, by building ‘character-mode’ Linux drivers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73918E8-CF32-7E5F-5972-940802D2D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TCP/IP layers</a:t>
            </a:r>
          </a:p>
        </p:txBody>
      </p:sp>
      <p:grpSp>
        <p:nvGrpSpPr>
          <p:cNvPr id="18478" name="Group 46">
            <a:extLst>
              <a:ext uri="{FF2B5EF4-FFF2-40B4-BE49-F238E27FC236}">
                <a16:creationId xmlns:a16="http://schemas.microsoft.com/office/drawing/2014/main" id="{C73E55EB-F307-F310-CDCF-50A2BE0F7E6A}"/>
              </a:ext>
            </a:extLst>
          </p:cNvPr>
          <p:cNvGrpSpPr>
            <a:grpSpLocks/>
          </p:cNvGrpSpPr>
          <p:nvPr/>
        </p:nvGrpSpPr>
        <p:grpSpPr bwMode="auto">
          <a:xfrm>
            <a:off x="562222" y="2376208"/>
            <a:ext cx="7823200" cy="4184650"/>
            <a:chOff x="384" y="1079"/>
            <a:chExt cx="4928" cy="2636"/>
          </a:xfrm>
        </p:grpSpPr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61C7CBFC-51AF-B774-91F3-B25AE246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13" cy="298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8A290D00-A896-BE19-259C-BB7260C7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70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DFE5E487-6215-2A0A-826D-FBBBBF60D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13" cy="297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Rectangle 7">
              <a:extLst>
                <a:ext uri="{FF2B5EF4-FFF2-40B4-BE49-F238E27FC236}">
                  <a16:creationId xmlns:a16="http://schemas.microsoft.com/office/drawing/2014/main" id="{FB8B61F3-3C59-42FA-48FD-17881B38C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71"/>
              <a:ext cx="4928" cy="313"/>
            </a:xfrm>
            <a:prstGeom prst="rect">
              <a:avLst/>
            </a:prstGeom>
            <a:noFill/>
            <a:ln w="36513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4B94DF5C-E3A3-0214-22A0-0538F00A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EDE587CC-8268-BCA0-B2B3-10FEB6B7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86"/>
              <a:ext cx="4928" cy="31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83C05865-1859-AEEE-0AE9-D1E92ED0F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510EE38B-1334-5E48-61C8-CD561EB3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85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Rectangle 12">
              <a:extLst>
                <a:ext uri="{FF2B5EF4-FFF2-40B4-BE49-F238E27FC236}">
                  <a16:creationId xmlns:a16="http://schemas.microsoft.com/office/drawing/2014/main" id="{4502F4F2-A235-FC31-A8FF-1EBE69FD7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13" cy="29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Rectangle 13">
              <a:extLst>
                <a:ext uri="{FF2B5EF4-FFF2-40B4-BE49-F238E27FC236}">
                  <a16:creationId xmlns:a16="http://schemas.microsoft.com/office/drawing/2014/main" id="{E4C864B7-5931-6CAD-06CB-86907E0A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00"/>
              <a:ext cx="4928" cy="31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06257A4B-462E-9672-666B-2F83D06E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736"/>
              <a:ext cx="20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Messages (UDP) or Streams (TCP)</a:t>
              </a:r>
              <a:endParaRPr lang="en-GB" altLang="zh-CN"/>
            </a:p>
          </p:txBody>
        </p:sp>
        <p:sp>
          <p:nvSpPr>
            <p:cNvPr id="18447" name="Rectangle 15">
              <a:extLst>
                <a:ext uri="{FF2B5EF4-FFF2-40B4-BE49-F238E27FC236}">
                  <a16:creationId xmlns:a16="http://schemas.microsoft.com/office/drawing/2014/main" id="{3E1EE5C2-E30E-A9D1-94D7-5170A757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53"/>
              <a:ext cx="500" cy="236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Rectangle 16">
              <a:extLst>
                <a:ext uri="{FF2B5EF4-FFF2-40B4-BE49-F238E27FC236}">
                  <a16:creationId xmlns:a16="http://schemas.microsoft.com/office/drawing/2014/main" id="{E880161F-3CE2-5BD7-6639-D2E4B3E4D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557"/>
              <a:ext cx="31" cy="19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Rectangle 17">
              <a:extLst>
                <a:ext uri="{FF2B5EF4-FFF2-40B4-BE49-F238E27FC236}">
                  <a16:creationId xmlns:a16="http://schemas.microsoft.com/office/drawing/2014/main" id="{35FA47E7-D58F-E215-5AE6-C93ABB19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517"/>
              <a:ext cx="6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  <a:endParaRPr lang="en-GB" altLang="zh-CN"/>
            </a:p>
          </p:txBody>
        </p:sp>
        <p:sp>
          <p:nvSpPr>
            <p:cNvPr id="18450" name="Rectangle 18">
              <a:extLst>
                <a:ext uri="{FF2B5EF4-FFF2-40B4-BE49-F238E27FC236}">
                  <a16:creationId xmlns:a16="http://schemas.microsoft.com/office/drawing/2014/main" id="{DAE32467-612C-CA69-65C5-F54F305A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018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  <a:endParaRPr lang="en-GB" altLang="zh-CN"/>
            </a:p>
          </p:txBody>
        </p:sp>
        <p:sp>
          <p:nvSpPr>
            <p:cNvPr id="18451" name="Rectangle 19">
              <a:extLst>
                <a:ext uri="{FF2B5EF4-FFF2-40B4-BE49-F238E27FC236}">
                  <a16:creationId xmlns:a16="http://schemas.microsoft.com/office/drawing/2014/main" id="{29BF7D73-BD4C-09DD-498D-9151E982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487"/>
              <a:ext cx="4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  <a:endParaRPr lang="en-GB" altLang="zh-CN"/>
            </a:p>
          </p:txBody>
        </p:sp>
        <p:sp>
          <p:nvSpPr>
            <p:cNvPr id="18452" name="Rectangle 20">
              <a:extLst>
                <a:ext uri="{FF2B5EF4-FFF2-40B4-BE49-F238E27FC236}">
                  <a16:creationId xmlns:a16="http://schemas.microsoft.com/office/drawing/2014/main" id="{A47759D8-1D1A-389D-735B-5E933ABBC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221"/>
              <a:ext cx="11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UDP or TCP packets</a:t>
              </a:r>
              <a:endParaRPr lang="en-GB" altLang="zh-CN"/>
            </a:p>
          </p:txBody>
        </p:sp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16AA0073-039B-630E-18EE-8A784F63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690"/>
              <a:ext cx="7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IP datagrams</a:t>
              </a:r>
              <a:endParaRPr lang="en-GB" altLang="zh-CN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7A410D7C-3115-6C3E-DC03-55507F1D7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206"/>
              <a:ext cx="13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Network-specific frames</a:t>
              </a:r>
              <a:endParaRPr lang="en-GB" altLang="zh-CN"/>
            </a:p>
          </p:txBody>
        </p:sp>
        <p:sp>
          <p:nvSpPr>
            <p:cNvPr id="18455" name="Rectangle 23">
              <a:extLst>
                <a:ext uri="{FF2B5EF4-FFF2-40B4-BE49-F238E27FC236}">
                  <a16:creationId xmlns:a16="http://schemas.microsoft.com/office/drawing/2014/main" id="{7FF22774-B909-05BB-6AF3-EC4A0678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1079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Message</a:t>
              </a:r>
              <a:endParaRPr lang="en-GB" altLang="zh-CN"/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9ABCEB36-6458-2E12-FC17-1DA6D0135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205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Layers</a:t>
              </a:r>
              <a:endParaRPr lang="en-GB" altLang="zh-CN"/>
            </a:p>
          </p:txBody>
        </p:sp>
        <p:sp>
          <p:nvSpPr>
            <p:cNvPr id="18457" name="Rectangle 25">
              <a:extLst>
                <a:ext uri="{FF2B5EF4-FFF2-40B4-BE49-F238E27FC236}">
                  <a16:creationId xmlns:a16="http://schemas.microsoft.com/office/drawing/2014/main" id="{5D2AB3E4-545D-6EDC-D39C-074C4D64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473"/>
              <a:ext cx="10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Underlying network</a:t>
              </a:r>
              <a:endParaRPr lang="en-GB" altLang="zh-CN"/>
            </a:p>
          </p:txBody>
        </p:sp>
        <p:sp>
          <p:nvSpPr>
            <p:cNvPr id="18458" name="Rectangle 26">
              <a:extLst>
                <a:ext uri="{FF2B5EF4-FFF2-40B4-BE49-F238E27FC236}">
                  <a16:creationId xmlns:a16="http://schemas.microsoft.com/office/drawing/2014/main" id="{506D8A2D-E06C-F336-D089-07FF9F501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3003"/>
              <a:ext cx="10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Network  interface</a:t>
              </a:r>
              <a:endParaRPr lang="en-GB" altLang="zh-CN"/>
            </a:p>
          </p:txBody>
        </p:sp>
        <p:sp>
          <p:nvSpPr>
            <p:cNvPr id="18459" name="Line 27">
              <a:extLst>
                <a:ext uri="{FF2B5EF4-FFF2-40B4-BE49-F238E27FC236}">
                  <a16:creationId xmlns:a16="http://schemas.microsoft.com/office/drawing/2014/main" id="{7B2AC180-AD82-544F-C211-91BDE2967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179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Oval 28">
              <a:extLst>
                <a:ext uri="{FF2B5EF4-FFF2-40B4-BE49-F238E27FC236}">
                  <a16:creationId xmlns:a16="http://schemas.microsoft.com/office/drawing/2014/main" id="{5F9E16F4-036F-A655-8B9E-AF255F17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77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>
              <a:extLst>
                <a:ext uri="{FF2B5EF4-FFF2-40B4-BE49-F238E27FC236}">
                  <a16:creationId xmlns:a16="http://schemas.microsoft.com/office/drawing/2014/main" id="{76855B52-6858-9E36-23F8-95067D899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276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CE26E304-4D33-F554-68F6-6E091D635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2777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Oval 31">
              <a:extLst>
                <a:ext uri="{FF2B5EF4-FFF2-40B4-BE49-F238E27FC236}">
                  <a16:creationId xmlns:a16="http://schemas.microsoft.com/office/drawing/2014/main" id="{DBD09AAB-D5DE-65A3-0EA7-B71EEF46E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761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32">
              <a:extLst>
                <a:ext uri="{FF2B5EF4-FFF2-40B4-BE49-F238E27FC236}">
                  <a16:creationId xmlns:a16="http://schemas.microsoft.com/office/drawing/2014/main" id="{67E0337B-2A4B-C59E-FF5E-BF4BBD3B5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6" y="3261"/>
              <a:ext cx="62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Oval 33">
              <a:extLst>
                <a:ext uri="{FF2B5EF4-FFF2-40B4-BE49-F238E27FC236}">
                  <a16:creationId xmlns:a16="http://schemas.microsoft.com/office/drawing/2014/main" id="{479ECD4C-FE01-588B-70F0-C89B4344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246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Oval 34">
              <a:extLst>
                <a:ext uri="{FF2B5EF4-FFF2-40B4-BE49-F238E27FC236}">
                  <a16:creationId xmlns:a16="http://schemas.microsoft.com/office/drawing/2014/main" id="{744A081D-66BD-2A67-E590-E5C83E34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9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Oval 35">
              <a:extLst>
                <a:ext uri="{FF2B5EF4-FFF2-40B4-BE49-F238E27FC236}">
                  <a16:creationId xmlns:a16="http://schemas.microsoft.com/office/drawing/2014/main" id="{AE7CC31E-E41B-0D72-8A65-F0A23E109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495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Oval 36">
              <a:extLst>
                <a:ext uri="{FF2B5EF4-FFF2-40B4-BE49-F238E27FC236}">
                  <a16:creationId xmlns:a16="http://schemas.microsoft.com/office/drawing/2014/main" id="{28D1E08D-768B-CFDC-BED4-F64EDE9B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994"/>
              <a:ext cx="78" cy="79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Oval 37">
              <a:extLst>
                <a:ext uri="{FF2B5EF4-FFF2-40B4-BE49-F238E27FC236}">
                  <a16:creationId xmlns:a16="http://schemas.microsoft.com/office/drawing/2014/main" id="{DB0C7BBF-F4C6-EF43-84D6-89F21561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494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Oval 38">
              <a:extLst>
                <a:ext uri="{FF2B5EF4-FFF2-40B4-BE49-F238E27FC236}">
                  <a16:creationId xmlns:a16="http://schemas.microsoft.com/office/drawing/2014/main" id="{173371EE-9FF5-03BA-94F5-7657A91B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245"/>
              <a:ext cx="78" cy="47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Oval 39">
              <a:extLst>
                <a:ext uri="{FF2B5EF4-FFF2-40B4-BE49-F238E27FC236}">
                  <a16:creationId xmlns:a16="http://schemas.microsoft.com/office/drawing/2014/main" id="{9014D72A-258A-D111-7038-A83A5877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244"/>
              <a:ext cx="32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40">
              <a:extLst>
                <a:ext uri="{FF2B5EF4-FFF2-40B4-BE49-F238E27FC236}">
                  <a16:creationId xmlns:a16="http://schemas.microsoft.com/office/drawing/2014/main" id="{B081E89A-3C34-8963-F8C0-07D07683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1275"/>
              <a:ext cx="110" cy="156"/>
            </a:xfrm>
            <a:custGeom>
              <a:avLst/>
              <a:gdLst>
                <a:gd name="T0" fmla="*/ 63 w 110"/>
                <a:gd name="T1" fmla="*/ 0 h 156"/>
                <a:gd name="T2" fmla="*/ 110 w 110"/>
                <a:gd name="T3" fmla="*/ 0 h 156"/>
                <a:gd name="T4" fmla="*/ 63 w 110"/>
                <a:gd name="T5" fmla="*/ 156 h 156"/>
                <a:gd name="T6" fmla="*/ 0 w 110"/>
                <a:gd name="T7" fmla="*/ 0 h 156"/>
                <a:gd name="T8" fmla="*/ 63 w 11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6">
                  <a:moveTo>
                    <a:pt x="63" y="0"/>
                  </a:moveTo>
                  <a:lnTo>
                    <a:pt x="110" y="0"/>
                  </a:lnTo>
                  <a:lnTo>
                    <a:pt x="63" y="156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Oval 42">
              <a:extLst>
                <a:ext uri="{FF2B5EF4-FFF2-40B4-BE49-F238E27FC236}">
                  <a16:creationId xmlns:a16="http://schemas.microsoft.com/office/drawing/2014/main" id="{718C17F4-25FD-4907-4DBF-221FEAEF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12"/>
              <a:ext cx="31" cy="3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43">
              <a:extLst>
                <a:ext uri="{FF2B5EF4-FFF2-40B4-BE49-F238E27FC236}">
                  <a16:creationId xmlns:a16="http://schemas.microsoft.com/office/drawing/2014/main" id="{CA30DB66-F7C4-E3DA-09A0-72861DFD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3480"/>
              <a:ext cx="156" cy="94"/>
            </a:xfrm>
            <a:custGeom>
              <a:avLst/>
              <a:gdLst>
                <a:gd name="T0" fmla="*/ 0 w 156"/>
                <a:gd name="T1" fmla="*/ 47 h 94"/>
                <a:gd name="T2" fmla="*/ 0 w 156"/>
                <a:gd name="T3" fmla="*/ 0 h 94"/>
                <a:gd name="T4" fmla="*/ 156 w 156"/>
                <a:gd name="T5" fmla="*/ 47 h 94"/>
                <a:gd name="T6" fmla="*/ 0 w 156"/>
                <a:gd name="T7" fmla="*/ 94 h 94"/>
                <a:gd name="T8" fmla="*/ 0 w 156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4">
                  <a:moveTo>
                    <a:pt x="0" y="47"/>
                  </a:moveTo>
                  <a:lnTo>
                    <a:pt x="0" y="0"/>
                  </a:lnTo>
                  <a:lnTo>
                    <a:pt x="156" y="47"/>
                  </a:lnTo>
                  <a:lnTo>
                    <a:pt x="0" y="9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Rectangle 44">
              <a:extLst>
                <a:ext uri="{FF2B5EF4-FFF2-40B4-BE49-F238E27FC236}">
                  <a16:creationId xmlns:a16="http://schemas.microsoft.com/office/drawing/2014/main" id="{32028745-8070-817F-532E-F7630EEC5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512"/>
              <a:ext cx="1549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Oval 45">
              <a:extLst>
                <a:ext uri="{FF2B5EF4-FFF2-40B4-BE49-F238E27FC236}">
                  <a16:creationId xmlns:a16="http://schemas.microsoft.com/office/drawing/2014/main" id="{16872B75-27B9-C406-8109-78914AA29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496"/>
              <a:ext cx="78" cy="7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DC09B5-861C-5640-33B6-B819401B0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440" y="927099"/>
            <a:ext cx="7695539" cy="780932"/>
          </a:xfrm>
        </p:spPr>
        <p:txBody>
          <a:bodyPr/>
          <a:lstStyle/>
          <a:p>
            <a:r>
              <a:rPr lang="en-GB" altLang="zh-CN"/>
              <a:t>Encapsulation in a message transmitted via TCP over an Ethernet</a:t>
            </a:r>
          </a:p>
        </p:txBody>
      </p:sp>
      <p:grpSp>
        <p:nvGrpSpPr>
          <p:cNvPr id="26683" name="Group 59">
            <a:extLst>
              <a:ext uri="{FF2B5EF4-FFF2-40B4-BE49-F238E27FC236}">
                <a16:creationId xmlns:a16="http://schemas.microsoft.com/office/drawing/2014/main" id="{00388B2F-BC8C-894B-2BC1-EE55E7098BD4}"/>
              </a:ext>
            </a:extLst>
          </p:cNvPr>
          <p:cNvGrpSpPr>
            <a:grpSpLocks/>
          </p:cNvGrpSpPr>
          <p:nvPr/>
        </p:nvGrpSpPr>
        <p:grpSpPr bwMode="auto">
          <a:xfrm>
            <a:off x="794112" y="2683089"/>
            <a:ext cx="7848600" cy="2833688"/>
            <a:chOff x="448" y="1332"/>
            <a:chExt cx="4944" cy="1785"/>
          </a:xfrm>
        </p:grpSpPr>
        <p:sp>
          <p:nvSpPr>
            <p:cNvPr id="26628" name="Rectangle 4">
              <a:extLst>
                <a:ext uri="{FF2B5EF4-FFF2-40B4-BE49-F238E27FC236}">
                  <a16:creationId xmlns:a16="http://schemas.microsoft.com/office/drawing/2014/main" id="{DE352FB2-4208-A034-1D36-656FD361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6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Rectangle 5">
              <a:extLst>
                <a:ext uri="{FF2B5EF4-FFF2-40B4-BE49-F238E27FC236}">
                  <a16:creationId xmlns:a16="http://schemas.microsoft.com/office/drawing/2014/main" id="{CA110D96-5A3F-D481-81EC-91880B415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32"/>
              <a:ext cx="157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Rectangle 6">
              <a:extLst>
                <a:ext uri="{FF2B5EF4-FFF2-40B4-BE49-F238E27FC236}">
                  <a16:creationId xmlns:a16="http://schemas.microsoft.com/office/drawing/2014/main" id="{8EA6A00A-B29A-3989-AD48-8C86956F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387"/>
              <a:ext cx="11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Application message</a:t>
              </a:r>
              <a:endParaRPr lang="en-GB" altLang="zh-CN"/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53F5A933-F407-537C-B1EF-996C6BA9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30"/>
              <a:ext cx="1579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367BCCF6-9D4B-EB88-7ECD-DE8D8DF3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44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Rectangle 9">
              <a:extLst>
                <a:ext uri="{FF2B5EF4-FFF2-40B4-BE49-F238E27FC236}">
                  <a16:creationId xmlns:a16="http://schemas.microsoft.com/office/drawing/2014/main" id="{452F4A31-CD7E-0626-3213-0B8CE770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730"/>
              <a:ext cx="1260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194BBA8B-41F6-3F68-8577-DCE436C62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1769"/>
              <a:ext cx="6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TCP header</a:t>
              </a:r>
              <a:endParaRPr lang="en-GB" altLang="zh-CN"/>
            </a:p>
          </p:txBody>
        </p:sp>
        <p:sp>
          <p:nvSpPr>
            <p:cNvPr id="26635" name="Freeform 11">
              <a:extLst>
                <a:ext uri="{FF2B5EF4-FFF2-40B4-BE49-F238E27FC236}">
                  <a16:creationId xmlns:a16="http://schemas.microsoft.com/office/drawing/2014/main" id="{8A5A7F57-0D6F-07F2-75B2-462AF4D88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025C466D-F639-8CA1-6257-005CE19B1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802FCB70-5F6F-7FE2-06F8-27F8A63F7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9E945B6A-8D03-B4E9-8BCE-FF99A31E2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15">
              <a:extLst>
                <a:ext uri="{FF2B5EF4-FFF2-40B4-BE49-F238E27FC236}">
                  <a16:creationId xmlns:a16="http://schemas.microsoft.com/office/drawing/2014/main" id="{91FDA0D4-9050-2531-98CA-B4ED091F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1651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83FB5203-13A6-7A20-5937-8E7F171B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2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6D765633-91AD-29C0-AE36-1F637ADAB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571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2C31AA15-C5CF-B2F2-1394-B1BCF9CE6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635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Rectangle 19">
              <a:extLst>
                <a:ext uri="{FF2B5EF4-FFF2-40B4-BE49-F238E27FC236}">
                  <a16:creationId xmlns:a16="http://schemas.microsoft.com/office/drawing/2014/main" id="{46201AFA-45E4-8074-AE94-D2899C36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113"/>
              <a:ext cx="2823" cy="19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20">
              <a:extLst>
                <a:ext uri="{FF2B5EF4-FFF2-40B4-BE49-F238E27FC236}">
                  <a16:creationId xmlns:a16="http://schemas.microsoft.com/office/drawing/2014/main" id="{F47E5975-C493-07EE-0E89-78E9D117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33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C1CB3BE6-861C-535F-50DA-367BF373E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0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43396EFE-39C5-5AA9-A8D1-3FDE8A48B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195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38DFC022-60FA-15FB-5D61-A23F8A66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017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24">
              <a:extLst>
                <a:ext uri="{FF2B5EF4-FFF2-40B4-BE49-F238E27FC236}">
                  <a16:creationId xmlns:a16="http://schemas.microsoft.com/office/drawing/2014/main" id="{5E54232A-9ED2-6A9F-62F8-B6A0C7EC6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049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9BA823E0-E92A-9DAF-18B4-44A2EC06F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22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6">
              <a:extLst>
                <a:ext uri="{FF2B5EF4-FFF2-40B4-BE49-F238E27FC236}">
                  <a16:creationId xmlns:a16="http://schemas.microsoft.com/office/drawing/2014/main" id="{90A317DA-D806-0E6E-ECB7-162DC4C6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1969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204F7FFC-18B2-8C5C-FF26-C88989ECE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03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5718BFF0-7615-00EE-54B0-B63224E03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73" cy="17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Rectangle 29">
              <a:extLst>
                <a:ext uri="{FF2B5EF4-FFF2-40B4-BE49-F238E27FC236}">
                  <a16:creationId xmlns:a16="http://schemas.microsoft.com/office/drawing/2014/main" id="{4763171B-5000-0E63-D948-97719689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13"/>
              <a:ext cx="989" cy="19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Rectangle 30">
              <a:extLst>
                <a:ext uri="{FF2B5EF4-FFF2-40B4-BE49-F238E27FC236}">
                  <a16:creationId xmlns:a16="http://schemas.microsoft.com/office/drawing/2014/main" id="{2B3601C3-9306-59C0-16FD-65304AFD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168"/>
              <a:ext cx="5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IP header</a:t>
              </a:r>
              <a:endParaRPr lang="en-GB" altLang="zh-CN"/>
            </a:p>
          </p:txBody>
        </p:sp>
        <p:sp>
          <p:nvSpPr>
            <p:cNvPr id="26655" name="Rectangle 31">
              <a:extLst>
                <a:ext uri="{FF2B5EF4-FFF2-40B4-BE49-F238E27FC236}">
                  <a16:creationId xmlns:a16="http://schemas.microsoft.com/office/drawing/2014/main" id="{F4FC618C-DD34-AD78-DEFB-13BD9C77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527"/>
              <a:ext cx="3780" cy="19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3F70D977-03B5-D064-F1B6-9B2E396D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3">
              <a:extLst>
                <a:ext uri="{FF2B5EF4-FFF2-40B4-BE49-F238E27FC236}">
                  <a16:creationId xmlns:a16="http://schemas.microsoft.com/office/drawing/2014/main" id="{C806581D-70E5-E17B-1C55-8C3E326C7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4">
              <a:extLst>
                <a:ext uri="{FF2B5EF4-FFF2-40B4-BE49-F238E27FC236}">
                  <a16:creationId xmlns:a16="http://schemas.microsoft.com/office/drawing/2014/main" id="{BD2F23FD-67CE-2AC1-9B12-0E8043CCF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B87944BD-BFB7-3E8B-A5FC-B57643BF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Rectangle 36">
              <a:extLst>
                <a:ext uri="{FF2B5EF4-FFF2-40B4-BE49-F238E27FC236}">
                  <a16:creationId xmlns:a16="http://schemas.microsoft.com/office/drawing/2014/main" id="{826753CC-CA3B-27D4-6262-0CA5EB1C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16" cy="17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Rectangle 37">
              <a:extLst>
                <a:ext uri="{FF2B5EF4-FFF2-40B4-BE49-F238E27FC236}">
                  <a16:creationId xmlns:a16="http://schemas.microsoft.com/office/drawing/2014/main" id="{F515BB97-C885-D607-7943-5B27359B3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27"/>
              <a:ext cx="1132" cy="192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Rectangle 38">
              <a:extLst>
                <a:ext uri="{FF2B5EF4-FFF2-40B4-BE49-F238E27FC236}">
                  <a16:creationId xmlns:a16="http://schemas.microsoft.com/office/drawing/2014/main" id="{5F450D8B-E695-B146-5AA2-1C00B7EE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566"/>
              <a:ext cx="9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header</a:t>
              </a:r>
              <a:endParaRPr lang="en-GB" altLang="zh-CN"/>
            </a:p>
          </p:txBody>
        </p:sp>
        <p:sp>
          <p:nvSpPr>
            <p:cNvPr id="26663" name="Freeform 39">
              <a:extLst>
                <a:ext uri="{FF2B5EF4-FFF2-40B4-BE49-F238E27FC236}">
                  <a16:creationId xmlns:a16="http://schemas.microsoft.com/office/drawing/2014/main" id="{9B7FF751-E6A2-03FB-0C27-214D47E78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432"/>
              <a:ext cx="64" cy="63"/>
            </a:xfrm>
            <a:custGeom>
              <a:avLst/>
              <a:gdLst>
                <a:gd name="T0" fmla="*/ 32 w 64"/>
                <a:gd name="T1" fmla="*/ 0 h 63"/>
                <a:gd name="T2" fmla="*/ 64 w 64"/>
                <a:gd name="T3" fmla="*/ 0 h 63"/>
                <a:gd name="T4" fmla="*/ 32 w 64"/>
                <a:gd name="T5" fmla="*/ 63 h 63"/>
                <a:gd name="T6" fmla="*/ 0 w 64"/>
                <a:gd name="T7" fmla="*/ 0 h 63"/>
                <a:gd name="T8" fmla="*/ 32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32" y="0"/>
                  </a:moveTo>
                  <a:lnTo>
                    <a:pt x="64" y="0"/>
                  </a:lnTo>
                  <a:lnTo>
                    <a:pt x="32" y="63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40">
              <a:extLst>
                <a:ext uri="{FF2B5EF4-FFF2-40B4-BE49-F238E27FC236}">
                  <a16:creationId xmlns:a16="http://schemas.microsoft.com/office/drawing/2014/main" id="{DC7E1DB9-6E77-675E-4946-C15500624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0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41">
              <a:extLst>
                <a:ext uri="{FF2B5EF4-FFF2-40B4-BE49-F238E27FC236}">
                  <a16:creationId xmlns:a16="http://schemas.microsoft.com/office/drawing/2014/main" id="{04001CC5-E84E-8150-A3CC-E46AAA839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352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42">
              <a:extLst>
                <a:ext uri="{FF2B5EF4-FFF2-40B4-BE49-F238E27FC236}">
                  <a16:creationId xmlns:a16="http://schemas.microsoft.com/office/drawing/2014/main" id="{ED093ABF-2BF9-9C05-FC90-6C5692EB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41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43">
              <a:extLst>
                <a:ext uri="{FF2B5EF4-FFF2-40B4-BE49-F238E27FC236}">
                  <a16:creationId xmlns:a16="http://schemas.microsoft.com/office/drawing/2014/main" id="{5B0A1679-7239-3C38-53E2-E9EFB396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62F79DCF-2740-14A4-5D96-48759A806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5">
              <a:extLst>
                <a:ext uri="{FF2B5EF4-FFF2-40B4-BE49-F238E27FC236}">
                  <a16:creationId xmlns:a16="http://schemas.microsoft.com/office/drawing/2014/main" id="{3AE803A3-A386-301D-85CC-828C7908E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46">
              <a:extLst>
                <a:ext uri="{FF2B5EF4-FFF2-40B4-BE49-F238E27FC236}">
                  <a16:creationId xmlns:a16="http://schemas.microsoft.com/office/drawing/2014/main" id="{5978E485-CF65-CA70-6CF5-FE33EAA86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Rectangle 47">
              <a:extLst>
                <a:ext uri="{FF2B5EF4-FFF2-40B4-BE49-F238E27FC236}">
                  <a16:creationId xmlns:a16="http://schemas.microsoft.com/office/drawing/2014/main" id="{7EB17408-2704-AB7B-343D-9365E827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10"/>
              <a:ext cx="4896" cy="20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48">
              <a:extLst>
                <a:ext uri="{FF2B5EF4-FFF2-40B4-BE49-F238E27FC236}">
                  <a16:creationId xmlns:a16="http://schemas.microsoft.com/office/drawing/2014/main" id="{E03EC25B-40BC-5EDF-0E47-074B8CF4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2830"/>
              <a:ext cx="64" cy="64"/>
            </a:xfrm>
            <a:custGeom>
              <a:avLst/>
              <a:gdLst>
                <a:gd name="T0" fmla="*/ 32 w 64"/>
                <a:gd name="T1" fmla="*/ 0 h 64"/>
                <a:gd name="T2" fmla="*/ 64 w 64"/>
                <a:gd name="T3" fmla="*/ 0 h 64"/>
                <a:gd name="T4" fmla="*/ 32 w 64"/>
                <a:gd name="T5" fmla="*/ 64 h 64"/>
                <a:gd name="T6" fmla="*/ 0 w 64"/>
                <a:gd name="T7" fmla="*/ 0 h 64"/>
                <a:gd name="T8" fmla="*/ 32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64" y="0"/>
                  </a:lnTo>
                  <a:lnTo>
                    <a:pt x="32" y="64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FEB51C14-06A3-1B02-5DA9-9E84BD88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03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805535C2-C0B1-99DB-3734-5759A1B22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66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51">
              <a:extLst>
                <a:ext uri="{FF2B5EF4-FFF2-40B4-BE49-F238E27FC236}">
                  <a16:creationId xmlns:a16="http://schemas.microsoft.com/office/drawing/2014/main" id="{F69A5132-BCC7-883B-18E9-C941E2502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14"/>
              <a:ext cx="1" cy="1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Rectangle 52">
              <a:extLst>
                <a:ext uri="{FF2B5EF4-FFF2-40B4-BE49-F238E27FC236}">
                  <a16:creationId xmlns:a16="http://schemas.microsoft.com/office/drawing/2014/main" id="{E9BADE77-6599-D4B2-5BAD-70E05CC6B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949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Ethernet frame</a:t>
              </a:r>
              <a:endParaRPr lang="en-GB" altLang="zh-CN"/>
            </a:p>
          </p:txBody>
        </p:sp>
        <p:sp>
          <p:nvSpPr>
            <p:cNvPr id="26677" name="Rectangle 53">
              <a:extLst>
                <a:ext uri="{FF2B5EF4-FFF2-40B4-BE49-F238E27FC236}">
                  <a16:creationId xmlns:a16="http://schemas.microsoft.com/office/drawing/2014/main" id="{F5C53D7B-6A47-8AC0-2AA3-FB420B75F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753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port</a:t>
              </a:r>
              <a:endParaRPr lang="en-GB" altLang="zh-CN" sz="1400"/>
            </a:p>
          </p:txBody>
        </p:sp>
        <p:sp>
          <p:nvSpPr>
            <p:cNvPr id="26678" name="Rectangle 54">
              <a:extLst>
                <a:ext uri="{FF2B5EF4-FFF2-40B4-BE49-F238E27FC236}">
                  <a16:creationId xmlns:a16="http://schemas.microsoft.com/office/drawing/2014/main" id="{2F14F7CE-C153-ED9F-F452-DF6454DE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746"/>
              <a:ext cx="255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Rectangle 55">
              <a:extLst>
                <a:ext uri="{FF2B5EF4-FFF2-40B4-BE49-F238E27FC236}">
                  <a16:creationId xmlns:a16="http://schemas.microsoft.com/office/drawing/2014/main" id="{E246DA43-ACC7-F4C8-1205-7EFE8AC8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152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GB" altLang="zh-CN" sz="1400"/>
            </a:p>
          </p:txBody>
        </p:sp>
        <p:sp>
          <p:nvSpPr>
            <p:cNvPr id="26680" name="Rectangle 56">
              <a:extLst>
                <a:ext uri="{FF2B5EF4-FFF2-40B4-BE49-F238E27FC236}">
                  <a16:creationId xmlns:a16="http://schemas.microsoft.com/office/drawing/2014/main" id="{338D9AEC-1E52-BAF2-3623-EC16A04C0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2145"/>
              <a:ext cx="271" cy="143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Rectangle 57">
              <a:extLst>
                <a:ext uri="{FF2B5EF4-FFF2-40B4-BE49-F238E27FC236}">
                  <a16:creationId xmlns:a16="http://schemas.microsoft.com/office/drawing/2014/main" id="{8501497E-D191-0526-FEEF-36E6A9CF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56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GB" altLang="zh-CN"/>
            </a:p>
          </p:txBody>
        </p:sp>
        <p:sp>
          <p:nvSpPr>
            <p:cNvPr id="26682" name="Rectangle 58">
              <a:extLst>
                <a:ext uri="{FF2B5EF4-FFF2-40B4-BE49-F238E27FC236}">
                  <a16:creationId xmlns:a16="http://schemas.microsoft.com/office/drawing/2014/main" id="{536B8532-C8A4-5E3C-F91F-D6BCAD7C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543"/>
              <a:ext cx="159" cy="16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D40DBD-C526-D548-10D9-D4E14330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The programmer's conceptual view of a TCP/IP Internet</a:t>
            </a:r>
            <a:endParaRPr lang="en-US" altLang="zh-CN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1116FE34-169B-B2C1-B9BC-72902469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9248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CD89C79B-0876-6DD4-C56C-CE4F9D4F3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zh-CN"/>
              <a:t>Internet Architecture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9BFAD7B8-7BAC-A4EB-F53C-FE81395CD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178" y="2375229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Hourglass Design</a:t>
            </a:r>
          </a:p>
          <a:p>
            <a:pPr>
              <a:lnSpc>
                <a:spcPct val="90000"/>
              </a:lnSpc>
            </a:pPr>
            <a:r>
              <a:rPr lang="en-US" altLang="zh-CN"/>
              <a:t>Application vs Application Protocol (FTP, HTTP)</a:t>
            </a:r>
          </a:p>
        </p:txBody>
      </p:sp>
      <p:grpSp>
        <p:nvGrpSpPr>
          <p:cNvPr id="183300" name="Group 4">
            <a:extLst>
              <a:ext uri="{FF2B5EF4-FFF2-40B4-BE49-F238E27FC236}">
                <a16:creationId xmlns:a16="http://schemas.microsoft.com/office/drawing/2014/main" id="{C74449CB-124C-CF3C-7980-324B3D5D46AD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3573463"/>
            <a:ext cx="3675063" cy="2792412"/>
            <a:chOff x="1780" y="2036"/>
            <a:chExt cx="2315" cy="1759"/>
          </a:xfrm>
        </p:grpSpPr>
        <p:sp>
          <p:nvSpPr>
            <p:cNvPr id="183301" name="Rectangle 5">
              <a:extLst>
                <a:ext uri="{FF2B5EF4-FFF2-40B4-BE49-F238E27FC236}">
                  <a16:creationId xmlns:a16="http://schemas.microsoft.com/office/drawing/2014/main" id="{E82E2DDC-FCC1-AD05-0A90-F3037BA9C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3622"/>
              <a:ext cx="1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endParaRPr lang="en-GB" altLang="zh-CN" sz="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83302" name="Line 6">
              <a:extLst>
                <a:ext uri="{FF2B5EF4-FFF2-40B4-BE49-F238E27FC236}">
                  <a16:creationId xmlns:a16="http://schemas.microsoft.com/office/drawing/2014/main" id="{A3B9E4C5-76AC-8CA1-97DD-8F40E8BA8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337"/>
              <a:ext cx="309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3" name="Line 7">
              <a:extLst>
                <a:ext uri="{FF2B5EF4-FFF2-40B4-BE49-F238E27FC236}">
                  <a16:creationId xmlns:a16="http://schemas.microsoft.com/office/drawing/2014/main" id="{B076F236-105F-7CB5-51DF-ED6EF366C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0" y="2337"/>
              <a:ext cx="149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4" name="Line 8">
              <a:extLst>
                <a:ext uri="{FF2B5EF4-FFF2-40B4-BE49-F238E27FC236}">
                  <a16:creationId xmlns:a16="http://schemas.microsoft.com/office/drawing/2014/main" id="{716491FE-B9A3-41DC-A384-E65901654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2333"/>
              <a:ext cx="225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5" name="Line 9">
              <a:extLst>
                <a:ext uri="{FF2B5EF4-FFF2-40B4-BE49-F238E27FC236}">
                  <a16:creationId xmlns:a16="http://schemas.microsoft.com/office/drawing/2014/main" id="{DC8D1AD3-7DB2-A92C-F14B-84D0778CC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6" y="2333"/>
              <a:ext cx="251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6" name="Line 10">
              <a:extLst>
                <a:ext uri="{FF2B5EF4-FFF2-40B4-BE49-F238E27FC236}">
                  <a16:creationId xmlns:a16="http://schemas.microsoft.com/office/drawing/2014/main" id="{32FFCCAF-6966-B3E0-63FE-2F26039E8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2797"/>
              <a:ext cx="412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7" name="Line 11">
              <a:extLst>
                <a:ext uri="{FF2B5EF4-FFF2-40B4-BE49-F238E27FC236}">
                  <a16:creationId xmlns:a16="http://schemas.microsoft.com/office/drawing/2014/main" id="{420E4DEB-C5C9-1F62-5958-2AA59D6E2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2797"/>
              <a:ext cx="423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8" name="Line 12">
              <a:extLst>
                <a:ext uri="{FF2B5EF4-FFF2-40B4-BE49-F238E27FC236}">
                  <a16:creationId xmlns:a16="http://schemas.microsoft.com/office/drawing/2014/main" id="{32057D4A-205C-2423-B82C-F4712915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9" y="3255"/>
              <a:ext cx="6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09" name="Line 13">
              <a:extLst>
                <a:ext uri="{FF2B5EF4-FFF2-40B4-BE49-F238E27FC236}">
                  <a16:creationId xmlns:a16="http://schemas.microsoft.com/office/drawing/2014/main" id="{A9BB1712-AE5F-1CA0-E346-266580D7B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1" y="3255"/>
              <a:ext cx="6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0" name="Line 14">
              <a:extLst>
                <a:ext uri="{FF2B5EF4-FFF2-40B4-BE49-F238E27FC236}">
                  <a16:creationId xmlns:a16="http://schemas.microsoft.com/office/drawing/2014/main" id="{B513E5AA-152A-CEDC-86F6-A218EDFDF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9" y="3255"/>
              <a:ext cx="80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1" name="Rectangle 15">
              <a:extLst>
                <a:ext uri="{FF2B5EF4-FFF2-40B4-BE49-F238E27FC236}">
                  <a16:creationId xmlns:a16="http://schemas.microsoft.com/office/drawing/2014/main" id="{ED41A332-059B-6ADF-7E05-A57DE3E9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2" name="Freeform 16">
              <a:extLst>
                <a:ext uri="{FF2B5EF4-FFF2-40B4-BE49-F238E27FC236}">
                  <a16:creationId xmlns:a16="http://schemas.microsoft.com/office/drawing/2014/main" id="{356D7F56-54D0-F363-59ED-74F7850D8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3" name="Freeform 17">
              <a:extLst>
                <a:ext uri="{FF2B5EF4-FFF2-40B4-BE49-F238E27FC236}">
                  <a16:creationId xmlns:a16="http://schemas.microsoft.com/office/drawing/2014/main" id="{069F315F-C8DD-7B4F-1BED-A80AB9C4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4" name="Rectangle 18">
              <a:extLst>
                <a:ext uri="{FF2B5EF4-FFF2-40B4-BE49-F238E27FC236}">
                  <a16:creationId xmlns:a16="http://schemas.microsoft.com/office/drawing/2014/main" id="{0019E9E3-BC7B-41DC-A2C1-3EAEEFB1A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162"/>
              <a:ext cx="2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FTP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15" name="Rectangle 19">
              <a:extLst>
                <a:ext uri="{FF2B5EF4-FFF2-40B4-BE49-F238E27FC236}">
                  <a16:creationId xmlns:a16="http://schemas.microsoft.com/office/drawing/2014/main" id="{83397454-2948-4088-CB3E-E9FA430A7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630"/>
              <a:ext cx="419" cy="2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6" name="Freeform 20">
              <a:extLst>
                <a:ext uri="{FF2B5EF4-FFF2-40B4-BE49-F238E27FC236}">
                  <a16:creationId xmlns:a16="http://schemas.microsoft.com/office/drawing/2014/main" id="{79937F01-BCC1-C67E-44E3-267614BC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557"/>
              <a:ext cx="72" cy="305"/>
            </a:xfrm>
            <a:custGeom>
              <a:avLst/>
              <a:gdLst>
                <a:gd name="T0" fmla="*/ 72 w 72"/>
                <a:gd name="T1" fmla="*/ 0 h 305"/>
                <a:gd name="T2" fmla="*/ 72 w 72"/>
                <a:gd name="T3" fmla="*/ 233 h 305"/>
                <a:gd name="T4" fmla="*/ 0 w 72"/>
                <a:gd name="T5" fmla="*/ 305 h 305"/>
                <a:gd name="T6" fmla="*/ 0 w 72"/>
                <a:gd name="T7" fmla="*/ 73 h 305"/>
                <a:gd name="T8" fmla="*/ 72 w 72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5">
                  <a:moveTo>
                    <a:pt x="72" y="0"/>
                  </a:moveTo>
                  <a:lnTo>
                    <a:pt x="72" y="233"/>
                  </a:lnTo>
                  <a:lnTo>
                    <a:pt x="0" y="305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7" name="Freeform 21">
              <a:extLst>
                <a:ext uri="{FF2B5EF4-FFF2-40B4-BE49-F238E27FC236}">
                  <a16:creationId xmlns:a16="http://schemas.microsoft.com/office/drawing/2014/main" id="{11655E98-902D-E8FB-97F9-7B3A8738B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557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6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6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8" name="Rectangle 22">
              <a:extLst>
                <a:ext uri="{FF2B5EF4-FFF2-40B4-BE49-F238E27FC236}">
                  <a16:creationId xmlns:a16="http://schemas.microsoft.com/office/drawing/2014/main" id="{307BEF00-CE58-6BBD-F84E-7EDAE6E5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68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19" name="Rectangle 23">
              <a:extLst>
                <a:ext uri="{FF2B5EF4-FFF2-40B4-BE49-F238E27FC236}">
                  <a16:creationId xmlns:a16="http://schemas.microsoft.com/office/drawing/2014/main" id="{155CC3F2-D9D4-3B06-D872-F5D96639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622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0" name="Freeform 24">
              <a:extLst>
                <a:ext uri="{FF2B5EF4-FFF2-40B4-BE49-F238E27FC236}">
                  <a16:creationId xmlns:a16="http://schemas.microsoft.com/office/drawing/2014/main" id="{CA880489-5970-C680-9A7E-3E01BE69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255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1" name="Freeform 25">
              <a:extLst>
                <a:ext uri="{FF2B5EF4-FFF2-40B4-BE49-F238E27FC236}">
                  <a16:creationId xmlns:a16="http://schemas.microsoft.com/office/drawing/2014/main" id="{48F87865-EDCE-3064-D628-E867504DE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2550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7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2">
                  <a:moveTo>
                    <a:pt x="0" y="72"/>
                  </a:moveTo>
                  <a:lnTo>
                    <a:pt x="77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2" name="Rectangle 26">
              <a:extLst>
                <a:ext uri="{FF2B5EF4-FFF2-40B4-BE49-F238E27FC236}">
                  <a16:creationId xmlns:a16="http://schemas.microsoft.com/office/drawing/2014/main" id="{8C254F3E-41D0-F039-93A8-FF24D91CC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672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UDP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23" name="Rectangle 27">
              <a:extLst>
                <a:ext uri="{FF2B5EF4-FFF2-40B4-BE49-F238E27FC236}">
                  <a16:creationId xmlns:a16="http://schemas.microsoft.com/office/drawing/2014/main" id="{ABA4CE3F-BA3B-C181-C44F-0121D188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053"/>
              <a:ext cx="418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4" name="Freeform 28">
              <a:extLst>
                <a:ext uri="{FF2B5EF4-FFF2-40B4-BE49-F238E27FC236}">
                  <a16:creationId xmlns:a16="http://schemas.microsoft.com/office/drawing/2014/main" id="{B1D51193-63BB-BE55-06B3-580DF1DDA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298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5" name="Freeform 29">
              <a:extLst>
                <a:ext uri="{FF2B5EF4-FFF2-40B4-BE49-F238E27FC236}">
                  <a16:creationId xmlns:a16="http://schemas.microsoft.com/office/drawing/2014/main" id="{69CFC277-2C31-8320-2794-7EA1846B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980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8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8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6" name="Rectangle 30">
              <a:extLst>
                <a:ext uri="{FF2B5EF4-FFF2-40B4-BE49-F238E27FC236}">
                  <a16:creationId xmlns:a16="http://schemas.microsoft.com/office/drawing/2014/main" id="{84BE34D0-D5F4-B8C1-31E6-EB51584D7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106"/>
              <a:ext cx="1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IP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27" name="Rectangle 31">
              <a:extLst>
                <a:ext uri="{FF2B5EF4-FFF2-40B4-BE49-F238E27FC236}">
                  <a16:creationId xmlns:a16="http://schemas.microsoft.com/office/drawing/2014/main" id="{3CF9324E-8595-93CA-2CE2-DAAD8FD6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8" name="Freeform 32">
              <a:extLst>
                <a:ext uri="{FF2B5EF4-FFF2-40B4-BE49-F238E27FC236}">
                  <a16:creationId xmlns:a16="http://schemas.microsoft.com/office/drawing/2014/main" id="{B2398838-72BA-9AB9-CF54-13D3288AB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3494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9 h 301"/>
                <a:gd name="T4" fmla="*/ 0 w 72"/>
                <a:gd name="T5" fmla="*/ 301 h 301"/>
                <a:gd name="T6" fmla="*/ 0 w 72"/>
                <a:gd name="T7" fmla="*/ 73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9" name="Freeform 33">
              <a:extLst>
                <a:ext uri="{FF2B5EF4-FFF2-40B4-BE49-F238E27FC236}">
                  <a16:creationId xmlns:a16="http://schemas.microsoft.com/office/drawing/2014/main" id="{2985B1D9-4DBD-02FD-6325-F7F1B9BC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" y="3494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0" name="Rectangle 34">
              <a:extLst>
                <a:ext uri="{FF2B5EF4-FFF2-40B4-BE49-F238E27FC236}">
                  <a16:creationId xmlns:a16="http://schemas.microsoft.com/office/drawing/2014/main" id="{57AB0534-14E1-F170-97D6-015A691F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31" name="Rectangle 35">
              <a:extLst>
                <a:ext uri="{FF2B5EF4-FFF2-40B4-BE49-F238E27FC236}">
                  <a16:creationId xmlns:a16="http://schemas.microsoft.com/office/drawing/2014/main" id="{4C0F9D79-884F-938C-AB58-528AE855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32" name="Rectangle 36">
              <a:extLst>
                <a:ext uri="{FF2B5EF4-FFF2-40B4-BE49-F238E27FC236}">
                  <a16:creationId xmlns:a16="http://schemas.microsoft.com/office/drawing/2014/main" id="{8443FF11-4716-C59A-972D-A442384B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3" name="Freeform 37">
              <a:extLst>
                <a:ext uri="{FF2B5EF4-FFF2-40B4-BE49-F238E27FC236}">
                  <a16:creationId xmlns:a16="http://schemas.microsoft.com/office/drawing/2014/main" id="{C23255E8-7572-DC73-1F74-128D6F28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4" name="Freeform 38">
              <a:extLst>
                <a:ext uri="{FF2B5EF4-FFF2-40B4-BE49-F238E27FC236}">
                  <a16:creationId xmlns:a16="http://schemas.microsoft.com/office/drawing/2014/main" id="{DBE8CEC4-BC5C-EC79-C9DF-580826DE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5" name="Rectangle 39">
              <a:extLst>
                <a:ext uri="{FF2B5EF4-FFF2-40B4-BE49-F238E27FC236}">
                  <a16:creationId xmlns:a16="http://schemas.microsoft.com/office/drawing/2014/main" id="{0DD4A7E2-75BC-D5BC-7971-91DCB67ED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36" name="Rectangle 40">
              <a:extLst>
                <a:ext uri="{FF2B5EF4-FFF2-40B4-BE49-F238E27FC236}">
                  <a16:creationId xmlns:a16="http://schemas.microsoft.com/office/drawing/2014/main" id="{0FF7C922-9D0E-4225-2C0F-72E954B2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37" name="Rectangle 41">
              <a:extLst>
                <a:ext uri="{FF2B5EF4-FFF2-40B4-BE49-F238E27FC236}">
                  <a16:creationId xmlns:a16="http://schemas.microsoft.com/office/drawing/2014/main" id="{BD280C78-78A5-4B03-3C33-0E08B10F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8" name="Freeform 42">
              <a:extLst>
                <a:ext uri="{FF2B5EF4-FFF2-40B4-BE49-F238E27FC236}">
                  <a16:creationId xmlns:a16="http://schemas.microsoft.com/office/drawing/2014/main" id="{6526B299-A31A-432F-D424-3964A269C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39" name="Freeform 43">
              <a:extLst>
                <a:ext uri="{FF2B5EF4-FFF2-40B4-BE49-F238E27FC236}">
                  <a16:creationId xmlns:a16="http://schemas.microsoft.com/office/drawing/2014/main" id="{D39EC98C-AE0B-98E3-5787-FAE844354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0" name="Rectangle 44">
              <a:extLst>
                <a:ext uri="{FF2B5EF4-FFF2-40B4-BE49-F238E27FC236}">
                  <a16:creationId xmlns:a16="http://schemas.microsoft.com/office/drawing/2014/main" id="{E03D9551-984B-0129-867A-751BBFB9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3617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41" name="Rectangle 45">
              <a:extLst>
                <a:ext uri="{FF2B5EF4-FFF2-40B4-BE49-F238E27FC236}">
                  <a16:creationId xmlns:a16="http://schemas.microsoft.com/office/drawing/2014/main" id="{863CD6AD-84C9-14F9-372D-DEB0A815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6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42" name="Freeform 46">
              <a:extLst>
                <a:ext uri="{FF2B5EF4-FFF2-40B4-BE49-F238E27FC236}">
                  <a16:creationId xmlns:a16="http://schemas.microsoft.com/office/drawing/2014/main" id="{545B286B-E63D-39E8-4796-28BF35F37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2036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3" name="Rectangle 47">
              <a:extLst>
                <a:ext uri="{FF2B5EF4-FFF2-40B4-BE49-F238E27FC236}">
                  <a16:creationId xmlns:a16="http://schemas.microsoft.com/office/drawing/2014/main" id="{4448226A-C27E-3420-EB93-1986C751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4" name="Freeform 48">
              <a:extLst>
                <a:ext uri="{FF2B5EF4-FFF2-40B4-BE49-F238E27FC236}">
                  <a16:creationId xmlns:a16="http://schemas.microsoft.com/office/drawing/2014/main" id="{3709E78A-92D1-4795-3A73-8E695861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2036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6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72">
                  <a:moveTo>
                    <a:pt x="0" y="72"/>
                  </a:moveTo>
                  <a:lnTo>
                    <a:pt x="76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5" name="Rectangle 49">
              <a:extLst>
                <a:ext uri="{FF2B5EF4-FFF2-40B4-BE49-F238E27FC236}">
                  <a16:creationId xmlns:a16="http://schemas.microsoft.com/office/drawing/2014/main" id="{56B3BF9A-9703-D5AE-52D4-151D139D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162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HTTP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46" name="Freeform 50">
              <a:extLst>
                <a:ext uri="{FF2B5EF4-FFF2-40B4-BE49-F238E27FC236}">
                  <a16:creationId xmlns:a16="http://schemas.microsoft.com/office/drawing/2014/main" id="{6AE4548C-8CFE-CD52-360F-F40B5AFA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7" name="Rectangle 51">
              <a:extLst>
                <a:ext uri="{FF2B5EF4-FFF2-40B4-BE49-F238E27FC236}">
                  <a16:creationId xmlns:a16="http://schemas.microsoft.com/office/drawing/2014/main" id="{9757CFBF-E041-F5B3-2C3A-4FF9BA5C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8" name="Freeform 52">
              <a:extLst>
                <a:ext uri="{FF2B5EF4-FFF2-40B4-BE49-F238E27FC236}">
                  <a16:creationId xmlns:a16="http://schemas.microsoft.com/office/drawing/2014/main" id="{B536DF0F-FE90-FE66-99F4-7CB38C319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9" name="Rectangle 53">
              <a:extLst>
                <a:ext uri="{FF2B5EF4-FFF2-40B4-BE49-F238E27FC236}">
                  <a16:creationId xmlns:a16="http://schemas.microsoft.com/office/drawing/2014/main" id="{739CCD18-7805-2714-C2A5-C70C7B291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162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SMTP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3350" name="Rectangle 54">
              <a:extLst>
                <a:ext uri="{FF2B5EF4-FFF2-40B4-BE49-F238E27FC236}">
                  <a16:creationId xmlns:a16="http://schemas.microsoft.com/office/drawing/2014/main" id="{165305B2-650C-294C-B0F7-410A579B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1" name="Freeform 55">
              <a:extLst>
                <a:ext uri="{FF2B5EF4-FFF2-40B4-BE49-F238E27FC236}">
                  <a16:creationId xmlns:a16="http://schemas.microsoft.com/office/drawing/2014/main" id="{9975FEA1-D862-614A-BBB8-CB8A7E27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2" name="Freeform 56">
              <a:extLst>
                <a:ext uri="{FF2B5EF4-FFF2-40B4-BE49-F238E27FC236}">
                  <a16:creationId xmlns:a16="http://schemas.microsoft.com/office/drawing/2014/main" id="{13437BD4-5E97-A5B4-3198-E720B4A74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3" name="Rectangle 57">
              <a:extLst>
                <a:ext uri="{FF2B5EF4-FFF2-40B4-BE49-F238E27FC236}">
                  <a16:creationId xmlns:a16="http://schemas.microsoft.com/office/drawing/2014/main" id="{541A8647-D0B6-B0B7-210E-B213AAE7A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162"/>
              <a:ext cx="2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500">
                  <a:solidFill>
                    <a:srgbClr val="000000"/>
                  </a:solidFill>
                  <a:latin typeface="Myriad Roman" charset="0"/>
                </a:rPr>
                <a:t>TFTP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E017AEC5-C292-A44D-BCFD-8BB62BD9A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09588"/>
            <a:ext cx="7772400" cy="1143000"/>
          </a:xfrm>
        </p:spPr>
        <p:txBody>
          <a:bodyPr/>
          <a:lstStyle/>
          <a:p>
            <a:r>
              <a:rPr lang="en-US" altLang="zh-CN"/>
              <a:t>Protocol Multiplexing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63B8C77-9010-2952-A6B0-3E92BE473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41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Multiplexing and Demultiplexing (demux key)</a:t>
            </a:r>
          </a:p>
          <a:p>
            <a:pPr>
              <a:lnSpc>
                <a:spcPct val="90000"/>
              </a:lnSpc>
            </a:pPr>
            <a:r>
              <a:rPr lang="en-US" altLang="zh-CN"/>
              <a:t>Encapsulation (header/body)</a:t>
            </a:r>
          </a:p>
        </p:txBody>
      </p:sp>
      <p:grpSp>
        <p:nvGrpSpPr>
          <p:cNvPr id="181252" name="Group 4">
            <a:extLst>
              <a:ext uri="{FF2B5EF4-FFF2-40B4-BE49-F238E27FC236}">
                <a16:creationId xmlns:a16="http://schemas.microsoft.com/office/drawing/2014/main" id="{60272EF3-46D4-4A33-BAED-B96CBA082947}"/>
              </a:ext>
            </a:extLst>
          </p:cNvPr>
          <p:cNvGrpSpPr>
            <a:grpSpLocks/>
          </p:cNvGrpSpPr>
          <p:nvPr/>
        </p:nvGrpSpPr>
        <p:grpSpPr bwMode="auto">
          <a:xfrm>
            <a:off x="3143308" y="2911698"/>
            <a:ext cx="4441825" cy="3848100"/>
            <a:chOff x="1118" y="1208"/>
            <a:chExt cx="2798" cy="2424"/>
          </a:xfrm>
        </p:grpSpPr>
        <p:sp>
          <p:nvSpPr>
            <p:cNvPr id="181253" name="Rectangle 5">
              <a:extLst>
                <a:ext uri="{FF2B5EF4-FFF2-40B4-BE49-F238E27FC236}">
                  <a16:creationId xmlns:a16="http://schemas.microsoft.com/office/drawing/2014/main" id="{373E6BB9-C480-C023-7E03-398578AB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265"/>
              <a:ext cx="905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4" name="Freeform 6">
              <a:extLst>
                <a:ext uri="{FF2B5EF4-FFF2-40B4-BE49-F238E27FC236}">
                  <a16:creationId xmlns:a16="http://schemas.microsoft.com/office/drawing/2014/main" id="{C9765B2B-6E93-7245-63E9-2D6EA250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208"/>
              <a:ext cx="976" cy="57"/>
            </a:xfrm>
            <a:custGeom>
              <a:avLst/>
              <a:gdLst>
                <a:gd name="T0" fmla="*/ 0 w 976"/>
                <a:gd name="T1" fmla="*/ 57 h 57"/>
                <a:gd name="T2" fmla="*/ 905 w 976"/>
                <a:gd name="T3" fmla="*/ 57 h 57"/>
                <a:gd name="T4" fmla="*/ 976 w 976"/>
                <a:gd name="T5" fmla="*/ 0 h 57"/>
                <a:gd name="T6" fmla="*/ 71 w 976"/>
                <a:gd name="T7" fmla="*/ 0 h 57"/>
                <a:gd name="T8" fmla="*/ 0 w 97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57">
                  <a:moveTo>
                    <a:pt x="0" y="57"/>
                  </a:moveTo>
                  <a:lnTo>
                    <a:pt x="905" y="57"/>
                  </a:lnTo>
                  <a:lnTo>
                    <a:pt x="976" y="0"/>
                  </a:lnTo>
                  <a:lnTo>
                    <a:pt x="7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Freeform 7">
              <a:extLst>
                <a:ext uri="{FF2B5EF4-FFF2-40B4-BE49-F238E27FC236}">
                  <a16:creationId xmlns:a16="http://schemas.microsoft.com/office/drawing/2014/main" id="{553AA523-F00C-4846-6F8B-90C204D00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6" name="Rectangle 8">
              <a:extLst>
                <a:ext uri="{FF2B5EF4-FFF2-40B4-BE49-F238E27FC236}">
                  <a16:creationId xmlns:a16="http://schemas.microsoft.com/office/drawing/2014/main" id="{8F619510-5130-3169-5608-740E4784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1265"/>
              <a:ext cx="907" cy="1402"/>
            </a:xfrm>
            <a:prstGeom prst="rect">
              <a:avLst/>
            </a:prstGeom>
            <a:solidFill>
              <a:srgbClr val="CCE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7" name="Freeform 9">
              <a:extLst>
                <a:ext uri="{FF2B5EF4-FFF2-40B4-BE49-F238E27FC236}">
                  <a16:creationId xmlns:a16="http://schemas.microsoft.com/office/drawing/2014/main" id="{D5655F02-B98A-6CC5-43F1-C3837FEAC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208"/>
              <a:ext cx="978" cy="57"/>
            </a:xfrm>
            <a:custGeom>
              <a:avLst/>
              <a:gdLst>
                <a:gd name="T0" fmla="*/ 0 w 978"/>
                <a:gd name="T1" fmla="*/ 57 h 57"/>
                <a:gd name="T2" fmla="*/ 907 w 978"/>
                <a:gd name="T3" fmla="*/ 57 h 57"/>
                <a:gd name="T4" fmla="*/ 978 w 978"/>
                <a:gd name="T5" fmla="*/ 0 h 57"/>
                <a:gd name="T6" fmla="*/ 73 w 978"/>
                <a:gd name="T7" fmla="*/ 0 h 57"/>
                <a:gd name="T8" fmla="*/ 0 w 9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8" h="57">
                  <a:moveTo>
                    <a:pt x="0" y="57"/>
                  </a:moveTo>
                  <a:lnTo>
                    <a:pt x="907" y="57"/>
                  </a:lnTo>
                  <a:lnTo>
                    <a:pt x="978" y="0"/>
                  </a:lnTo>
                  <a:lnTo>
                    <a:pt x="7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Freeform 10">
              <a:extLst>
                <a:ext uri="{FF2B5EF4-FFF2-40B4-BE49-F238E27FC236}">
                  <a16:creationId xmlns:a16="http://schemas.microsoft.com/office/drawing/2014/main" id="{D7CAA7FE-D5C2-4973-B19C-D7FAFA676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208"/>
              <a:ext cx="71" cy="1459"/>
            </a:xfrm>
            <a:custGeom>
              <a:avLst/>
              <a:gdLst>
                <a:gd name="T0" fmla="*/ 71 w 71"/>
                <a:gd name="T1" fmla="*/ 0 h 1459"/>
                <a:gd name="T2" fmla="*/ 0 w 71"/>
                <a:gd name="T3" fmla="*/ 57 h 1459"/>
                <a:gd name="T4" fmla="*/ 0 w 71"/>
                <a:gd name="T5" fmla="*/ 1459 h 1459"/>
                <a:gd name="T6" fmla="*/ 71 w 71"/>
                <a:gd name="T7" fmla="*/ 1403 h 1459"/>
                <a:gd name="T8" fmla="*/ 71 w 71"/>
                <a:gd name="T9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59">
                  <a:moveTo>
                    <a:pt x="71" y="0"/>
                  </a:moveTo>
                  <a:lnTo>
                    <a:pt x="0" y="57"/>
                  </a:lnTo>
                  <a:lnTo>
                    <a:pt x="0" y="1459"/>
                  </a:lnTo>
                  <a:lnTo>
                    <a:pt x="71" y="140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0C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9" name="Freeform 11">
              <a:extLst>
                <a:ext uri="{FF2B5EF4-FFF2-40B4-BE49-F238E27FC236}">
                  <a16:creationId xmlns:a16="http://schemas.microsoft.com/office/drawing/2014/main" id="{22D11FC2-BC49-05A4-2E00-04D7A648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  <a:lnTo>
                    <a:pt x="516" y="836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0" name="Freeform 12">
              <a:extLst>
                <a:ext uri="{FF2B5EF4-FFF2-40B4-BE49-F238E27FC236}">
                  <a16:creationId xmlns:a16="http://schemas.microsoft.com/office/drawing/2014/main" id="{028FF7F7-2E3E-BAAF-2341-94895FE6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2734"/>
              <a:ext cx="1182" cy="898"/>
            </a:xfrm>
            <a:custGeom>
              <a:avLst/>
              <a:gdLst>
                <a:gd name="T0" fmla="*/ 478 w 1182"/>
                <a:gd name="T1" fmla="*/ 862 h 898"/>
                <a:gd name="T2" fmla="*/ 405 w 1182"/>
                <a:gd name="T3" fmla="*/ 884 h 898"/>
                <a:gd name="T4" fmla="*/ 334 w 1182"/>
                <a:gd name="T5" fmla="*/ 869 h 898"/>
                <a:gd name="T6" fmla="*/ 284 w 1182"/>
                <a:gd name="T7" fmla="*/ 834 h 898"/>
                <a:gd name="T8" fmla="*/ 237 w 1182"/>
                <a:gd name="T9" fmla="*/ 753 h 898"/>
                <a:gd name="T10" fmla="*/ 225 w 1182"/>
                <a:gd name="T11" fmla="*/ 737 h 898"/>
                <a:gd name="T12" fmla="*/ 154 w 1182"/>
                <a:gd name="T13" fmla="*/ 751 h 898"/>
                <a:gd name="T14" fmla="*/ 111 w 1182"/>
                <a:gd name="T15" fmla="*/ 730 h 898"/>
                <a:gd name="T16" fmla="*/ 85 w 1182"/>
                <a:gd name="T17" fmla="*/ 701 h 898"/>
                <a:gd name="T18" fmla="*/ 78 w 1182"/>
                <a:gd name="T19" fmla="*/ 635 h 898"/>
                <a:gd name="T20" fmla="*/ 73 w 1182"/>
                <a:gd name="T21" fmla="*/ 602 h 898"/>
                <a:gd name="T22" fmla="*/ 21 w 1182"/>
                <a:gd name="T23" fmla="*/ 547 h 898"/>
                <a:gd name="T24" fmla="*/ 2 w 1182"/>
                <a:gd name="T25" fmla="*/ 481 h 898"/>
                <a:gd name="T26" fmla="*/ 0 w 1182"/>
                <a:gd name="T27" fmla="*/ 443 h 898"/>
                <a:gd name="T28" fmla="*/ 12 w 1182"/>
                <a:gd name="T29" fmla="*/ 369 h 898"/>
                <a:gd name="T30" fmla="*/ 68 w 1182"/>
                <a:gd name="T31" fmla="*/ 296 h 898"/>
                <a:gd name="T32" fmla="*/ 71 w 1182"/>
                <a:gd name="T33" fmla="*/ 263 h 898"/>
                <a:gd name="T34" fmla="*/ 80 w 1182"/>
                <a:gd name="T35" fmla="*/ 196 h 898"/>
                <a:gd name="T36" fmla="*/ 104 w 1182"/>
                <a:gd name="T37" fmla="*/ 166 h 898"/>
                <a:gd name="T38" fmla="*/ 149 w 1182"/>
                <a:gd name="T39" fmla="*/ 147 h 898"/>
                <a:gd name="T40" fmla="*/ 218 w 1182"/>
                <a:gd name="T41" fmla="*/ 159 h 898"/>
                <a:gd name="T42" fmla="*/ 230 w 1182"/>
                <a:gd name="T43" fmla="*/ 142 h 898"/>
                <a:gd name="T44" fmla="*/ 277 w 1182"/>
                <a:gd name="T45" fmla="*/ 61 h 898"/>
                <a:gd name="T46" fmla="*/ 327 w 1182"/>
                <a:gd name="T47" fmla="*/ 28 h 898"/>
                <a:gd name="T48" fmla="*/ 398 w 1182"/>
                <a:gd name="T49" fmla="*/ 14 h 898"/>
                <a:gd name="T50" fmla="*/ 474 w 1182"/>
                <a:gd name="T51" fmla="*/ 35 h 898"/>
                <a:gd name="T52" fmla="*/ 514 w 1182"/>
                <a:gd name="T53" fmla="*/ 50 h 898"/>
                <a:gd name="T54" fmla="*/ 545 w 1182"/>
                <a:gd name="T55" fmla="*/ 9 h 898"/>
                <a:gd name="T56" fmla="*/ 590 w 1182"/>
                <a:gd name="T57" fmla="*/ 0 h 898"/>
                <a:gd name="T58" fmla="*/ 649 w 1182"/>
                <a:gd name="T59" fmla="*/ 19 h 898"/>
                <a:gd name="T60" fmla="*/ 668 w 1182"/>
                <a:gd name="T61" fmla="*/ 59 h 898"/>
                <a:gd name="T62" fmla="*/ 706 w 1182"/>
                <a:gd name="T63" fmla="*/ 38 h 898"/>
                <a:gd name="T64" fmla="*/ 782 w 1182"/>
                <a:gd name="T65" fmla="*/ 16 h 898"/>
                <a:gd name="T66" fmla="*/ 853 w 1182"/>
                <a:gd name="T67" fmla="*/ 28 h 898"/>
                <a:gd name="T68" fmla="*/ 903 w 1182"/>
                <a:gd name="T69" fmla="*/ 64 h 898"/>
                <a:gd name="T70" fmla="*/ 950 w 1182"/>
                <a:gd name="T71" fmla="*/ 144 h 898"/>
                <a:gd name="T72" fmla="*/ 962 w 1182"/>
                <a:gd name="T73" fmla="*/ 161 h 898"/>
                <a:gd name="T74" fmla="*/ 1030 w 1182"/>
                <a:gd name="T75" fmla="*/ 147 h 898"/>
                <a:gd name="T76" fmla="*/ 1076 w 1182"/>
                <a:gd name="T77" fmla="*/ 168 h 898"/>
                <a:gd name="T78" fmla="*/ 1099 w 1182"/>
                <a:gd name="T79" fmla="*/ 199 h 898"/>
                <a:gd name="T80" fmla="*/ 1109 w 1182"/>
                <a:gd name="T81" fmla="*/ 265 h 898"/>
                <a:gd name="T82" fmla="*/ 1111 w 1182"/>
                <a:gd name="T83" fmla="*/ 298 h 898"/>
                <a:gd name="T84" fmla="*/ 1168 w 1182"/>
                <a:gd name="T85" fmla="*/ 372 h 898"/>
                <a:gd name="T86" fmla="*/ 1180 w 1182"/>
                <a:gd name="T87" fmla="*/ 445 h 898"/>
                <a:gd name="T88" fmla="*/ 1177 w 1182"/>
                <a:gd name="T89" fmla="*/ 486 h 898"/>
                <a:gd name="T90" fmla="*/ 1144 w 1182"/>
                <a:gd name="T91" fmla="*/ 571 h 898"/>
                <a:gd name="T92" fmla="*/ 1106 w 1182"/>
                <a:gd name="T93" fmla="*/ 611 h 898"/>
                <a:gd name="T94" fmla="*/ 1116 w 1182"/>
                <a:gd name="T95" fmla="*/ 670 h 898"/>
                <a:gd name="T96" fmla="*/ 1092 w 1182"/>
                <a:gd name="T97" fmla="*/ 723 h 898"/>
                <a:gd name="T98" fmla="*/ 1059 w 1182"/>
                <a:gd name="T99" fmla="*/ 746 h 898"/>
                <a:gd name="T100" fmla="*/ 995 w 1182"/>
                <a:gd name="T101" fmla="*/ 751 h 898"/>
                <a:gd name="T102" fmla="*/ 955 w 1182"/>
                <a:gd name="T103" fmla="*/ 732 h 898"/>
                <a:gd name="T104" fmla="*/ 945 w 1182"/>
                <a:gd name="T105" fmla="*/ 791 h 898"/>
                <a:gd name="T106" fmla="*/ 876 w 1182"/>
                <a:gd name="T107" fmla="*/ 860 h 898"/>
                <a:gd name="T108" fmla="*/ 822 w 1182"/>
                <a:gd name="T109" fmla="*/ 884 h 898"/>
                <a:gd name="T110" fmla="*/ 753 w 1182"/>
                <a:gd name="T111" fmla="*/ 879 h 898"/>
                <a:gd name="T112" fmla="*/ 675 w 1182"/>
                <a:gd name="T113" fmla="*/ 839 h 898"/>
                <a:gd name="T114" fmla="*/ 663 w 1182"/>
                <a:gd name="T115" fmla="*/ 869 h 898"/>
                <a:gd name="T116" fmla="*/ 609 w 1182"/>
                <a:gd name="T117" fmla="*/ 898 h 898"/>
                <a:gd name="T118" fmla="*/ 571 w 1182"/>
                <a:gd name="T119" fmla="*/ 896 h 898"/>
                <a:gd name="T120" fmla="*/ 521 w 1182"/>
                <a:gd name="T121" fmla="*/ 85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898">
                  <a:moveTo>
                    <a:pt x="516" y="836"/>
                  </a:moveTo>
                  <a:lnTo>
                    <a:pt x="516" y="836"/>
                  </a:lnTo>
                  <a:lnTo>
                    <a:pt x="500" y="850"/>
                  </a:lnTo>
                  <a:lnTo>
                    <a:pt x="478" y="862"/>
                  </a:lnTo>
                  <a:lnTo>
                    <a:pt x="452" y="872"/>
                  </a:lnTo>
                  <a:lnTo>
                    <a:pt x="438" y="877"/>
                  </a:lnTo>
                  <a:lnTo>
                    <a:pt x="422" y="881"/>
                  </a:lnTo>
                  <a:lnTo>
                    <a:pt x="405" y="884"/>
                  </a:lnTo>
                  <a:lnTo>
                    <a:pt x="388" y="884"/>
                  </a:lnTo>
                  <a:lnTo>
                    <a:pt x="369" y="881"/>
                  </a:lnTo>
                  <a:lnTo>
                    <a:pt x="350" y="877"/>
                  </a:lnTo>
                  <a:lnTo>
                    <a:pt x="334" y="869"/>
                  </a:lnTo>
                  <a:lnTo>
                    <a:pt x="315" y="860"/>
                  </a:lnTo>
                  <a:lnTo>
                    <a:pt x="315" y="860"/>
                  </a:lnTo>
                  <a:lnTo>
                    <a:pt x="298" y="846"/>
                  </a:lnTo>
                  <a:lnTo>
                    <a:pt x="284" y="834"/>
                  </a:lnTo>
                  <a:lnTo>
                    <a:pt x="263" y="810"/>
                  </a:lnTo>
                  <a:lnTo>
                    <a:pt x="249" y="789"/>
                  </a:lnTo>
                  <a:lnTo>
                    <a:pt x="239" y="770"/>
                  </a:lnTo>
                  <a:lnTo>
                    <a:pt x="237" y="753"/>
                  </a:lnTo>
                  <a:lnTo>
                    <a:pt x="234" y="741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5" y="737"/>
                  </a:lnTo>
                  <a:lnTo>
                    <a:pt x="213" y="744"/>
                  </a:lnTo>
                  <a:lnTo>
                    <a:pt x="196" y="749"/>
                  </a:lnTo>
                  <a:lnTo>
                    <a:pt x="175" y="753"/>
                  </a:lnTo>
                  <a:lnTo>
                    <a:pt x="154" y="751"/>
                  </a:lnTo>
                  <a:lnTo>
                    <a:pt x="144" y="749"/>
                  </a:lnTo>
                  <a:lnTo>
                    <a:pt x="132" y="744"/>
                  </a:lnTo>
                  <a:lnTo>
                    <a:pt x="121" y="739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99" y="720"/>
                  </a:lnTo>
                  <a:lnTo>
                    <a:pt x="92" y="711"/>
                  </a:lnTo>
                  <a:lnTo>
                    <a:pt x="85" y="701"/>
                  </a:lnTo>
                  <a:lnTo>
                    <a:pt x="80" y="689"/>
                  </a:lnTo>
                  <a:lnTo>
                    <a:pt x="76" y="670"/>
                  </a:lnTo>
                  <a:lnTo>
                    <a:pt x="76" y="651"/>
                  </a:lnTo>
                  <a:lnTo>
                    <a:pt x="78" y="635"/>
                  </a:lnTo>
                  <a:lnTo>
                    <a:pt x="80" y="621"/>
                  </a:lnTo>
                  <a:lnTo>
                    <a:pt x="85" y="609"/>
                  </a:lnTo>
                  <a:lnTo>
                    <a:pt x="85" y="609"/>
                  </a:lnTo>
                  <a:lnTo>
                    <a:pt x="73" y="602"/>
                  </a:lnTo>
                  <a:lnTo>
                    <a:pt x="59" y="592"/>
                  </a:lnTo>
                  <a:lnTo>
                    <a:pt x="45" y="578"/>
                  </a:lnTo>
                  <a:lnTo>
                    <a:pt x="28" y="559"/>
                  </a:lnTo>
                  <a:lnTo>
                    <a:pt x="21" y="547"/>
                  </a:lnTo>
                  <a:lnTo>
                    <a:pt x="14" y="533"/>
                  </a:lnTo>
                  <a:lnTo>
                    <a:pt x="9" y="516"/>
                  </a:lnTo>
                  <a:lnTo>
                    <a:pt x="4" y="500"/>
                  </a:lnTo>
                  <a:lnTo>
                    <a:pt x="2" y="481"/>
                  </a:lnTo>
                  <a:lnTo>
                    <a:pt x="2" y="460"/>
                  </a:lnTo>
                  <a:lnTo>
                    <a:pt x="2" y="462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22"/>
                  </a:lnTo>
                  <a:lnTo>
                    <a:pt x="2" y="403"/>
                  </a:lnTo>
                  <a:lnTo>
                    <a:pt x="7" y="386"/>
                  </a:lnTo>
                  <a:lnTo>
                    <a:pt x="12" y="369"/>
                  </a:lnTo>
                  <a:lnTo>
                    <a:pt x="26" y="343"/>
                  </a:lnTo>
                  <a:lnTo>
                    <a:pt x="40" y="322"/>
                  </a:lnTo>
                  <a:lnTo>
                    <a:pt x="54" y="305"/>
                  </a:lnTo>
                  <a:lnTo>
                    <a:pt x="68" y="296"/>
                  </a:lnTo>
                  <a:lnTo>
                    <a:pt x="80" y="289"/>
                  </a:lnTo>
                  <a:lnTo>
                    <a:pt x="80" y="289"/>
                  </a:lnTo>
                  <a:lnTo>
                    <a:pt x="76" y="277"/>
                  </a:lnTo>
                  <a:lnTo>
                    <a:pt x="71" y="263"/>
                  </a:lnTo>
                  <a:lnTo>
                    <a:pt x="68" y="246"/>
                  </a:lnTo>
                  <a:lnTo>
                    <a:pt x="71" y="227"/>
                  </a:lnTo>
                  <a:lnTo>
                    <a:pt x="76" y="206"/>
                  </a:lnTo>
                  <a:lnTo>
                    <a:pt x="80" y="196"/>
                  </a:lnTo>
                  <a:lnTo>
                    <a:pt x="85" y="187"/>
                  </a:lnTo>
                  <a:lnTo>
                    <a:pt x="94" y="178"/>
                  </a:lnTo>
                  <a:lnTo>
                    <a:pt x="104" y="166"/>
                  </a:lnTo>
                  <a:lnTo>
                    <a:pt x="104" y="166"/>
                  </a:lnTo>
                  <a:lnTo>
                    <a:pt x="116" y="159"/>
                  </a:lnTo>
                  <a:lnTo>
                    <a:pt x="128" y="151"/>
                  </a:lnTo>
                  <a:lnTo>
                    <a:pt x="137" y="149"/>
                  </a:lnTo>
                  <a:lnTo>
                    <a:pt x="149" y="147"/>
                  </a:lnTo>
                  <a:lnTo>
                    <a:pt x="170" y="144"/>
                  </a:lnTo>
                  <a:lnTo>
                    <a:pt x="189" y="147"/>
                  </a:lnTo>
                  <a:lnTo>
                    <a:pt x="206" y="154"/>
                  </a:lnTo>
                  <a:lnTo>
                    <a:pt x="218" y="159"/>
                  </a:lnTo>
                  <a:lnTo>
                    <a:pt x="230" y="166"/>
                  </a:lnTo>
                  <a:lnTo>
                    <a:pt x="230" y="166"/>
                  </a:lnTo>
                  <a:lnTo>
                    <a:pt x="230" y="156"/>
                  </a:lnTo>
                  <a:lnTo>
                    <a:pt x="230" y="142"/>
                  </a:lnTo>
                  <a:lnTo>
                    <a:pt x="234" y="128"/>
                  </a:lnTo>
                  <a:lnTo>
                    <a:pt x="241" y="106"/>
                  </a:lnTo>
                  <a:lnTo>
                    <a:pt x="256" y="85"/>
                  </a:lnTo>
                  <a:lnTo>
                    <a:pt x="277" y="61"/>
                  </a:lnTo>
                  <a:lnTo>
                    <a:pt x="291" y="50"/>
                  </a:lnTo>
                  <a:lnTo>
                    <a:pt x="308" y="38"/>
                  </a:lnTo>
                  <a:lnTo>
                    <a:pt x="308" y="38"/>
                  </a:lnTo>
                  <a:lnTo>
                    <a:pt x="327" y="28"/>
                  </a:lnTo>
                  <a:lnTo>
                    <a:pt x="346" y="21"/>
                  </a:lnTo>
                  <a:lnTo>
                    <a:pt x="365" y="16"/>
                  </a:lnTo>
                  <a:lnTo>
                    <a:pt x="381" y="14"/>
                  </a:lnTo>
                  <a:lnTo>
                    <a:pt x="398" y="14"/>
                  </a:lnTo>
                  <a:lnTo>
                    <a:pt x="414" y="16"/>
                  </a:lnTo>
                  <a:lnTo>
                    <a:pt x="431" y="19"/>
                  </a:lnTo>
                  <a:lnTo>
                    <a:pt x="448" y="23"/>
                  </a:lnTo>
                  <a:lnTo>
                    <a:pt x="474" y="35"/>
                  </a:lnTo>
                  <a:lnTo>
                    <a:pt x="493" y="47"/>
                  </a:lnTo>
                  <a:lnTo>
                    <a:pt x="512" y="59"/>
                  </a:lnTo>
                  <a:lnTo>
                    <a:pt x="512" y="59"/>
                  </a:lnTo>
                  <a:lnTo>
                    <a:pt x="514" y="50"/>
                  </a:lnTo>
                  <a:lnTo>
                    <a:pt x="516" y="40"/>
                  </a:lnTo>
                  <a:lnTo>
                    <a:pt x="521" y="31"/>
                  </a:lnTo>
                  <a:lnTo>
                    <a:pt x="531" y="19"/>
                  </a:lnTo>
                  <a:lnTo>
                    <a:pt x="545" y="9"/>
                  </a:lnTo>
                  <a:lnTo>
                    <a:pt x="564" y="2"/>
                  </a:lnTo>
                  <a:lnTo>
                    <a:pt x="576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04" y="0"/>
                  </a:lnTo>
                  <a:lnTo>
                    <a:pt x="616" y="2"/>
                  </a:lnTo>
                  <a:lnTo>
                    <a:pt x="635" y="9"/>
                  </a:lnTo>
                  <a:lnTo>
                    <a:pt x="649" y="19"/>
                  </a:lnTo>
                  <a:lnTo>
                    <a:pt x="658" y="31"/>
                  </a:lnTo>
                  <a:lnTo>
                    <a:pt x="663" y="40"/>
                  </a:lnTo>
                  <a:lnTo>
                    <a:pt x="668" y="50"/>
                  </a:lnTo>
                  <a:lnTo>
                    <a:pt x="668" y="59"/>
                  </a:lnTo>
                  <a:lnTo>
                    <a:pt x="668" y="61"/>
                  </a:lnTo>
                  <a:lnTo>
                    <a:pt x="668" y="61"/>
                  </a:lnTo>
                  <a:lnTo>
                    <a:pt x="687" y="50"/>
                  </a:lnTo>
                  <a:lnTo>
                    <a:pt x="706" y="38"/>
                  </a:lnTo>
                  <a:lnTo>
                    <a:pt x="734" y="26"/>
                  </a:lnTo>
                  <a:lnTo>
                    <a:pt x="749" y="21"/>
                  </a:lnTo>
                  <a:lnTo>
                    <a:pt x="765" y="19"/>
                  </a:lnTo>
                  <a:lnTo>
                    <a:pt x="782" y="16"/>
                  </a:lnTo>
                  <a:lnTo>
                    <a:pt x="798" y="16"/>
                  </a:lnTo>
                  <a:lnTo>
                    <a:pt x="817" y="16"/>
                  </a:lnTo>
                  <a:lnTo>
                    <a:pt x="834" y="21"/>
                  </a:lnTo>
                  <a:lnTo>
                    <a:pt x="853" y="28"/>
                  </a:lnTo>
                  <a:lnTo>
                    <a:pt x="872" y="40"/>
                  </a:lnTo>
                  <a:lnTo>
                    <a:pt x="872" y="40"/>
                  </a:lnTo>
                  <a:lnTo>
                    <a:pt x="888" y="52"/>
                  </a:lnTo>
                  <a:lnTo>
                    <a:pt x="903" y="64"/>
                  </a:lnTo>
                  <a:lnTo>
                    <a:pt x="924" y="87"/>
                  </a:lnTo>
                  <a:lnTo>
                    <a:pt x="938" y="109"/>
                  </a:lnTo>
                  <a:lnTo>
                    <a:pt x="945" y="128"/>
                  </a:lnTo>
                  <a:lnTo>
                    <a:pt x="950" y="144"/>
                  </a:lnTo>
                  <a:lnTo>
                    <a:pt x="950" y="156"/>
                  </a:lnTo>
                  <a:lnTo>
                    <a:pt x="950" y="168"/>
                  </a:lnTo>
                  <a:lnTo>
                    <a:pt x="950" y="168"/>
                  </a:lnTo>
                  <a:lnTo>
                    <a:pt x="962" y="161"/>
                  </a:lnTo>
                  <a:lnTo>
                    <a:pt x="974" y="154"/>
                  </a:lnTo>
                  <a:lnTo>
                    <a:pt x="990" y="149"/>
                  </a:lnTo>
                  <a:lnTo>
                    <a:pt x="1009" y="147"/>
                  </a:lnTo>
                  <a:lnTo>
                    <a:pt x="1030" y="147"/>
                  </a:lnTo>
                  <a:lnTo>
                    <a:pt x="1042" y="149"/>
                  </a:lnTo>
                  <a:lnTo>
                    <a:pt x="1054" y="154"/>
                  </a:lnTo>
                  <a:lnTo>
                    <a:pt x="1064" y="161"/>
                  </a:lnTo>
                  <a:lnTo>
                    <a:pt x="1076" y="168"/>
                  </a:lnTo>
                  <a:lnTo>
                    <a:pt x="1076" y="168"/>
                  </a:lnTo>
                  <a:lnTo>
                    <a:pt x="1085" y="178"/>
                  </a:lnTo>
                  <a:lnTo>
                    <a:pt x="1094" y="187"/>
                  </a:lnTo>
                  <a:lnTo>
                    <a:pt x="1099" y="199"/>
                  </a:lnTo>
                  <a:lnTo>
                    <a:pt x="1104" y="208"/>
                  </a:lnTo>
                  <a:lnTo>
                    <a:pt x="1109" y="230"/>
                  </a:lnTo>
                  <a:lnTo>
                    <a:pt x="1111" y="249"/>
                  </a:lnTo>
                  <a:lnTo>
                    <a:pt x="1109" y="265"/>
                  </a:lnTo>
                  <a:lnTo>
                    <a:pt x="1104" y="277"/>
                  </a:lnTo>
                  <a:lnTo>
                    <a:pt x="1099" y="289"/>
                  </a:lnTo>
                  <a:lnTo>
                    <a:pt x="1099" y="289"/>
                  </a:lnTo>
                  <a:lnTo>
                    <a:pt x="1111" y="298"/>
                  </a:lnTo>
                  <a:lnTo>
                    <a:pt x="1125" y="308"/>
                  </a:lnTo>
                  <a:lnTo>
                    <a:pt x="1140" y="322"/>
                  </a:lnTo>
                  <a:lnTo>
                    <a:pt x="1154" y="343"/>
                  </a:lnTo>
                  <a:lnTo>
                    <a:pt x="1168" y="372"/>
                  </a:lnTo>
                  <a:lnTo>
                    <a:pt x="1173" y="386"/>
                  </a:lnTo>
                  <a:lnTo>
                    <a:pt x="1177" y="405"/>
                  </a:lnTo>
                  <a:lnTo>
                    <a:pt x="1180" y="424"/>
                  </a:lnTo>
                  <a:lnTo>
                    <a:pt x="1180" y="445"/>
                  </a:lnTo>
                  <a:lnTo>
                    <a:pt x="1182" y="445"/>
                  </a:lnTo>
                  <a:lnTo>
                    <a:pt x="1182" y="445"/>
                  </a:lnTo>
                  <a:lnTo>
                    <a:pt x="1180" y="467"/>
                  </a:lnTo>
                  <a:lnTo>
                    <a:pt x="1177" y="486"/>
                  </a:lnTo>
                  <a:lnTo>
                    <a:pt x="1175" y="505"/>
                  </a:lnTo>
                  <a:lnTo>
                    <a:pt x="1170" y="521"/>
                  </a:lnTo>
                  <a:lnTo>
                    <a:pt x="1156" y="550"/>
                  </a:lnTo>
                  <a:lnTo>
                    <a:pt x="1144" y="571"/>
                  </a:lnTo>
                  <a:lnTo>
                    <a:pt x="1130" y="590"/>
                  </a:lnTo>
                  <a:lnTo>
                    <a:pt x="1118" y="602"/>
                  </a:lnTo>
                  <a:lnTo>
                    <a:pt x="1106" y="611"/>
                  </a:lnTo>
                  <a:lnTo>
                    <a:pt x="1106" y="611"/>
                  </a:lnTo>
                  <a:lnTo>
                    <a:pt x="1111" y="623"/>
                  </a:lnTo>
                  <a:lnTo>
                    <a:pt x="1113" y="635"/>
                  </a:lnTo>
                  <a:lnTo>
                    <a:pt x="1116" y="651"/>
                  </a:lnTo>
                  <a:lnTo>
                    <a:pt x="1116" y="670"/>
                  </a:lnTo>
                  <a:lnTo>
                    <a:pt x="1111" y="692"/>
                  </a:lnTo>
                  <a:lnTo>
                    <a:pt x="1106" y="701"/>
                  </a:lnTo>
                  <a:lnTo>
                    <a:pt x="1099" y="713"/>
                  </a:lnTo>
                  <a:lnTo>
                    <a:pt x="1092" y="723"/>
                  </a:lnTo>
                  <a:lnTo>
                    <a:pt x="1083" y="732"/>
                  </a:lnTo>
                  <a:lnTo>
                    <a:pt x="1083" y="732"/>
                  </a:lnTo>
                  <a:lnTo>
                    <a:pt x="1071" y="739"/>
                  </a:lnTo>
                  <a:lnTo>
                    <a:pt x="1059" y="746"/>
                  </a:lnTo>
                  <a:lnTo>
                    <a:pt x="1047" y="751"/>
                  </a:lnTo>
                  <a:lnTo>
                    <a:pt x="1038" y="753"/>
                  </a:lnTo>
                  <a:lnTo>
                    <a:pt x="1016" y="753"/>
                  </a:lnTo>
                  <a:lnTo>
                    <a:pt x="995" y="751"/>
                  </a:lnTo>
                  <a:lnTo>
                    <a:pt x="981" y="744"/>
                  </a:lnTo>
                  <a:lnTo>
                    <a:pt x="967" y="739"/>
                  </a:lnTo>
                  <a:lnTo>
                    <a:pt x="955" y="732"/>
                  </a:lnTo>
                  <a:lnTo>
                    <a:pt x="955" y="732"/>
                  </a:lnTo>
                  <a:lnTo>
                    <a:pt x="957" y="741"/>
                  </a:lnTo>
                  <a:lnTo>
                    <a:pt x="957" y="756"/>
                  </a:lnTo>
                  <a:lnTo>
                    <a:pt x="952" y="772"/>
                  </a:lnTo>
                  <a:lnTo>
                    <a:pt x="945" y="791"/>
                  </a:lnTo>
                  <a:lnTo>
                    <a:pt x="929" y="813"/>
                  </a:lnTo>
                  <a:lnTo>
                    <a:pt x="907" y="836"/>
                  </a:lnTo>
                  <a:lnTo>
                    <a:pt x="893" y="848"/>
                  </a:lnTo>
                  <a:lnTo>
                    <a:pt x="876" y="860"/>
                  </a:lnTo>
                  <a:lnTo>
                    <a:pt x="876" y="860"/>
                  </a:lnTo>
                  <a:lnTo>
                    <a:pt x="858" y="872"/>
                  </a:lnTo>
                  <a:lnTo>
                    <a:pt x="841" y="879"/>
                  </a:lnTo>
                  <a:lnTo>
                    <a:pt x="822" y="884"/>
                  </a:lnTo>
                  <a:lnTo>
                    <a:pt x="805" y="884"/>
                  </a:lnTo>
                  <a:lnTo>
                    <a:pt x="786" y="884"/>
                  </a:lnTo>
                  <a:lnTo>
                    <a:pt x="770" y="881"/>
                  </a:lnTo>
                  <a:lnTo>
                    <a:pt x="753" y="879"/>
                  </a:lnTo>
                  <a:lnTo>
                    <a:pt x="739" y="874"/>
                  </a:lnTo>
                  <a:lnTo>
                    <a:pt x="713" y="862"/>
                  </a:lnTo>
                  <a:lnTo>
                    <a:pt x="692" y="850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3" y="848"/>
                  </a:lnTo>
                  <a:lnTo>
                    <a:pt x="670" y="858"/>
                  </a:lnTo>
                  <a:lnTo>
                    <a:pt x="663" y="869"/>
                  </a:lnTo>
                  <a:lnTo>
                    <a:pt x="654" y="879"/>
                  </a:lnTo>
                  <a:lnTo>
                    <a:pt x="640" y="888"/>
                  </a:lnTo>
                  <a:lnTo>
                    <a:pt x="621" y="896"/>
                  </a:lnTo>
                  <a:lnTo>
                    <a:pt x="609" y="898"/>
                  </a:lnTo>
                  <a:lnTo>
                    <a:pt x="597" y="898"/>
                  </a:lnTo>
                  <a:lnTo>
                    <a:pt x="597" y="898"/>
                  </a:lnTo>
                  <a:lnTo>
                    <a:pt x="583" y="898"/>
                  </a:lnTo>
                  <a:lnTo>
                    <a:pt x="571" y="896"/>
                  </a:lnTo>
                  <a:lnTo>
                    <a:pt x="552" y="888"/>
                  </a:lnTo>
                  <a:lnTo>
                    <a:pt x="538" y="879"/>
                  </a:lnTo>
                  <a:lnTo>
                    <a:pt x="528" y="869"/>
                  </a:lnTo>
                  <a:lnTo>
                    <a:pt x="521" y="858"/>
                  </a:lnTo>
                  <a:lnTo>
                    <a:pt x="519" y="848"/>
                  </a:lnTo>
                  <a:lnTo>
                    <a:pt x="516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1" name="Freeform 13">
              <a:extLst>
                <a:ext uri="{FF2B5EF4-FFF2-40B4-BE49-F238E27FC236}">
                  <a16:creationId xmlns:a16="http://schemas.microsoft.com/office/drawing/2014/main" id="{FBF18D63-81F8-62EB-6103-F7FF0017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  <a:lnTo>
                    <a:pt x="519" y="8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2" name="Freeform 14">
              <a:extLst>
                <a:ext uri="{FF2B5EF4-FFF2-40B4-BE49-F238E27FC236}">
                  <a16:creationId xmlns:a16="http://schemas.microsoft.com/office/drawing/2014/main" id="{E8E93A71-5C0F-EA41-1B5C-C8B401C7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712"/>
              <a:ext cx="1183" cy="899"/>
            </a:xfrm>
            <a:custGeom>
              <a:avLst/>
              <a:gdLst>
                <a:gd name="T0" fmla="*/ 481 w 1183"/>
                <a:gd name="T1" fmla="*/ 861 h 899"/>
                <a:gd name="T2" fmla="*/ 405 w 1183"/>
                <a:gd name="T3" fmla="*/ 882 h 899"/>
                <a:gd name="T4" fmla="*/ 334 w 1183"/>
                <a:gd name="T5" fmla="*/ 870 h 899"/>
                <a:gd name="T6" fmla="*/ 284 w 1183"/>
                <a:gd name="T7" fmla="*/ 835 h 899"/>
                <a:gd name="T8" fmla="*/ 237 w 1183"/>
                <a:gd name="T9" fmla="*/ 754 h 899"/>
                <a:gd name="T10" fmla="*/ 228 w 1183"/>
                <a:gd name="T11" fmla="*/ 737 h 899"/>
                <a:gd name="T12" fmla="*/ 157 w 1183"/>
                <a:gd name="T13" fmla="*/ 752 h 899"/>
                <a:gd name="T14" fmla="*/ 111 w 1183"/>
                <a:gd name="T15" fmla="*/ 730 h 899"/>
                <a:gd name="T16" fmla="*/ 88 w 1183"/>
                <a:gd name="T17" fmla="*/ 700 h 899"/>
                <a:gd name="T18" fmla="*/ 78 w 1183"/>
                <a:gd name="T19" fmla="*/ 633 h 899"/>
                <a:gd name="T20" fmla="*/ 74 w 1183"/>
                <a:gd name="T21" fmla="*/ 602 h 899"/>
                <a:gd name="T22" fmla="*/ 24 w 1183"/>
                <a:gd name="T23" fmla="*/ 545 h 899"/>
                <a:gd name="T24" fmla="*/ 5 w 1183"/>
                <a:gd name="T25" fmla="*/ 482 h 899"/>
                <a:gd name="T26" fmla="*/ 0 w 1183"/>
                <a:gd name="T27" fmla="*/ 444 h 899"/>
                <a:gd name="T28" fmla="*/ 14 w 1183"/>
                <a:gd name="T29" fmla="*/ 370 h 899"/>
                <a:gd name="T30" fmla="*/ 69 w 1183"/>
                <a:gd name="T31" fmla="*/ 297 h 899"/>
                <a:gd name="T32" fmla="*/ 74 w 1183"/>
                <a:gd name="T33" fmla="*/ 263 h 899"/>
                <a:gd name="T34" fmla="*/ 81 w 1183"/>
                <a:gd name="T35" fmla="*/ 197 h 899"/>
                <a:gd name="T36" fmla="*/ 107 w 1183"/>
                <a:gd name="T37" fmla="*/ 166 h 899"/>
                <a:gd name="T38" fmla="*/ 149 w 1183"/>
                <a:gd name="T39" fmla="*/ 145 h 899"/>
                <a:gd name="T40" fmla="*/ 221 w 1183"/>
                <a:gd name="T41" fmla="*/ 159 h 899"/>
                <a:gd name="T42" fmla="*/ 232 w 1183"/>
                <a:gd name="T43" fmla="*/ 143 h 899"/>
                <a:gd name="T44" fmla="*/ 280 w 1183"/>
                <a:gd name="T45" fmla="*/ 62 h 899"/>
                <a:gd name="T46" fmla="*/ 330 w 1183"/>
                <a:gd name="T47" fmla="*/ 27 h 899"/>
                <a:gd name="T48" fmla="*/ 401 w 1183"/>
                <a:gd name="T49" fmla="*/ 15 h 899"/>
                <a:gd name="T50" fmla="*/ 474 w 1183"/>
                <a:gd name="T51" fmla="*/ 36 h 899"/>
                <a:gd name="T52" fmla="*/ 514 w 1183"/>
                <a:gd name="T53" fmla="*/ 50 h 899"/>
                <a:gd name="T54" fmla="*/ 548 w 1183"/>
                <a:gd name="T55" fmla="*/ 10 h 899"/>
                <a:gd name="T56" fmla="*/ 593 w 1183"/>
                <a:gd name="T57" fmla="*/ 0 h 899"/>
                <a:gd name="T58" fmla="*/ 649 w 1183"/>
                <a:gd name="T59" fmla="*/ 19 h 899"/>
                <a:gd name="T60" fmla="*/ 671 w 1183"/>
                <a:gd name="T61" fmla="*/ 60 h 899"/>
                <a:gd name="T62" fmla="*/ 709 w 1183"/>
                <a:gd name="T63" fmla="*/ 36 h 899"/>
                <a:gd name="T64" fmla="*/ 782 w 1183"/>
                <a:gd name="T65" fmla="*/ 15 h 899"/>
                <a:gd name="T66" fmla="*/ 853 w 1183"/>
                <a:gd name="T67" fmla="*/ 29 h 899"/>
                <a:gd name="T68" fmla="*/ 903 w 1183"/>
                <a:gd name="T69" fmla="*/ 64 h 899"/>
                <a:gd name="T70" fmla="*/ 953 w 1183"/>
                <a:gd name="T71" fmla="*/ 145 h 899"/>
                <a:gd name="T72" fmla="*/ 962 w 1183"/>
                <a:gd name="T73" fmla="*/ 162 h 899"/>
                <a:gd name="T74" fmla="*/ 1033 w 1183"/>
                <a:gd name="T75" fmla="*/ 147 h 899"/>
                <a:gd name="T76" fmla="*/ 1078 w 1183"/>
                <a:gd name="T77" fmla="*/ 169 h 899"/>
                <a:gd name="T78" fmla="*/ 1102 w 1183"/>
                <a:gd name="T79" fmla="*/ 197 h 899"/>
                <a:gd name="T80" fmla="*/ 1109 w 1183"/>
                <a:gd name="T81" fmla="*/ 263 h 899"/>
                <a:gd name="T82" fmla="*/ 1114 w 1183"/>
                <a:gd name="T83" fmla="*/ 297 h 899"/>
                <a:gd name="T84" fmla="*/ 1168 w 1183"/>
                <a:gd name="T85" fmla="*/ 370 h 899"/>
                <a:gd name="T86" fmla="*/ 1183 w 1183"/>
                <a:gd name="T87" fmla="*/ 444 h 899"/>
                <a:gd name="T88" fmla="*/ 1180 w 1183"/>
                <a:gd name="T89" fmla="*/ 486 h 899"/>
                <a:gd name="T90" fmla="*/ 1145 w 1183"/>
                <a:gd name="T91" fmla="*/ 572 h 899"/>
                <a:gd name="T92" fmla="*/ 1107 w 1183"/>
                <a:gd name="T93" fmla="*/ 609 h 899"/>
                <a:gd name="T94" fmla="*/ 1119 w 1183"/>
                <a:gd name="T95" fmla="*/ 671 h 899"/>
                <a:gd name="T96" fmla="*/ 1093 w 1183"/>
                <a:gd name="T97" fmla="*/ 721 h 899"/>
                <a:gd name="T98" fmla="*/ 1062 w 1183"/>
                <a:gd name="T99" fmla="*/ 747 h 899"/>
                <a:gd name="T100" fmla="*/ 998 w 1183"/>
                <a:gd name="T101" fmla="*/ 752 h 899"/>
                <a:gd name="T102" fmla="*/ 957 w 1183"/>
                <a:gd name="T103" fmla="*/ 733 h 899"/>
                <a:gd name="T104" fmla="*/ 946 w 1183"/>
                <a:gd name="T105" fmla="*/ 792 h 899"/>
                <a:gd name="T106" fmla="*/ 879 w 1183"/>
                <a:gd name="T107" fmla="*/ 861 h 899"/>
                <a:gd name="T108" fmla="*/ 825 w 1183"/>
                <a:gd name="T109" fmla="*/ 882 h 899"/>
                <a:gd name="T110" fmla="*/ 756 w 1183"/>
                <a:gd name="T111" fmla="*/ 880 h 899"/>
                <a:gd name="T112" fmla="*/ 675 w 1183"/>
                <a:gd name="T113" fmla="*/ 839 h 899"/>
                <a:gd name="T114" fmla="*/ 666 w 1183"/>
                <a:gd name="T115" fmla="*/ 868 h 899"/>
                <a:gd name="T116" fmla="*/ 611 w 1183"/>
                <a:gd name="T117" fmla="*/ 899 h 899"/>
                <a:gd name="T118" fmla="*/ 571 w 1183"/>
                <a:gd name="T119" fmla="*/ 896 h 899"/>
                <a:gd name="T120" fmla="*/ 524 w 1183"/>
                <a:gd name="T121" fmla="*/ 85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899">
                  <a:moveTo>
                    <a:pt x="519" y="837"/>
                  </a:moveTo>
                  <a:lnTo>
                    <a:pt x="519" y="837"/>
                  </a:lnTo>
                  <a:lnTo>
                    <a:pt x="500" y="849"/>
                  </a:lnTo>
                  <a:lnTo>
                    <a:pt x="481" y="861"/>
                  </a:lnTo>
                  <a:lnTo>
                    <a:pt x="455" y="872"/>
                  </a:lnTo>
                  <a:lnTo>
                    <a:pt x="439" y="877"/>
                  </a:lnTo>
                  <a:lnTo>
                    <a:pt x="424" y="880"/>
                  </a:lnTo>
                  <a:lnTo>
                    <a:pt x="405" y="882"/>
                  </a:lnTo>
                  <a:lnTo>
                    <a:pt x="389" y="882"/>
                  </a:lnTo>
                  <a:lnTo>
                    <a:pt x="372" y="882"/>
                  </a:lnTo>
                  <a:lnTo>
                    <a:pt x="353" y="877"/>
                  </a:lnTo>
                  <a:lnTo>
                    <a:pt x="334" y="870"/>
                  </a:lnTo>
                  <a:lnTo>
                    <a:pt x="315" y="858"/>
                  </a:lnTo>
                  <a:lnTo>
                    <a:pt x="315" y="858"/>
                  </a:lnTo>
                  <a:lnTo>
                    <a:pt x="299" y="846"/>
                  </a:lnTo>
                  <a:lnTo>
                    <a:pt x="284" y="835"/>
                  </a:lnTo>
                  <a:lnTo>
                    <a:pt x="263" y="811"/>
                  </a:lnTo>
                  <a:lnTo>
                    <a:pt x="249" y="790"/>
                  </a:lnTo>
                  <a:lnTo>
                    <a:pt x="242" y="771"/>
                  </a:lnTo>
                  <a:lnTo>
                    <a:pt x="237" y="754"/>
                  </a:lnTo>
                  <a:lnTo>
                    <a:pt x="237" y="742"/>
                  </a:lnTo>
                  <a:lnTo>
                    <a:pt x="237" y="730"/>
                  </a:lnTo>
                  <a:lnTo>
                    <a:pt x="237" y="730"/>
                  </a:lnTo>
                  <a:lnTo>
                    <a:pt x="228" y="737"/>
                  </a:lnTo>
                  <a:lnTo>
                    <a:pt x="213" y="745"/>
                  </a:lnTo>
                  <a:lnTo>
                    <a:pt x="197" y="749"/>
                  </a:lnTo>
                  <a:lnTo>
                    <a:pt x="178" y="752"/>
                  </a:lnTo>
                  <a:lnTo>
                    <a:pt x="157" y="752"/>
                  </a:lnTo>
                  <a:lnTo>
                    <a:pt x="145" y="749"/>
                  </a:lnTo>
                  <a:lnTo>
                    <a:pt x="135" y="745"/>
                  </a:lnTo>
                  <a:lnTo>
                    <a:pt x="123" y="737"/>
                  </a:lnTo>
                  <a:lnTo>
                    <a:pt x="111" y="730"/>
                  </a:lnTo>
                  <a:lnTo>
                    <a:pt x="111" y="730"/>
                  </a:lnTo>
                  <a:lnTo>
                    <a:pt x="102" y="721"/>
                  </a:lnTo>
                  <a:lnTo>
                    <a:pt x="93" y="711"/>
                  </a:lnTo>
                  <a:lnTo>
                    <a:pt x="88" y="700"/>
                  </a:lnTo>
                  <a:lnTo>
                    <a:pt x="83" y="690"/>
                  </a:lnTo>
                  <a:lnTo>
                    <a:pt x="78" y="669"/>
                  </a:lnTo>
                  <a:lnTo>
                    <a:pt x="76" y="650"/>
                  </a:lnTo>
                  <a:lnTo>
                    <a:pt x="78" y="633"/>
                  </a:lnTo>
                  <a:lnTo>
                    <a:pt x="83" y="621"/>
                  </a:lnTo>
                  <a:lnTo>
                    <a:pt x="88" y="609"/>
                  </a:lnTo>
                  <a:lnTo>
                    <a:pt x="88" y="609"/>
                  </a:lnTo>
                  <a:lnTo>
                    <a:pt x="74" y="602"/>
                  </a:lnTo>
                  <a:lnTo>
                    <a:pt x="62" y="593"/>
                  </a:lnTo>
                  <a:lnTo>
                    <a:pt x="45" y="579"/>
                  </a:lnTo>
                  <a:lnTo>
                    <a:pt x="31" y="557"/>
                  </a:lnTo>
                  <a:lnTo>
                    <a:pt x="24" y="545"/>
                  </a:lnTo>
                  <a:lnTo>
                    <a:pt x="17" y="534"/>
                  </a:lnTo>
                  <a:lnTo>
                    <a:pt x="12" y="517"/>
                  </a:lnTo>
                  <a:lnTo>
                    <a:pt x="7" y="500"/>
                  </a:lnTo>
                  <a:lnTo>
                    <a:pt x="5" y="482"/>
                  </a:lnTo>
                  <a:lnTo>
                    <a:pt x="2" y="460"/>
                  </a:lnTo>
                  <a:lnTo>
                    <a:pt x="2" y="46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22"/>
                  </a:lnTo>
                  <a:lnTo>
                    <a:pt x="5" y="403"/>
                  </a:lnTo>
                  <a:lnTo>
                    <a:pt x="7" y="384"/>
                  </a:lnTo>
                  <a:lnTo>
                    <a:pt x="14" y="370"/>
                  </a:lnTo>
                  <a:lnTo>
                    <a:pt x="26" y="342"/>
                  </a:lnTo>
                  <a:lnTo>
                    <a:pt x="40" y="323"/>
                  </a:lnTo>
                  <a:lnTo>
                    <a:pt x="57" y="306"/>
                  </a:lnTo>
                  <a:lnTo>
                    <a:pt x="69" y="29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6" y="275"/>
                  </a:lnTo>
                  <a:lnTo>
                    <a:pt x="74" y="263"/>
                  </a:lnTo>
                  <a:lnTo>
                    <a:pt x="71" y="247"/>
                  </a:lnTo>
                  <a:lnTo>
                    <a:pt x="71" y="228"/>
                  </a:lnTo>
                  <a:lnTo>
                    <a:pt x="76" y="207"/>
                  </a:lnTo>
                  <a:lnTo>
                    <a:pt x="81" y="197"/>
                  </a:lnTo>
                  <a:lnTo>
                    <a:pt x="88" y="185"/>
                  </a:lnTo>
                  <a:lnTo>
                    <a:pt x="95" y="176"/>
                  </a:lnTo>
                  <a:lnTo>
                    <a:pt x="107" y="166"/>
                  </a:lnTo>
                  <a:lnTo>
                    <a:pt x="107" y="166"/>
                  </a:lnTo>
                  <a:lnTo>
                    <a:pt x="116" y="159"/>
                  </a:lnTo>
                  <a:lnTo>
                    <a:pt x="128" y="152"/>
                  </a:lnTo>
                  <a:lnTo>
                    <a:pt x="140" y="147"/>
                  </a:lnTo>
                  <a:lnTo>
                    <a:pt x="149" y="145"/>
                  </a:lnTo>
                  <a:lnTo>
                    <a:pt x="171" y="145"/>
                  </a:lnTo>
                  <a:lnTo>
                    <a:pt x="192" y="147"/>
                  </a:lnTo>
                  <a:lnTo>
                    <a:pt x="209" y="154"/>
                  </a:lnTo>
                  <a:lnTo>
                    <a:pt x="221" y="159"/>
                  </a:lnTo>
                  <a:lnTo>
                    <a:pt x="232" y="166"/>
                  </a:lnTo>
                  <a:lnTo>
                    <a:pt x="232" y="166"/>
                  </a:lnTo>
                  <a:lnTo>
                    <a:pt x="230" y="157"/>
                  </a:lnTo>
                  <a:lnTo>
                    <a:pt x="232" y="143"/>
                  </a:lnTo>
                  <a:lnTo>
                    <a:pt x="235" y="126"/>
                  </a:lnTo>
                  <a:lnTo>
                    <a:pt x="244" y="107"/>
                  </a:lnTo>
                  <a:lnTo>
                    <a:pt x="258" y="86"/>
                  </a:lnTo>
                  <a:lnTo>
                    <a:pt x="280" y="62"/>
                  </a:lnTo>
                  <a:lnTo>
                    <a:pt x="294" y="5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30" y="27"/>
                  </a:lnTo>
                  <a:lnTo>
                    <a:pt x="346" y="19"/>
                  </a:lnTo>
                  <a:lnTo>
                    <a:pt x="365" y="15"/>
                  </a:lnTo>
                  <a:lnTo>
                    <a:pt x="384" y="15"/>
                  </a:lnTo>
                  <a:lnTo>
                    <a:pt x="401" y="15"/>
                  </a:lnTo>
                  <a:lnTo>
                    <a:pt x="417" y="17"/>
                  </a:lnTo>
                  <a:lnTo>
                    <a:pt x="434" y="19"/>
                  </a:lnTo>
                  <a:lnTo>
                    <a:pt x="448" y="24"/>
                  </a:lnTo>
                  <a:lnTo>
                    <a:pt x="474" y="36"/>
                  </a:lnTo>
                  <a:lnTo>
                    <a:pt x="495" y="48"/>
                  </a:lnTo>
                  <a:lnTo>
                    <a:pt x="512" y="60"/>
                  </a:lnTo>
                  <a:lnTo>
                    <a:pt x="512" y="60"/>
                  </a:lnTo>
                  <a:lnTo>
                    <a:pt x="514" y="50"/>
                  </a:lnTo>
                  <a:lnTo>
                    <a:pt x="517" y="41"/>
                  </a:lnTo>
                  <a:lnTo>
                    <a:pt x="524" y="29"/>
                  </a:lnTo>
                  <a:lnTo>
                    <a:pt x="533" y="19"/>
                  </a:lnTo>
                  <a:lnTo>
                    <a:pt x="548" y="10"/>
                  </a:lnTo>
                  <a:lnTo>
                    <a:pt x="566" y="3"/>
                  </a:lnTo>
                  <a:lnTo>
                    <a:pt x="578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04" y="0"/>
                  </a:lnTo>
                  <a:lnTo>
                    <a:pt x="616" y="3"/>
                  </a:lnTo>
                  <a:lnTo>
                    <a:pt x="635" y="10"/>
                  </a:lnTo>
                  <a:lnTo>
                    <a:pt x="649" y="19"/>
                  </a:lnTo>
                  <a:lnTo>
                    <a:pt x="659" y="29"/>
                  </a:lnTo>
                  <a:lnTo>
                    <a:pt x="666" y="41"/>
                  </a:lnTo>
                  <a:lnTo>
                    <a:pt x="668" y="50"/>
                  </a:lnTo>
                  <a:lnTo>
                    <a:pt x="671" y="60"/>
                  </a:lnTo>
                  <a:lnTo>
                    <a:pt x="671" y="62"/>
                  </a:lnTo>
                  <a:lnTo>
                    <a:pt x="671" y="62"/>
                  </a:lnTo>
                  <a:lnTo>
                    <a:pt x="687" y="48"/>
                  </a:lnTo>
                  <a:lnTo>
                    <a:pt x="709" y="36"/>
                  </a:lnTo>
                  <a:lnTo>
                    <a:pt x="735" y="27"/>
                  </a:lnTo>
                  <a:lnTo>
                    <a:pt x="749" y="22"/>
                  </a:lnTo>
                  <a:lnTo>
                    <a:pt x="766" y="17"/>
                  </a:lnTo>
                  <a:lnTo>
                    <a:pt x="782" y="15"/>
                  </a:lnTo>
                  <a:lnTo>
                    <a:pt x="801" y="15"/>
                  </a:lnTo>
                  <a:lnTo>
                    <a:pt x="818" y="17"/>
                  </a:lnTo>
                  <a:lnTo>
                    <a:pt x="837" y="22"/>
                  </a:lnTo>
                  <a:lnTo>
                    <a:pt x="853" y="29"/>
                  </a:lnTo>
                  <a:lnTo>
                    <a:pt x="872" y="38"/>
                  </a:lnTo>
                  <a:lnTo>
                    <a:pt x="872" y="38"/>
                  </a:lnTo>
                  <a:lnTo>
                    <a:pt x="889" y="53"/>
                  </a:lnTo>
                  <a:lnTo>
                    <a:pt x="903" y="64"/>
                  </a:lnTo>
                  <a:lnTo>
                    <a:pt x="924" y="88"/>
                  </a:lnTo>
                  <a:lnTo>
                    <a:pt x="941" y="109"/>
                  </a:lnTo>
                  <a:lnTo>
                    <a:pt x="948" y="128"/>
                  </a:lnTo>
                  <a:lnTo>
                    <a:pt x="953" y="145"/>
                  </a:lnTo>
                  <a:lnTo>
                    <a:pt x="953" y="157"/>
                  </a:lnTo>
                  <a:lnTo>
                    <a:pt x="950" y="169"/>
                  </a:lnTo>
                  <a:lnTo>
                    <a:pt x="950" y="169"/>
                  </a:lnTo>
                  <a:lnTo>
                    <a:pt x="962" y="162"/>
                  </a:lnTo>
                  <a:lnTo>
                    <a:pt x="976" y="154"/>
                  </a:lnTo>
                  <a:lnTo>
                    <a:pt x="993" y="150"/>
                  </a:lnTo>
                  <a:lnTo>
                    <a:pt x="1012" y="145"/>
                  </a:lnTo>
                  <a:lnTo>
                    <a:pt x="1033" y="147"/>
                  </a:lnTo>
                  <a:lnTo>
                    <a:pt x="1043" y="150"/>
                  </a:lnTo>
                  <a:lnTo>
                    <a:pt x="1055" y="154"/>
                  </a:lnTo>
                  <a:lnTo>
                    <a:pt x="1066" y="159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88" y="178"/>
                  </a:lnTo>
                  <a:lnTo>
                    <a:pt x="1095" y="188"/>
                  </a:lnTo>
                  <a:lnTo>
                    <a:pt x="1102" y="197"/>
                  </a:lnTo>
                  <a:lnTo>
                    <a:pt x="1107" y="209"/>
                  </a:lnTo>
                  <a:lnTo>
                    <a:pt x="1111" y="228"/>
                  </a:lnTo>
                  <a:lnTo>
                    <a:pt x="1111" y="247"/>
                  </a:lnTo>
                  <a:lnTo>
                    <a:pt x="1109" y="263"/>
                  </a:lnTo>
                  <a:lnTo>
                    <a:pt x="1107" y="278"/>
                  </a:lnTo>
                  <a:lnTo>
                    <a:pt x="1102" y="290"/>
                  </a:lnTo>
                  <a:lnTo>
                    <a:pt x="1102" y="290"/>
                  </a:lnTo>
                  <a:lnTo>
                    <a:pt x="1114" y="297"/>
                  </a:lnTo>
                  <a:lnTo>
                    <a:pt x="1126" y="309"/>
                  </a:lnTo>
                  <a:lnTo>
                    <a:pt x="1142" y="323"/>
                  </a:lnTo>
                  <a:lnTo>
                    <a:pt x="1157" y="344"/>
                  </a:lnTo>
                  <a:lnTo>
                    <a:pt x="1168" y="370"/>
                  </a:lnTo>
                  <a:lnTo>
                    <a:pt x="1175" y="387"/>
                  </a:lnTo>
                  <a:lnTo>
                    <a:pt x="1178" y="403"/>
                  </a:lnTo>
                  <a:lnTo>
                    <a:pt x="1180" y="422"/>
                  </a:lnTo>
                  <a:lnTo>
                    <a:pt x="1183" y="444"/>
                  </a:lnTo>
                  <a:lnTo>
                    <a:pt x="1183" y="446"/>
                  </a:lnTo>
                  <a:lnTo>
                    <a:pt x="1183" y="446"/>
                  </a:lnTo>
                  <a:lnTo>
                    <a:pt x="1183" y="467"/>
                  </a:lnTo>
                  <a:lnTo>
                    <a:pt x="1180" y="486"/>
                  </a:lnTo>
                  <a:lnTo>
                    <a:pt x="1175" y="505"/>
                  </a:lnTo>
                  <a:lnTo>
                    <a:pt x="1171" y="522"/>
                  </a:lnTo>
                  <a:lnTo>
                    <a:pt x="1159" y="548"/>
                  </a:lnTo>
                  <a:lnTo>
                    <a:pt x="1145" y="572"/>
                  </a:lnTo>
                  <a:lnTo>
                    <a:pt x="1130" y="588"/>
                  </a:lnTo>
                  <a:lnTo>
                    <a:pt x="1119" y="600"/>
                  </a:lnTo>
                  <a:lnTo>
                    <a:pt x="1107" y="609"/>
                  </a:lnTo>
                  <a:lnTo>
                    <a:pt x="1107" y="609"/>
                  </a:lnTo>
                  <a:lnTo>
                    <a:pt x="1111" y="621"/>
                  </a:lnTo>
                  <a:lnTo>
                    <a:pt x="1116" y="636"/>
                  </a:lnTo>
                  <a:lnTo>
                    <a:pt x="1119" y="652"/>
                  </a:lnTo>
                  <a:lnTo>
                    <a:pt x="1119" y="671"/>
                  </a:lnTo>
                  <a:lnTo>
                    <a:pt x="1111" y="692"/>
                  </a:lnTo>
                  <a:lnTo>
                    <a:pt x="1109" y="702"/>
                  </a:lnTo>
                  <a:lnTo>
                    <a:pt x="1102" y="711"/>
                  </a:lnTo>
                  <a:lnTo>
                    <a:pt x="1093" y="721"/>
                  </a:lnTo>
                  <a:lnTo>
                    <a:pt x="1083" y="733"/>
                  </a:lnTo>
                  <a:lnTo>
                    <a:pt x="1083" y="733"/>
                  </a:lnTo>
                  <a:lnTo>
                    <a:pt x="1071" y="740"/>
                  </a:lnTo>
                  <a:lnTo>
                    <a:pt x="1062" y="747"/>
                  </a:lnTo>
                  <a:lnTo>
                    <a:pt x="1050" y="749"/>
                  </a:lnTo>
                  <a:lnTo>
                    <a:pt x="1038" y="752"/>
                  </a:lnTo>
                  <a:lnTo>
                    <a:pt x="1017" y="754"/>
                  </a:lnTo>
                  <a:lnTo>
                    <a:pt x="998" y="752"/>
                  </a:lnTo>
                  <a:lnTo>
                    <a:pt x="981" y="745"/>
                  </a:lnTo>
                  <a:lnTo>
                    <a:pt x="969" y="740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42"/>
                  </a:lnTo>
                  <a:lnTo>
                    <a:pt x="957" y="756"/>
                  </a:lnTo>
                  <a:lnTo>
                    <a:pt x="955" y="771"/>
                  </a:lnTo>
                  <a:lnTo>
                    <a:pt x="946" y="792"/>
                  </a:lnTo>
                  <a:lnTo>
                    <a:pt x="931" y="813"/>
                  </a:lnTo>
                  <a:lnTo>
                    <a:pt x="910" y="837"/>
                  </a:lnTo>
                  <a:lnTo>
                    <a:pt x="896" y="849"/>
                  </a:lnTo>
                  <a:lnTo>
                    <a:pt x="879" y="861"/>
                  </a:lnTo>
                  <a:lnTo>
                    <a:pt x="879" y="861"/>
                  </a:lnTo>
                  <a:lnTo>
                    <a:pt x="860" y="870"/>
                  </a:lnTo>
                  <a:lnTo>
                    <a:pt x="841" y="877"/>
                  </a:lnTo>
                  <a:lnTo>
                    <a:pt x="825" y="882"/>
                  </a:lnTo>
                  <a:lnTo>
                    <a:pt x="806" y="884"/>
                  </a:lnTo>
                  <a:lnTo>
                    <a:pt x="789" y="884"/>
                  </a:lnTo>
                  <a:lnTo>
                    <a:pt x="773" y="882"/>
                  </a:lnTo>
                  <a:lnTo>
                    <a:pt x="756" y="880"/>
                  </a:lnTo>
                  <a:lnTo>
                    <a:pt x="742" y="875"/>
                  </a:lnTo>
                  <a:lnTo>
                    <a:pt x="713" y="863"/>
                  </a:lnTo>
                  <a:lnTo>
                    <a:pt x="694" y="851"/>
                  </a:lnTo>
                  <a:lnTo>
                    <a:pt x="675" y="839"/>
                  </a:lnTo>
                  <a:lnTo>
                    <a:pt x="675" y="839"/>
                  </a:lnTo>
                  <a:lnTo>
                    <a:pt x="675" y="849"/>
                  </a:lnTo>
                  <a:lnTo>
                    <a:pt x="671" y="858"/>
                  </a:lnTo>
                  <a:lnTo>
                    <a:pt x="666" y="868"/>
                  </a:lnTo>
                  <a:lnTo>
                    <a:pt x="657" y="880"/>
                  </a:lnTo>
                  <a:lnTo>
                    <a:pt x="642" y="889"/>
                  </a:lnTo>
                  <a:lnTo>
                    <a:pt x="623" y="896"/>
                  </a:lnTo>
                  <a:lnTo>
                    <a:pt x="611" y="899"/>
                  </a:lnTo>
                  <a:lnTo>
                    <a:pt x="597" y="899"/>
                  </a:lnTo>
                  <a:lnTo>
                    <a:pt x="597" y="899"/>
                  </a:lnTo>
                  <a:lnTo>
                    <a:pt x="583" y="899"/>
                  </a:lnTo>
                  <a:lnTo>
                    <a:pt x="571" y="896"/>
                  </a:lnTo>
                  <a:lnTo>
                    <a:pt x="552" y="889"/>
                  </a:lnTo>
                  <a:lnTo>
                    <a:pt x="538" y="880"/>
                  </a:lnTo>
                  <a:lnTo>
                    <a:pt x="529" y="868"/>
                  </a:lnTo>
                  <a:lnTo>
                    <a:pt x="524" y="858"/>
                  </a:lnTo>
                  <a:lnTo>
                    <a:pt x="521" y="849"/>
                  </a:lnTo>
                  <a:lnTo>
                    <a:pt x="519" y="839"/>
                  </a:lnTo>
                </a:path>
              </a:pathLst>
            </a:custGeom>
            <a:noFill/>
            <a:ln w="7938">
              <a:solidFill>
                <a:srgbClr val="00A0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3" name="Freeform 15">
              <a:extLst>
                <a:ext uri="{FF2B5EF4-FFF2-40B4-BE49-F238E27FC236}">
                  <a16:creationId xmlns:a16="http://schemas.microsoft.com/office/drawing/2014/main" id="{A1AC3F59-9AAD-BBCF-A705-732DA5C51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286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4" name="Line 16">
              <a:extLst>
                <a:ext uri="{FF2B5EF4-FFF2-40B4-BE49-F238E27FC236}">
                  <a16:creationId xmlns:a16="http://schemas.microsoft.com/office/drawing/2014/main" id="{1D68B4B9-0B55-CDDC-E043-0EFF922EF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13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Freeform 17">
              <a:extLst>
                <a:ext uri="{FF2B5EF4-FFF2-40B4-BE49-F238E27FC236}">
                  <a16:creationId xmlns:a16="http://schemas.microsoft.com/office/drawing/2014/main" id="{D84CCFD0-07E8-E685-F3EA-7EBC06240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1831"/>
              <a:ext cx="29" cy="52"/>
            </a:xfrm>
            <a:custGeom>
              <a:avLst/>
              <a:gdLst>
                <a:gd name="T0" fmla="*/ 0 w 29"/>
                <a:gd name="T1" fmla="*/ 0 h 52"/>
                <a:gd name="T2" fmla="*/ 15 w 29"/>
                <a:gd name="T3" fmla="*/ 52 h 52"/>
                <a:gd name="T4" fmla="*/ 29 w 29"/>
                <a:gd name="T5" fmla="*/ 0 h 52"/>
                <a:gd name="T6" fmla="*/ 0 w 29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2">
                  <a:moveTo>
                    <a:pt x="0" y="0"/>
                  </a:moveTo>
                  <a:lnTo>
                    <a:pt x="15" y="52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8">
              <a:extLst>
                <a:ext uri="{FF2B5EF4-FFF2-40B4-BE49-F238E27FC236}">
                  <a16:creationId xmlns:a16="http://schemas.microsoft.com/office/drawing/2014/main" id="{2A3186BC-A4D0-021E-5E7E-8FD50BEBE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82"/>
              <a:ext cx="1" cy="16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Freeform 19">
              <a:extLst>
                <a:ext uri="{FF2B5EF4-FFF2-40B4-BE49-F238E27FC236}">
                  <a16:creationId xmlns:a16="http://schemas.microsoft.com/office/drawing/2014/main" id="{6ECD0D86-0087-70C7-5653-F08A10F6B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13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Line 20">
              <a:extLst>
                <a:ext uri="{FF2B5EF4-FFF2-40B4-BE49-F238E27FC236}">
                  <a16:creationId xmlns:a16="http://schemas.microsoft.com/office/drawing/2014/main" id="{4C8ED4EF-DFD3-F1C8-5B51-68AC0CBB5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2172"/>
              <a:ext cx="1" cy="16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9" name="Freeform 21">
              <a:extLst>
                <a:ext uri="{FF2B5EF4-FFF2-40B4-BE49-F238E27FC236}">
                  <a16:creationId xmlns:a16="http://schemas.microsoft.com/office/drawing/2014/main" id="{A29FBD27-32CA-3003-EF9A-1C8B9893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1684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0" name="Line 22">
              <a:extLst>
                <a:ext uri="{FF2B5EF4-FFF2-40B4-BE49-F238E27FC236}">
                  <a16:creationId xmlns:a16="http://schemas.microsoft.com/office/drawing/2014/main" id="{18CD29EA-B7CB-F29E-D543-F32DEA4FA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724"/>
              <a:ext cx="1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1" name="Freeform 23">
              <a:extLst>
                <a:ext uri="{FF2B5EF4-FFF2-40B4-BE49-F238E27FC236}">
                  <a16:creationId xmlns:a16="http://schemas.microsoft.com/office/drawing/2014/main" id="{BD4E8E1B-B74A-B997-FA63-FD020954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587"/>
              <a:ext cx="28" cy="52"/>
            </a:xfrm>
            <a:custGeom>
              <a:avLst/>
              <a:gdLst>
                <a:gd name="T0" fmla="*/ 28 w 28"/>
                <a:gd name="T1" fmla="*/ 52 h 52"/>
                <a:gd name="T2" fmla="*/ 14 w 28"/>
                <a:gd name="T3" fmla="*/ 0 h 52"/>
                <a:gd name="T4" fmla="*/ 0 w 28"/>
                <a:gd name="T5" fmla="*/ 52 h 52"/>
                <a:gd name="T6" fmla="*/ 28 w 28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28" y="52"/>
                  </a:moveTo>
                  <a:lnTo>
                    <a:pt x="14" y="0"/>
                  </a:lnTo>
                  <a:lnTo>
                    <a:pt x="0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Freeform 24">
              <a:extLst>
                <a:ext uri="{FF2B5EF4-FFF2-40B4-BE49-F238E27FC236}">
                  <a16:creationId xmlns:a16="http://schemas.microsoft.com/office/drawing/2014/main" id="{EB62EE32-4173-5475-A00D-0548FBA2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585"/>
              <a:ext cx="227" cy="592"/>
            </a:xfrm>
            <a:custGeom>
              <a:avLst/>
              <a:gdLst>
                <a:gd name="T0" fmla="*/ 0 w 227"/>
                <a:gd name="T1" fmla="*/ 0 h 592"/>
                <a:gd name="T2" fmla="*/ 0 w 227"/>
                <a:gd name="T3" fmla="*/ 592 h 592"/>
                <a:gd name="T4" fmla="*/ 227 w 227"/>
                <a:gd name="T5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592">
                  <a:moveTo>
                    <a:pt x="0" y="0"/>
                  </a:moveTo>
                  <a:lnTo>
                    <a:pt x="0" y="592"/>
                  </a:lnTo>
                  <a:lnTo>
                    <a:pt x="227" y="5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Freeform 25">
              <a:extLst>
                <a:ext uri="{FF2B5EF4-FFF2-40B4-BE49-F238E27FC236}">
                  <a16:creationId xmlns:a16="http://schemas.microsoft.com/office/drawing/2014/main" id="{CC556C51-E4AD-9AB1-6B1B-9A6E5947B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620"/>
              <a:ext cx="230" cy="557"/>
            </a:xfrm>
            <a:custGeom>
              <a:avLst/>
              <a:gdLst>
                <a:gd name="T0" fmla="*/ 0 w 230"/>
                <a:gd name="T1" fmla="*/ 557 h 557"/>
                <a:gd name="T2" fmla="*/ 230 w 230"/>
                <a:gd name="T3" fmla="*/ 557 h 557"/>
                <a:gd name="T4" fmla="*/ 230 w 230"/>
                <a:gd name="T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" h="557">
                  <a:moveTo>
                    <a:pt x="0" y="557"/>
                  </a:moveTo>
                  <a:lnTo>
                    <a:pt x="230" y="557"/>
                  </a:lnTo>
                  <a:lnTo>
                    <a:pt x="23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Rectangle 26">
              <a:extLst>
                <a:ext uri="{FF2B5EF4-FFF2-40B4-BE49-F238E27FC236}">
                  <a16:creationId xmlns:a16="http://schemas.microsoft.com/office/drawing/2014/main" id="{92FBF2B9-AFEA-E5C7-7FF0-134CD8E5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75" name="Rectangle 27">
              <a:extLst>
                <a:ext uri="{FF2B5EF4-FFF2-40B4-BE49-F238E27FC236}">
                  <a16:creationId xmlns:a16="http://schemas.microsoft.com/office/drawing/2014/main" id="{69A98A31-278A-721D-4D7E-8D9FE613F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281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Host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76" name="Rectangle 28">
              <a:extLst>
                <a:ext uri="{FF2B5EF4-FFF2-40B4-BE49-F238E27FC236}">
                  <a16:creationId xmlns:a16="http://schemas.microsoft.com/office/drawing/2014/main" id="{32CBBFBE-22DE-4CF0-4121-74DC6EF4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77" name="Rectangle 29">
              <a:extLst>
                <a:ext uri="{FF2B5EF4-FFF2-40B4-BE49-F238E27FC236}">
                  <a16:creationId xmlns:a16="http://schemas.microsoft.com/office/drawing/2014/main" id="{F60F1540-4AAF-0859-4C76-9E13638A3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575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78" name="Rectangle 30">
              <a:extLst>
                <a:ext uri="{FF2B5EF4-FFF2-40B4-BE49-F238E27FC236}">
                  <a16:creationId xmlns:a16="http://schemas.microsoft.com/office/drawing/2014/main" id="{87F99D74-7AD3-9201-758E-DF427688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85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79" name="Rectangle 31">
              <a:extLst>
                <a:ext uri="{FF2B5EF4-FFF2-40B4-BE49-F238E27FC236}">
                  <a16:creationId xmlns:a16="http://schemas.microsoft.com/office/drawing/2014/main" id="{8F3AB305-0251-EA71-DB29-A5ED0473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575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80" name="Rectangle 32">
              <a:extLst>
                <a:ext uri="{FF2B5EF4-FFF2-40B4-BE49-F238E27FC236}">
                  <a16:creationId xmlns:a16="http://schemas.microsoft.com/office/drawing/2014/main" id="{32D72A1F-ECCC-E8EC-042C-0EAE9E9C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1" name="Freeform 33">
              <a:extLst>
                <a:ext uri="{FF2B5EF4-FFF2-40B4-BE49-F238E27FC236}">
                  <a16:creationId xmlns:a16="http://schemas.microsoft.com/office/drawing/2014/main" id="{527C0B57-B3BF-51AC-5125-8210DB0B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2" name="Freeform 34">
              <a:extLst>
                <a:ext uri="{FF2B5EF4-FFF2-40B4-BE49-F238E27FC236}">
                  <a16:creationId xmlns:a16="http://schemas.microsoft.com/office/drawing/2014/main" id="{369DB715-EB7B-846A-F944-E3D68200B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3" name="Rectangle 35">
              <a:extLst>
                <a:ext uri="{FF2B5EF4-FFF2-40B4-BE49-F238E27FC236}">
                  <a16:creationId xmlns:a16="http://schemas.microsoft.com/office/drawing/2014/main" id="{B250AB25-31CB-2D27-8783-6DF1F8F0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987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84" name="Rectangle 36">
              <a:extLst>
                <a:ext uri="{FF2B5EF4-FFF2-40B4-BE49-F238E27FC236}">
                  <a16:creationId xmlns:a16="http://schemas.microsoft.com/office/drawing/2014/main" id="{BE9B4687-D58C-CC8D-03E6-B963B33C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5" name="Freeform 37">
              <a:extLst>
                <a:ext uri="{FF2B5EF4-FFF2-40B4-BE49-F238E27FC236}">
                  <a16:creationId xmlns:a16="http://schemas.microsoft.com/office/drawing/2014/main" id="{E8E18998-EB27-70CA-5C4F-A84418331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6" name="Freeform 38">
              <a:extLst>
                <a:ext uri="{FF2B5EF4-FFF2-40B4-BE49-F238E27FC236}">
                  <a16:creationId xmlns:a16="http://schemas.microsoft.com/office/drawing/2014/main" id="{01928097-61E1-E149-6A89-AB527466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7" name="Rectangle 39">
              <a:extLst>
                <a:ext uri="{FF2B5EF4-FFF2-40B4-BE49-F238E27FC236}">
                  <a16:creationId xmlns:a16="http://schemas.microsoft.com/office/drawing/2014/main" id="{30EAEA2A-E50C-9121-8842-3A528C353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88" name="Rectangle 40">
              <a:extLst>
                <a:ext uri="{FF2B5EF4-FFF2-40B4-BE49-F238E27FC236}">
                  <a16:creationId xmlns:a16="http://schemas.microsoft.com/office/drawing/2014/main" id="{0E40BF95-6EC1-2991-A33A-F0E835A9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1734"/>
              <a:ext cx="239" cy="10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9" name="Freeform 41">
              <a:extLst>
                <a:ext uri="{FF2B5EF4-FFF2-40B4-BE49-F238E27FC236}">
                  <a16:creationId xmlns:a16="http://schemas.microsoft.com/office/drawing/2014/main" id="{FD02DBAB-3BCA-F55A-E037-23801578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720"/>
              <a:ext cx="19" cy="120"/>
            </a:xfrm>
            <a:custGeom>
              <a:avLst/>
              <a:gdLst>
                <a:gd name="T0" fmla="*/ 19 w 19"/>
                <a:gd name="T1" fmla="*/ 0 h 120"/>
                <a:gd name="T2" fmla="*/ 19 w 19"/>
                <a:gd name="T3" fmla="*/ 104 h 120"/>
                <a:gd name="T4" fmla="*/ 0 w 19"/>
                <a:gd name="T5" fmla="*/ 120 h 120"/>
                <a:gd name="T6" fmla="*/ 0 w 19"/>
                <a:gd name="T7" fmla="*/ 14 h 120"/>
                <a:gd name="T8" fmla="*/ 19 w 1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0">
                  <a:moveTo>
                    <a:pt x="19" y="0"/>
                  </a:moveTo>
                  <a:lnTo>
                    <a:pt x="19" y="104"/>
                  </a:lnTo>
                  <a:lnTo>
                    <a:pt x="0" y="120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0" name="Freeform 42">
              <a:extLst>
                <a:ext uri="{FF2B5EF4-FFF2-40B4-BE49-F238E27FC236}">
                  <a16:creationId xmlns:a16="http://schemas.microsoft.com/office/drawing/2014/main" id="{B687F7AE-63F9-4D19-334C-82B231E3B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720"/>
              <a:ext cx="258" cy="14"/>
            </a:xfrm>
            <a:custGeom>
              <a:avLst/>
              <a:gdLst>
                <a:gd name="T0" fmla="*/ 0 w 258"/>
                <a:gd name="T1" fmla="*/ 14 h 14"/>
                <a:gd name="T2" fmla="*/ 16 w 258"/>
                <a:gd name="T3" fmla="*/ 0 h 14"/>
                <a:gd name="T4" fmla="*/ 258 w 258"/>
                <a:gd name="T5" fmla="*/ 0 h 14"/>
                <a:gd name="T6" fmla="*/ 239 w 258"/>
                <a:gd name="T7" fmla="*/ 14 h 14"/>
                <a:gd name="T8" fmla="*/ 0 w 25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">
                  <a:moveTo>
                    <a:pt x="0" y="14"/>
                  </a:moveTo>
                  <a:lnTo>
                    <a:pt x="16" y="0"/>
                  </a:lnTo>
                  <a:lnTo>
                    <a:pt x="258" y="0"/>
                  </a:lnTo>
                  <a:lnTo>
                    <a:pt x="2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1" name="Rectangle 43">
              <a:extLst>
                <a:ext uri="{FF2B5EF4-FFF2-40B4-BE49-F238E27FC236}">
                  <a16:creationId xmlns:a16="http://schemas.microsoft.com/office/drawing/2014/main" id="{D06A0071-1F49-1333-CB34-95F90214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743"/>
              <a:ext cx="1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92" name="Rectangle 44">
              <a:extLst>
                <a:ext uri="{FF2B5EF4-FFF2-40B4-BE49-F238E27FC236}">
                  <a16:creationId xmlns:a16="http://schemas.microsoft.com/office/drawing/2014/main" id="{450603C8-7F8B-D13C-DB5D-FCC83272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3" name="Freeform 45">
              <a:extLst>
                <a:ext uri="{FF2B5EF4-FFF2-40B4-BE49-F238E27FC236}">
                  <a16:creationId xmlns:a16="http://schemas.microsoft.com/office/drawing/2014/main" id="{0566F575-A4AC-87BE-3106-FE7DB336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4" name="Freeform 46">
              <a:extLst>
                <a:ext uri="{FF2B5EF4-FFF2-40B4-BE49-F238E27FC236}">
                  <a16:creationId xmlns:a16="http://schemas.microsoft.com/office/drawing/2014/main" id="{C5EF14B3-AC50-5515-5E0B-F1735C73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5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5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5" name="Rectangle 47">
              <a:extLst>
                <a:ext uri="{FF2B5EF4-FFF2-40B4-BE49-F238E27FC236}">
                  <a16:creationId xmlns:a16="http://schemas.microsoft.com/office/drawing/2014/main" id="{E82C23C1-0823-9DBF-4C3B-0B381B338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44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296" name="Rectangle 48">
              <a:extLst>
                <a:ext uri="{FF2B5EF4-FFF2-40B4-BE49-F238E27FC236}">
                  <a16:creationId xmlns:a16="http://schemas.microsoft.com/office/drawing/2014/main" id="{AEE9E236-241F-BC9E-FEBA-EC8089427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26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7" name="Freeform 49">
              <a:extLst>
                <a:ext uri="{FF2B5EF4-FFF2-40B4-BE49-F238E27FC236}">
                  <a16:creationId xmlns:a16="http://schemas.microsoft.com/office/drawing/2014/main" id="{CF2C6623-7487-908C-9FD0-C0BFA43F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881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11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11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8" name="Freeform 50">
              <a:extLst>
                <a:ext uri="{FF2B5EF4-FFF2-40B4-BE49-F238E27FC236}">
                  <a16:creationId xmlns:a16="http://schemas.microsoft.com/office/drawing/2014/main" id="{5F7B172B-2005-7373-F810-3F3ECF6E8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81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9" name="Rectangle 51">
              <a:extLst>
                <a:ext uri="{FF2B5EF4-FFF2-40B4-BE49-F238E27FC236}">
                  <a16:creationId xmlns:a16="http://schemas.microsoft.com/office/drawing/2014/main" id="{E3732C20-5018-9F33-2AE8-BF8035309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987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RRP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00" name="Rectangle 52">
              <a:extLst>
                <a:ext uri="{FF2B5EF4-FFF2-40B4-BE49-F238E27FC236}">
                  <a16:creationId xmlns:a16="http://schemas.microsoft.com/office/drawing/2014/main" id="{54D3F176-0F3A-DE76-F450-E06D6DF74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381"/>
              <a:ext cx="356" cy="20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1" name="Freeform 53">
              <a:extLst>
                <a:ext uri="{FF2B5EF4-FFF2-40B4-BE49-F238E27FC236}">
                  <a16:creationId xmlns:a16="http://schemas.microsoft.com/office/drawing/2014/main" id="{7F37BD06-BCDD-6F23-0139-15F81AEE8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36"/>
              <a:ext cx="45" cy="253"/>
            </a:xfrm>
            <a:custGeom>
              <a:avLst/>
              <a:gdLst>
                <a:gd name="T0" fmla="*/ 45 w 45"/>
                <a:gd name="T1" fmla="*/ 0 h 253"/>
                <a:gd name="T2" fmla="*/ 45 w 45"/>
                <a:gd name="T3" fmla="*/ 208 h 253"/>
                <a:gd name="T4" fmla="*/ 0 w 45"/>
                <a:gd name="T5" fmla="*/ 253 h 253"/>
                <a:gd name="T6" fmla="*/ 0 w 45"/>
                <a:gd name="T7" fmla="*/ 45 h 253"/>
                <a:gd name="T8" fmla="*/ 45 w 45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3">
                  <a:moveTo>
                    <a:pt x="45" y="0"/>
                  </a:moveTo>
                  <a:lnTo>
                    <a:pt x="45" y="208"/>
                  </a:lnTo>
                  <a:lnTo>
                    <a:pt x="0" y="253"/>
                  </a:lnTo>
                  <a:lnTo>
                    <a:pt x="0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2" name="Freeform 54">
              <a:extLst>
                <a:ext uri="{FF2B5EF4-FFF2-40B4-BE49-F238E27FC236}">
                  <a16:creationId xmlns:a16="http://schemas.microsoft.com/office/drawing/2014/main" id="{981CD5B6-25BE-7C0B-24A8-9B173CE8F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336"/>
              <a:ext cx="401" cy="45"/>
            </a:xfrm>
            <a:custGeom>
              <a:avLst/>
              <a:gdLst>
                <a:gd name="T0" fmla="*/ 0 w 401"/>
                <a:gd name="T1" fmla="*/ 45 h 45"/>
                <a:gd name="T2" fmla="*/ 46 w 401"/>
                <a:gd name="T3" fmla="*/ 0 h 45"/>
                <a:gd name="T4" fmla="*/ 401 w 401"/>
                <a:gd name="T5" fmla="*/ 0 h 45"/>
                <a:gd name="T6" fmla="*/ 356 w 401"/>
                <a:gd name="T7" fmla="*/ 45 h 45"/>
                <a:gd name="T8" fmla="*/ 0 w 40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5">
                  <a:moveTo>
                    <a:pt x="0" y="45"/>
                  </a:moveTo>
                  <a:lnTo>
                    <a:pt x="46" y="0"/>
                  </a:lnTo>
                  <a:lnTo>
                    <a:pt x="401" y="0"/>
                  </a:lnTo>
                  <a:lnTo>
                    <a:pt x="35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3" name="Rectangle 55">
              <a:extLst>
                <a:ext uri="{FF2B5EF4-FFF2-40B4-BE49-F238E27FC236}">
                  <a16:creationId xmlns:a16="http://schemas.microsoft.com/office/drawing/2014/main" id="{2AE803C2-9563-83B5-4889-EDD8FD23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44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HHP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04" name="Rectangle 56">
              <a:extLst>
                <a:ext uri="{FF2B5EF4-FFF2-40B4-BE49-F238E27FC236}">
                  <a16:creationId xmlns:a16="http://schemas.microsoft.com/office/drawing/2014/main" id="{A8ECAC7A-0C45-0BF8-853E-850177821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5" name="Freeform 57">
              <a:extLst>
                <a:ext uri="{FF2B5EF4-FFF2-40B4-BE49-F238E27FC236}">
                  <a16:creationId xmlns:a16="http://schemas.microsoft.com/office/drawing/2014/main" id="{A32D7F28-F945-5401-FB1B-15AF4BBA3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395"/>
              <a:ext cx="33" cy="289"/>
            </a:xfrm>
            <a:custGeom>
              <a:avLst/>
              <a:gdLst>
                <a:gd name="T0" fmla="*/ 33 w 33"/>
                <a:gd name="T1" fmla="*/ 0 h 289"/>
                <a:gd name="T2" fmla="*/ 33 w 33"/>
                <a:gd name="T3" fmla="*/ 258 h 289"/>
                <a:gd name="T4" fmla="*/ 0 w 33"/>
                <a:gd name="T5" fmla="*/ 289 h 289"/>
                <a:gd name="T6" fmla="*/ 0 w 33"/>
                <a:gd name="T7" fmla="*/ 33 h 289"/>
                <a:gd name="T8" fmla="*/ 33 w 3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9">
                  <a:moveTo>
                    <a:pt x="33" y="0"/>
                  </a:moveTo>
                  <a:lnTo>
                    <a:pt x="33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6" name="Freeform 58">
              <a:extLst>
                <a:ext uri="{FF2B5EF4-FFF2-40B4-BE49-F238E27FC236}">
                  <a16:creationId xmlns:a16="http://schemas.microsoft.com/office/drawing/2014/main" id="{18E38F2A-630D-1F38-41E6-6361E8746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" y="1395"/>
              <a:ext cx="445" cy="33"/>
            </a:xfrm>
            <a:custGeom>
              <a:avLst/>
              <a:gdLst>
                <a:gd name="T0" fmla="*/ 0 w 445"/>
                <a:gd name="T1" fmla="*/ 33 h 33"/>
                <a:gd name="T2" fmla="*/ 33 w 445"/>
                <a:gd name="T3" fmla="*/ 0 h 33"/>
                <a:gd name="T4" fmla="*/ 445 w 445"/>
                <a:gd name="T5" fmla="*/ 0 h 33"/>
                <a:gd name="T6" fmla="*/ 412 w 445"/>
                <a:gd name="T7" fmla="*/ 33 h 33"/>
                <a:gd name="T8" fmla="*/ 0 w 4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">
                  <a:moveTo>
                    <a:pt x="0" y="33"/>
                  </a:moveTo>
                  <a:lnTo>
                    <a:pt x="33" y="0"/>
                  </a:lnTo>
                  <a:lnTo>
                    <a:pt x="445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07" name="Rectangle 59">
              <a:extLst>
                <a:ext uri="{FF2B5EF4-FFF2-40B4-BE49-F238E27FC236}">
                  <a16:creationId xmlns:a16="http://schemas.microsoft.com/office/drawing/2014/main" id="{FB0436A9-5E33-73B2-58B8-3E251FB47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08" name="Rectangle 60">
              <a:extLst>
                <a:ext uri="{FF2B5EF4-FFF2-40B4-BE49-F238E27FC236}">
                  <a16:creationId xmlns:a16="http://schemas.microsoft.com/office/drawing/2014/main" id="{503B6CBC-EF7B-41D5-C9A3-E8B6C2DEC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556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09" name="Rectangle 61">
              <a:extLst>
                <a:ext uri="{FF2B5EF4-FFF2-40B4-BE49-F238E27FC236}">
                  <a16:creationId xmlns:a16="http://schemas.microsoft.com/office/drawing/2014/main" id="{894463ED-4CE4-1D86-F553-7D67288F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428"/>
              <a:ext cx="412" cy="256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0" name="Freeform 62">
              <a:extLst>
                <a:ext uri="{FF2B5EF4-FFF2-40B4-BE49-F238E27FC236}">
                  <a16:creationId xmlns:a16="http://schemas.microsoft.com/office/drawing/2014/main" id="{576B97A8-1AC6-B868-C7EA-1E9257D19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395"/>
              <a:ext cx="34" cy="289"/>
            </a:xfrm>
            <a:custGeom>
              <a:avLst/>
              <a:gdLst>
                <a:gd name="T0" fmla="*/ 34 w 34"/>
                <a:gd name="T1" fmla="*/ 0 h 289"/>
                <a:gd name="T2" fmla="*/ 34 w 34"/>
                <a:gd name="T3" fmla="*/ 258 h 289"/>
                <a:gd name="T4" fmla="*/ 0 w 34"/>
                <a:gd name="T5" fmla="*/ 289 h 289"/>
                <a:gd name="T6" fmla="*/ 0 w 34"/>
                <a:gd name="T7" fmla="*/ 33 h 289"/>
                <a:gd name="T8" fmla="*/ 34 w 34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9">
                  <a:moveTo>
                    <a:pt x="34" y="0"/>
                  </a:moveTo>
                  <a:lnTo>
                    <a:pt x="34" y="258"/>
                  </a:lnTo>
                  <a:lnTo>
                    <a:pt x="0" y="289"/>
                  </a:lnTo>
                  <a:lnTo>
                    <a:pt x="0" y="3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1" name="Freeform 63">
              <a:extLst>
                <a:ext uri="{FF2B5EF4-FFF2-40B4-BE49-F238E27FC236}">
                  <a16:creationId xmlns:a16="http://schemas.microsoft.com/office/drawing/2014/main" id="{14505F94-E3C8-47C2-8C68-75423C404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395"/>
              <a:ext cx="446" cy="33"/>
            </a:xfrm>
            <a:custGeom>
              <a:avLst/>
              <a:gdLst>
                <a:gd name="T0" fmla="*/ 0 w 446"/>
                <a:gd name="T1" fmla="*/ 33 h 33"/>
                <a:gd name="T2" fmla="*/ 33 w 446"/>
                <a:gd name="T3" fmla="*/ 0 h 33"/>
                <a:gd name="T4" fmla="*/ 446 w 446"/>
                <a:gd name="T5" fmla="*/ 0 h 33"/>
                <a:gd name="T6" fmla="*/ 412 w 446"/>
                <a:gd name="T7" fmla="*/ 33 h 33"/>
                <a:gd name="T8" fmla="*/ 0 w 446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3">
                  <a:moveTo>
                    <a:pt x="0" y="33"/>
                  </a:moveTo>
                  <a:lnTo>
                    <a:pt x="33" y="0"/>
                  </a:lnTo>
                  <a:lnTo>
                    <a:pt x="446" y="0"/>
                  </a:lnTo>
                  <a:lnTo>
                    <a:pt x="412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2" name="Rectangle 64">
              <a:extLst>
                <a:ext uri="{FF2B5EF4-FFF2-40B4-BE49-F238E27FC236}">
                  <a16:creationId xmlns:a16="http://schemas.microsoft.com/office/drawing/2014/main" id="{41E1374F-863D-FA11-702D-D3B6AFA5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466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Application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13" name="Rectangle 65">
              <a:extLst>
                <a:ext uri="{FF2B5EF4-FFF2-40B4-BE49-F238E27FC236}">
                  <a16:creationId xmlns:a16="http://schemas.microsoft.com/office/drawing/2014/main" id="{7837A197-62D2-864F-CBAD-588936FF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56"/>
              <a:ext cx="2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program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14" name="Rectangle 66">
              <a:extLst>
                <a:ext uri="{FF2B5EF4-FFF2-40B4-BE49-F238E27FC236}">
                  <a16:creationId xmlns:a16="http://schemas.microsoft.com/office/drawing/2014/main" id="{8CBC2C99-0B41-B03A-76DA-20140467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5" name="Freeform 67">
              <a:extLst>
                <a:ext uri="{FF2B5EF4-FFF2-40B4-BE49-F238E27FC236}">
                  <a16:creationId xmlns:a16="http://schemas.microsoft.com/office/drawing/2014/main" id="{F43B78D2-5460-3568-5F1C-6A75E976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6" name="Freeform 68">
              <a:extLst>
                <a:ext uri="{FF2B5EF4-FFF2-40B4-BE49-F238E27FC236}">
                  <a16:creationId xmlns:a16="http://schemas.microsoft.com/office/drawing/2014/main" id="{1E7C42E9-C350-DA2D-486B-27CE97DF5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7" name="Rectangle 69">
              <a:extLst>
                <a:ext uri="{FF2B5EF4-FFF2-40B4-BE49-F238E27FC236}">
                  <a16:creationId xmlns:a16="http://schemas.microsoft.com/office/drawing/2014/main" id="{1E499267-E9DF-B624-8709-4A4B83F2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188"/>
              <a:ext cx="44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Myriad Roman" charset="0"/>
                </a:rPr>
                <a:t>   </a:t>
              </a:r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RRP    Data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18" name="Line 70">
              <a:extLst>
                <a:ext uri="{FF2B5EF4-FFF2-40B4-BE49-F238E27FC236}">
                  <a16:creationId xmlns:a16="http://schemas.microsoft.com/office/drawing/2014/main" id="{F87001B3-E52B-48F5-5A33-5EAAC8C81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19" name="Rectangle 71">
              <a:extLst>
                <a:ext uri="{FF2B5EF4-FFF2-40B4-BE49-F238E27FC236}">
                  <a16:creationId xmlns:a16="http://schemas.microsoft.com/office/drawing/2014/main" id="{8DD659E6-80BF-3651-F988-1BB6BFC8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79"/>
              <a:ext cx="452" cy="10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0" name="Freeform 72">
              <a:extLst>
                <a:ext uri="{FF2B5EF4-FFF2-40B4-BE49-F238E27FC236}">
                  <a16:creationId xmlns:a16="http://schemas.microsoft.com/office/drawing/2014/main" id="{F2FCA31E-C7C6-5BDF-656C-709D09B2E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2165"/>
              <a:ext cx="19" cy="121"/>
            </a:xfrm>
            <a:custGeom>
              <a:avLst/>
              <a:gdLst>
                <a:gd name="T0" fmla="*/ 19 w 19"/>
                <a:gd name="T1" fmla="*/ 0 h 121"/>
                <a:gd name="T2" fmla="*/ 19 w 19"/>
                <a:gd name="T3" fmla="*/ 104 h 121"/>
                <a:gd name="T4" fmla="*/ 0 w 19"/>
                <a:gd name="T5" fmla="*/ 121 h 121"/>
                <a:gd name="T6" fmla="*/ 0 w 19"/>
                <a:gd name="T7" fmla="*/ 14 h 121"/>
                <a:gd name="T8" fmla="*/ 19 w 1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1">
                  <a:moveTo>
                    <a:pt x="19" y="0"/>
                  </a:moveTo>
                  <a:lnTo>
                    <a:pt x="19" y="104"/>
                  </a:lnTo>
                  <a:lnTo>
                    <a:pt x="0" y="121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1" name="Freeform 73">
              <a:extLst>
                <a:ext uri="{FF2B5EF4-FFF2-40B4-BE49-F238E27FC236}">
                  <a16:creationId xmlns:a16="http://schemas.microsoft.com/office/drawing/2014/main" id="{FC75AFBD-530D-591B-D8DD-80956AD0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2165"/>
              <a:ext cx="471" cy="14"/>
            </a:xfrm>
            <a:custGeom>
              <a:avLst/>
              <a:gdLst>
                <a:gd name="T0" fmla="*/ 0 w 471"/>
                <a:gd name="T1" fmla="*/ 14 h 14"/>
                <a:gd name="T2" fmla="*/ 16 w 471"/>
                <a:gd name="T3" fmla="*/ 0 h 14"/>
                <a:gd name="T4" fmla="*/ 471 w 471"/>
                <a:gd name="T5" fmla="*/ 0 h 14"/>
                <a:gd name="T6" fmla="*/ 452 w 471"/>
                <a:gd name="T7" fmla="*/ 14 h 14"/>
                <a:gd name="T8" fmla="*/ 0 w 47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4">
                  <a:moveTo>
                    <a:pt x="0" y="14"/>
                  </a:moveTo>
                  <a:lnTo>
                    <a:pt x="16" y="0"/>
                  </a:lnTo>
                  <a:lnTo>
                    <a:pt x="471" y="0"/>
                  </a:lnTo>
                  <a:lnTo>
                    <a:pt x="452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2" name="Rectangle 74">
              <a:extLst>
                <a:ext uri="{FF2B5EF4-FFF2-40B4-BE49-F238E27FC236}">
                  <a16:creationId xmlns:a16="http://schemas.microsoft.com/office/drawing/2014/main" id="{A7F6D946-8FB5-C9F0-1427-E4EF3565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188"/>
              <a:ext cx="44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Myriad Roman" charset="0"/>
                </a:rPr>
                <a:t>  </a:t>
              </a:r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RRP    </a:t>
              </a:r>
              <a:r>
                <a:rPr lang="en-US" altLang="zh-CN" sz="1000">
                  <a:solidFill>
                    <a:srgbClr val="000000"/>
                  </a:solidFill>
                  <a:latin typeface="Myriad Roman" charset="0"/>
                </a:rPr>
                <a:t> </a:t>
              </a:r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23" name="Line 75">
              <a:extLst>
                <a:ext uri="{FF2B5EF4-FFF2-40B4-BE49-F238E27FC236}">
                  <a16:creationId xmlns:a16="http://schemas.microsoft.com/office/drawing/2014/main" id="{1AF98D60-1BB1-A5DD-076C-6F66C0FC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179"/>
              <a:ext cx="1" cy="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4" name="Rectangle 76">
              <a:extLst>
                <a:ext uri="{FF2B5EF4-FFF2-40B4-BE49-F238E27FC236}">
                  <a16:creationId xmlns:a16="http://schemas.microsoft.com/office/drawing/2014/main" id="{50456899-ABDF-915B-4A51-19D8E1196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125"/>
              <a:ext cx="739" cy="10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5" name="Freeform 77">
              <a:extLst>
                <a:ext uri="{FF2B5EF4-FFF2-40B4-BE49-F238E27FC236}">
                  <a16:creationId xmlns:a16="http://schemas.microsoft.com/office/drawing/2014/main" id="{1D0179A8-C880-0213-FBA2-0C93C57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111"/>
              <a:ext cx="17" cy="118"/>
            </a:xfrm>
            <a:custGeom>
              <a:avLst/>
              <a:gdLst>
                <a:gd name="T0" fmla="*/ 17 w 17"/>
                <a:gd name="T1" fmla="*/ 0 h 118"/>
                <a:gd name="T2" fmla="*/ 17 w 17"/>
                <a:gd name="T3" fmla="*/ 104 h 118"/>
                <a:gd name="T4" fmla="*/ 0 w 17"/>
                <a:gd name="T5" fmla="*/ 118 h 118"/>
                <a:gd name="T6" fmla="*/ 0 w 17"/>
                <a:gd name="T7" fmla="*/ 14 h 118"/>
                <a:gd name="T8" fmla="*/ 17 w 1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8">
                  <a:moveTo>
                    <a:pt x="17" y="0"/>
                  </a:moveTo>
                  <a:lnTo>
                    <a:pt x="17" y="104"/>
                  </a:lnTo>
                  <a:lnTo>
                    <a:pt x="0" y="118"/>
                  </a:lnTo>
                  <a:lnTo>
                    <a:pt x="0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6" name="Freeform 78">
              <a:extLst>
                <a:ext uri="{FF2B5EF4-FFF2-40B4-BE49-F238E27FC236}">
                  <a16:creationId xmlns:a16="http://schemas.microsoft.com/office/drawing/2014/main" id="{F66E4F44-59C5-43D1-BB5C-0159721D1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3111"/>
              <a:ext cx="756" cy="14"/>
            </a:xfrm>
            <a:custGeom>
              <a:avLst/>
              <a:gdLst>
                <a:gd name="T0" fmla="*/ 0 w 756"/>
                <a:gd name="T1" fmla="*/ 14 h 14"/>
                <a:gd name="T2" fmla="*/ 17 w 756"/>
                <a:gd name="T3" fmla="*/ 0 h 14"/>
                <a:gd name="T4" fmla="*/ 756 w 756"/>
                <a:gd name="T5" fmla="*/ 0 h 14"/>
                <a:gd name="T6" fmla="*/ 739 w 756"/>
                <a:gd name="T7" fmla="*/ 14 h 14"/>
                <a:gd name="T8" fmla="*/ 0 w 75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4">
                  <a:moveTo>
                    <a:pt x="0" y="14"/>
                  </a:moveTo>
                  <a:lnTo>
                    <a:pt x="17" y="0"/>
                  </a:lnTo>
                  <a:lnTo>
                    <a:pt x="756" y="0"/>
                  </a:lnTo>
                  <a:lnTo>
                    <a:pt x="73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7" name="Rectangle 79">
              <a:extLst>
                <a:ext uri="{FF2B5EF4-FFF2-40B4-BE49-F238E27FC236}">
                  <a16:creationId xmlns:a16="http://schemas.microsoft.com/office/drawing/2014/main" id="{FB450AF0-3CDE-742B-9F3A-2AB71ADC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134"/>
              <a:ext cx="7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Myriad Roman" charset="0"/>
                </a:rPr>
                <a:t>       </a:t>
              </a:r>
              <a:r>
                <a:rPr lang="en-GB" altLang="zh-CN" sz="1000">
                  <a:solidFill>
                    <a:srgbClr val="000000"/>
                  </a:solidFill>
                  <a:latin typeface="Myriad Roman" charset="0"/>
                </a:rPr>
                <a:t>HHP    RRP    Data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1328" name="Line 80">
              <a:extLst>
                <a:ext uri="{FF2B5EF4-FFF2-40B4-BE49-F238E27FC236}">
                  <a16:creationId xmlns:a16="http://schemas.microsoft.com/office/drawing/2014/main" id="{39CE3088-C980-1753-DDCF-27B56BE15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329" name="Line 81">
              <a:extLst>
                <a:ext uri="{FF2B5EF4-FFF2-40B4-BE49-F238E27FC236}">
                  <a16:creationId xmlns:a16="http://schemas.microsoft.com/office/drawing/2014/main" id="{755B4AB3-A820-C162-53E4-392C9E43D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3125"/>
              <a:ext cx="1" cy="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3A3756D8-B4F3-1998-B8C7-81495E551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r>
              <a:rPr lang="en-US" altLang="zh-CN" sz="5400"/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308597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8269B19-6CA6-D217-D103-15EFD3EB1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405" y="666849"/>
            <a:ext cx="8204200" cy="685800"/>
          </a:xfrm>
        </p:spPr>
        <p:txBody>
          <a:bodyPr/>
          <a:lstStyle/>
          <a:p>
            <a:r>
              <a:rPr lang="en-US" altLang="zh-CN" b="1"/>
              <a:t>Scalable Networks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01B7838-E424-410F-3C93-7F639A7DF1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1907" y="2071893"/>
            <a:ext cx="7696200" cy="5127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Switch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Connect links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Connect switches to form a larger network.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forwards packets from input port to output port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port selected based on address in packet header</a:t>
            </a:r>
          </a:p>
          <a:p>
            <a:pPr lvl="1">
              <a:lnSpc>
                <a:spcPct val="90000"/>
              </a:lnSpc>
            </a:pP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 and forward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support large numbers of hosts 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409E3419-8AC3-7C2A-7E89-976AE673CE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681" y="4105366"/>
            <a:ext cx="2667000" cy="2595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22BA7C8-1791-EC95-7506-4E450707B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944" y="903740"/>
            <a:ext cx="8204200" cy="685800"/>
          </a:xfrm>
        </p:spPr>
        <p:txBody>
          <a:bodyPr/>
          <a:lstStyle/>
          <a:p>
            <a:r>
              <a:rPr lang="en-US" altLang="zh-CN" b="1"/>
              <a:t>Datagram Switching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088685E-1EB5-A420-E5E6-D1196AD1F3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046" y="4393542"/>
            <a:ext cx="8077200" cy="2514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No connection setup phase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Sometimes called </a:t>
            </a:r>
            <a:r>
              <a:rPr lang="en-US" altLang="zh-CN" sz="2000" i="1" dirty="0">
                <a:latin typeface="Calibri"/>
                <a:ea typeface="宋体"/>
                <a:cs typeface="Calibri"/>
              </a:rPr>
              <a:t>connectionless 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model</a:t>
            </a:r>
          </a:p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Each packet forwarded independently </a:t>
            </a:r>
          </a:p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Each switch  maintains a forwarding (routing) table</a:t>
            </a:r>
          </a:p>
          <a:p>
            <a:pPr lvl="1" indent="-283210"/>
            <a:r>
              <a:rPr lang="en-US" altLang="zh-CN" sz="2000" err="1">
                <a:latin typeface="Calibri"/>
                <a:ea typeface="宋体"/>
                <a:cs typeface="Calibri"/>
              </a:rPr>
              <a:t>Eg.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Switch 1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58674924-10BE-5D8C-4CF2-C1574A59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46" y="2320267"/>
            <a:ext cx="4953000" cy="36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B58C9316-6306-BC53-DF49-4F1F84BCA8E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5472648"/>
              </p:ext>
            </p:extLst>
          </p:nvPr>
        </p:nvGraphicFramePr>
        <p:xfrm>
          <a:off x="669309" y="2205967"/>
          <a:ext cx="20812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514972" imgH="1552816" progId="Excel.Sheet.8">
                  <p:embed/>
                </p:oleObj>
              </mc:Choice>
              <mc:Fallback>
                <p:oleObj name="Worksheet" r:id="rId3" imgW="1514972" imgH="1552816" progId="Excel.Sheet.8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B58C9316-6306-BC53-DF49-4F1F84BCA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09" y="2205967"/>
                        <a:ext cx="20812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576FB12-DEAC-0136-74ED-3CE39B778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3272" y="569994"/>
            <a:ext cx="7772400" cy="1143001"/>
          </a:xfrm>
        </p:spPr>
        <p:txBody>
          <a:bodyPr/>
          <a:lstStyle/>
          <a:p>
            <a:r>
              <a:rPr lang="fr-BE" altLang="zh-CN" b="1" err="1">
                <a:ea typeface="宋体"/>
              </a:rPr>
              <a:t>Datagram</a:t>
            </a:r>
            <a:r>
              <a:rPr lang="fr-BE" altLang="zh-CN" b="1" dirty="0">
                <a:ea typeface="宋体"/>
              </a:rPr>
              <a:t> Model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47FE300-0393-8B35-57B0-D3E3B2E1A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22102"/>
            <a:ext cx="7924800" cy="5410200"/>
          </a:xfrm>
        </p:spPr>
        <p:txBody>
          <a:bodyPr/>
          <a:lstStyle/>
          <a:p>
            <a:r>
              <a:rPr lang="fr-BE" altLang="zh-CN" sz="2400"/>
              <a:t>Source host has no way of knowing if the network is capable of delivering a packet or if the destination host is even up.</a:t>
            </a:r>
          </a:p>
          <a:p>
            <a:pPr lvl="1"/>
            <a:r>
              <a:rPr lang="fr-BE" altLang="zh-CN" sz="2000"/>
              <a:t>No QoS</a:t>
            </a:r>
          </a:p>
          <a:p>
            <a:r>
              <a:rPr lang="fr-BE" altLang="zh-CN" sz="2400"/>
              <a:t>Since packets are treated independently, it is possible to route around link and node failures.</a:t>
            </a:r>
          </a:p>
          <a:p>
            <a:r>
              <a:rPr lang="fr-BE" altLang="zh-CN" sz="2400"/>
              <a:t>Since every packet must carry the full address of the destination, the overhead per packet is higher than for the connection-oriented model.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BA5A9C9-C508-C27A-2F3A-398152F79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07" y="2248097"/>
            <a:ext cx="8556115" cy="5246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Do not forward to all the other ports (broadcast) when unnecessary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Maintain forwarding table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/>
              </a:rPr>
              <a:t>				                                   </a:t>
            </a:r>
            <a:r>
              <a:rPr lang="en-US" altLang="zh-CN" sz="1600" dirty="0">
                <a:ea typeface="宋体"/>
              </a:rPr>
              <a:t>Host	Port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A	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B	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C	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X	2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Y	2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ea typeface="宋体"/>
              </a:rPr>
              <a:t>				                                                                  Z	2</a:t>
            </a:r>
            <a:endParaRPr lang="en-US" altLang="zh-CN" dirty="0">
              <a:ea typeface="宋体"/>
            </a:endParaRPr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endParaRPr lang="en-US" altLang="zh-CN" dirty="0">
              <a:ea typeface="宋体"/>
            </a:endParaRPr>
          </a:p>
          <a:p>
            <a:pPr>
              <a:lnSpc>
                <a:spcPct val="40000"/>
              </a:lnSpc>
            </a:pPr>
            <a:r>
              <a:rPr lang="en-US" altLang="zh-CN" dirty="0">
                <a:ea typeface="宋体"/>
              </a:rPr>
              <a:t>Learn table entries based on source address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Table is an optimization; need not be complete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Always forward broadcast frames 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0209764-38CE-D7A1-962F-A267432A5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710" y="1101922"/>
            <a:ext cx="7772400" cy="762000"/>
          </a:xfrm>
        </p:spPr>
        <p:txBody>
          <a:bodyPr/>
          <a:lstStyle/>
          <a:p>
            <a:r>
              <a:rPr lang="en-US" altLang="zh-CN" b="1" dirty="0"/>
              <a:t>Learning Bridges 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166B7765-F67B-6394-B3A3-4D76270391A1}"/>
              </a:ext>
            </a:extLst>
          </p:cNvPr>
          <p:cNvGrpSpPr>
            <a:grpSpLocks/>
          </p:cNvGrpSpPr>
          <p:nvPr/>
        </p:nvGrpSpPr>
        <p:grpSpPr bwMode="auto">
          <a:xfrm>
            <a:off x="6060861" y="3335428"/>
            <a:ext cx="830263" cy="1708150"/>
            <a:chOff x="2496" y="1968"/>
            <a:chExt cx="523" cy="1076"/>
          </a:xfrm>
        </p:grpSpPr>
        <p:sp>
          <p:nvSpPr>
            <p:cNvPr id="82949" name="Line 5">
              <a:extLst>
                <a:ext uri="{FF2B5EF4-FFF2-40B4-BE49-F238E27FC236}">
                  <a16:creationId xmlns:a16="http://schemas.microsoft.com/office/drawing/2014/main" id="{16700726-7E03-BFB1-E83F-A18B9871C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6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Line 6">
              <a:extLst>
                <a:ext uri="{FF2B5EF4-FFF2-40B4-BE49-F238E27FC236}">
                  <a16:creationId xmlns:a16="http://schemas.microsoft.com/office/drawing/2014/main" id="{CDD8FE59-39C5-18B2-A3C2-C6A0AE8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1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Line 7">
              <a:extLst>
                <a:ext uri="{FF2B5EF4-FFF2-40B4-BE49-F238E27FC236}">
                  <a16:creationId xmlns:a16="http://schemas.microsoft.com/office/drawing/2014/main" id="{8662F838-2B73-F97E-7973-761F24EC6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0" cy="10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Line 8">
              <a:extLst>
                <a:ext uri="{FF2B5EF4-FFF2-40B4-BE49-F238E27FC236}">
                  <a16:creationId xmlns:a16="http://schemas.microsoft.com/office/drawing/2014/main" id="{136EBC11-EC3D-CEB0-3182-8CE3B0DAE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4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953" name="Picture 9">
            <a:extLst>
              <a:ext uri="{FF2B5EF4-FFF2-40B4-BE49-F238E27FC236}">
                <a16:creationId xmlns:a16="http://schemas.microsoft.com/office/drawing/2014/main" id="{7EFD5476-9CED-621F-A072-9EC2310D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39" y="3339450"/>
            <a:ext cx="403860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BA319DC1-8702-2A21-E405-5EFEC4E2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Arial"/>
                <a:cs typeface="Arial"/>
              </a:rPr>
              <a:t>Role of device-drivers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FD76B62-D1C8-EF9C-B6BE-A089A285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38100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hardware devices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0AD9D80-7160-2878-D928-59A5510B6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8EEFFA7-1A97-6E49-E86B-0AB09B44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3962400" cy="1752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Linux</a:t>
            </a:r>
          </a:p>
          <a:p>
            <a:pPr algn="ctr"/>
            <a:r>
              <a:rPr lang="en-US" altLang="en-US"/>
              <a:t> operating system </a:t>
            </a:r>
          </a:p>
          <a:p>
            <a:pPr algn="ctr"/>
            <a:r>
              <a:rPr lang="en-US" altLang="en-US"/>
              <a:t>kernel</a:t>
            </a:r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5B34CCA-386A-1ED7-16AB-0743B693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networking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CDB1924-CF8D-A250-3592-D5F5D165C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685D7B5-5BCF-9FAF-8779-95B097854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E896FD49-C342-56A0-DB36-BF50CF5CA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/>
          <a:p>
            <a:endParaRPr lang="en-US" dirty="0">
              <a:highlight>
                <a:srgbClr val="000000"/>
              </a:highlight>
              <a:cs typeface="Arial"/>
            </a:endParaRP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E27F4A05-B667-4746-7782-2C8201389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/>
          <a:p>
            <a:endParaRPr lang="en-US" dirty="0">
              <a:highlight>
                <a:srgbClr val="000000"/>
              </a:highlight>
              <a:cs typeface="Arial"/>
            </a:endParaRP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A8E6F04D-5119-1DEF-9576-F2797C23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4478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BE97671E-91E7-4D53-AF97-4F67E80A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2362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application </a:t>
            </a:r>
          </a:p>
          <a:p>
            <a:pPr algn="ctr"/>
            <a:r>
              <a:rPr lang="en-US" altLang="en-US"/>
              <a:t> program  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E65331D0-E7A5-EA5C-0D85-BFEC7735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2057400" cy="1143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standard </a:t>
            </a:r>
          </a:p>
          <a:p>
            <a:pPr algn="ctr"/>
            <a:r>
              <a:rPr lang="en-US" altLang="en-US"/>
              <a:t> runtime </a:t>
            </a:r>
          </a:p>
          <a:p>
            <a:pPr algn="ctr"/>
            <a:r>
              <a:rPr lang="en-US" altLang="en-US"/>
              <a:t> libraries </a:t>
            </a:r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6E3AA688-DBF6-CD9E-0B07-82E1CFD8D4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4C07E627-3CD1-A6DD-1E30-5117297D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81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BCE1DB85-5704-1803-95CB-5426A2901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40D0C293-A8EB-6C8F-AE08-20AFC33E4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00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4A1D88EA-A328-A43D-29B9-DEC135663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411288"/>
            <a:ext cx="618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en-US" sz="2400" i="1" dirty="0">
                <a:solidFill>
                  <a:schemeClr val="bg1"/>
                </a:solidFill>
                <a:latin typeface="Arial"/>
                <a:cs typeface="Arial"/>
              </a:rPr>
              <a:t> user space                            kernel space    </a:t>
            </a:r>
            <a:endParaRPr lang="en-US" altLang="en-US" sz="2400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7A836A61-EA08-ABFC-69BC-D0F23783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24200"/>
            <a:ext cx="1524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file </a:t>
            </a:r>
          </a:p>
          <a:p>
            <a:pPr algn="ctr"/>
            <a:r>
              <a:rPr lang="en-US" altLang="en-US"/>
              <a:t>subsystem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04D1A9BE-5233-A902-2DFA-6DECB420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1752600" cy="685800"/>
          </a:xfrm>
          <a:prstGeom prst="rect">
            <a:avLst/>
          </a:prstGeom>
          <a:solidFill>
            <a:srgbClr val="A1FDB7"/>
          </a:solidFill>
          <a:ln w="762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character</a:t>
            </a:r>
          </a:p>
          <a:p>
            <a:pPr algn="ctr"/>
            <a:r>
              <a:rPr lang="en-US" altLang="en-US"/>
              <a:t>device driver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8CF3883-2075-4A89-31EC-12E6E9ABE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76155D43-E2B2-0840-8848-194C585E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810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20DAC54F-B7E8-5CED-60FB-2A287FC69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/>
          <a:p>
            <a:endParaRPr lang="en-US" dirty="0">
              <a:highlight>
                <a:srgbClr val="000000"/>
              </a:highlight>
              <a:cs typeface="Arial"/>
            </a:endParaRP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952B0C73-3D8F-088A-DAC5-05716576E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/>
          <a:p>
            <a:endParaRPr lang="en-US" dirty="0">
              <a:highlight>
                <a:srgbClr val="000000"/>
              </a:highlight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2B458923-0410-6827-1F51-976D0C1F3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r>
              <a:rPr lang="en-US" altLang="zh-CN" sz="5400"/>
              <a:t>Routing (IP)</a:t>
            </a:r>
          </a:p>
        </p:txBody>
      </p:sp>
    </p:spTree>
    <p:extLst>
      <p:ext uri="{BB962C8B-B14F-4D97-AF65-F5344CB8AC3E}">
        <p14:creationId xmlns:p14="http://schemas.microsoft.com/office/powerpoint/2010/main" val="840998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93867BB-2EC2-B34F-B5A3-BA1D8CA70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422" y="1008762"/>
            <a:ext cx="7772400" cy="6858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Internetworking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ABA95A3-EFDB-0E60-5DCB-F3C15F0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9686" y="2413922"/>
            <a:ext cx="7772400" cy="4114800"/>
          </a:xfrm>
        </p:spPr>
        <p:txBody>
          <a:bodyPr/>
          <a:lstStyle/>
          <a:p>
            <a:r>
              <a:rPr lang="en-US" altLang="zh-CN"/>
              <a:t>Concatenation of Different Networks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Monotype Sorts" charset="2"/>
              <a:buNone/>
            </a:pPr>
            <a:endParaRPr lang="en-US" altLang="zh-CN"/>
          </a:p>
          <a:p>
            <a:endParaRPr lang="en-US" altLang="zh-CN"/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4D6ACD67-D56B-2EFD-0CA6-7E9308EF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01" y="2766108"/>
            <a:ext cx="7101208" cy="39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A9DA36C-756C-69C4-F8DB-B7B471D27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141" y="797139"/>
            <a:ext cx="8204200" cy="6858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IP Internet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D720B4D-5A51-0D95-CB75-96292EBD8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8225" y="2478672"/>
            <a:ext cx="7608156" cy="40626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Connecting Problem 1: Heterogeneity of Networks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Solution: Layered Protocol Stack (IP over …… )</a:t>
            </a: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endParaRPr lang="en-US" altLang="zh-CN" sz="2400" dirty="0">
              <a:latin typeface="Calibri"/>
              <a:ea typeface="宋体"/>
              <a:cs typeface="Calibri"/>
            </a:endParaRPr>
          </a:p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Problem 2: Scalability in Routing and Addressing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Solution: Address Hierarchy 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10F379D3-B26D-7907-50FE-896BA4DC2A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225" y="3430184"/>
            <a:ext cx="7984022" cy="19603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CEF5D74-8C4B-9A9E-9E27-EB2D542A2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206" y="864653"/>
            <a:ext cx="7701333" cy="914400"/>
          </a:xfrm>
        </p:spPr>
        <p:txBody>
          <a:bodyPr/>
          <a:lstStyle/>
          <a:p>
            <a:r>
              <a:rPr lang="en-US" altLang="zh-CN" b="1"/>
              <a:t>Service Model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DEE905D-A2AF-7FD5-677C-8D46E56D5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463" y="2236253"/>
            <a:ext cx="8814722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Connectionless (datagram-based)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/>
              </a:rPr>
              <a:t>Best-effort delivery (unreliable service)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>
                <a:ea typeface="宋体"/>
              </a:rPr>
              <a:t>packets can be lost, delayed, duplicated, delivered out of order.</a:t>
            </a:r>
            <a:endParaRPr lang="en-US" altLang="zh-CN" sz="1800" dirty="0">
              <a:ea typeface="宋体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/>
              </a:rPr>
              <a:t>Datagram format: IP header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C05F391D-E91F-F579-B5E1-C6D7A279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79" y="3605920"/>
            <a:ext cx="4700711" cy="32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7397AD9-F52C-7041-0B97-5640E6D1C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 Header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992DFF2-33A4-EB0A-4B31-7DBE55A0A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352" y="2316006"/>
            <a:ext cx="8528872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Version</a:t>
            </a:r>
            <a:r>
              <a:rPr lang="en-US" altLang="zh-CN">
                <a:ea typeface="宋体"/>
              </a:rPr>
              <a:t> (always set to the value 4 for IP v4)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IP Header Length</a:t>
            </a:r>
            <a:r>
              <a:rPr lang="en-US" altLang="zh-CN">
                <a:ea typeface="宋体"/>
              </a:rPr>
              <a:t> (number of 32 -bit words forming the header, usually five)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Size of Datagram</a:t>
            </a:r>
            <a:r>
              <a:rPr lang="en-US" altLang="zh-CN">
                <a:ea typeface="宋体"/>
              </a:rPr>
              <a:t> (in bytes, header + data)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Flags</a:t>
            </a:r>
            <a:r>
              <a:rPr lang="en-US" altLang="zh-CN">
                <a:ea typeface="宋体"/>
              </a:rPr>
              <a:t> 3 bits: </a:t>
            </a:r>
            <a:r>
              <a:rPr lang="en-US" altLang="zh-CN" sz="1800">
                <a:ea typeface="宋体"/>
              </a:rPr>
              <a:t>R (reserved bit set to 0) DF (Don't fragment ) MF (More fragments</a:t>
            </a:r>
            <a:r>
              <a:rPr lang="en-US" altLang="zh-CN">
                <a:ea typeface="宋体"/>
              </a:rPr>
              <a:t>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Time To Live</a:t>
            </a:r>
            <a:r>
              <a:rPr lang="en-US" altLang="zh-CN">
                <a:ea typeface="宋体"/>
              </a:rPr>
              <a:t> (Number of hops /links which the packet may be routed over, decremented by most routers - used to prevent accidental routing loops)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Protocol</a:t>
            </a:r>
            <a:r>
              <a:rPr lang="en-US" altLang="zh-CN">
                <a:ea typeface="宋体"/>
              </a:rPr>
              <a:t> (the type of transport packet being carried (e.g. 1 = ICMP; 6 = TCP; 17= UDP). </a:t>
            </a:r>
          </a:p>
          <a:p>
            <a:pPr>
              <a:lnSpc>
                <a:spcPct val="80000"/>
              </a:lnSpc>
            </a:pPr>
            <a:r>
              <a:rPr lang="en-US" altLang="zh-CN" b="1" i="1">
                <a:ea typeface="宋体"/>
              </a:rPr>
              <a:t>Header</a:t>
            </a:r>
            <a:r>
              <a:rPr lang="en-US" altLang="zh-CN" b="1">
                <a:ea typeface="宋体"/>
              </a:rPr>
              <a:t> Checksum</a:t>
            </a:r>
            <a:r>
              <a:rPr lang="en-US" altLang="zh-CN">
                <a:ea typeface="宋体"/>
              </a:rPr>
              <a:t> (A 1's complement checksum of IP header, updated whenever the packet header is modified by a node. Packets with an invalid checksum are discarded by all nodes in an IP network) 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ea typeface="宋体"/>
              </a:rPr>
              <a:t>Source Address / Destination Address</a:t>
            </a:r>
            <a:endParaRPr lang="en-US" altLang="zh-CN">
              <a:ea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91FB1B66-C4E8-7691-A715-8694688E3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440" y="927099"/>
            <a:ext cx="7695539" cy="780932"/>
          </a:xfrm>
        </p:spPr>
        <p:txBody>
          <a:bodyPr/>
          <a:lstStyle/>
          <a:p>
            <a:r>
              <a:rPr lang="en-GB" altLang="zh-CN"/>
              <a:t>Internet address structure, showing field sizes in bits</a:t>
            </a:r>
          </a:p>
        </p:txBody>
      </p:sp>
      <p:pic>
        <p:nvPicPr>
          <p:cNvPr id="136195" name="Picture 3">
            <a:extLst>
              <a:ext uri="{FF2B5EF4-FFF2-40B4-BE49-F238E27FC236}">
                <a16:creationId xmlns:a16="http://schemas.microsoft.com/office/drawing/2014/main" id="{8A75B882-FCE9-C3A1-6A1C-1259BB9D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9" y="2120143"/>
            <a:ext cx="78486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196" name="Rectangle 4">
            <a:extLst>
              <a:ext uri="{FF2B5EF4-FFF2-40B4-BE49-F238E27FC236}">
                <a16:creationId xmlns:a16="http://schemas.microsoft.com/office/drawing/2014/main" id="{06E7882C-6D68-1CFD-6A36-59AD7325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741988"/>
            <a:ext cx="6456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hlink"/>
                </a:solidFill>
              </a:rPr>
              <a:t>globally unique </a:t>
            </a:r>
          </a:p>
          <a:p>
            <a:r>
              <a:rPr kumimoji="1" lang="en-US" altLang="zh-CN">
                <a:solidFill>
                  <a:schemeClr val="hlink"/>
                </a:solidFill>
              </a:rPr>
              <a:t>hierarchical: network + host</a:t>
            </a:r>
            <a:endParaRPr kumimoji="1" lang="en-US" altLang="zh-CN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E9C9FA8-339F-6CA6-8912-C0619E734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4399" y="879721"/>
            <a:ext cx="6345260" cy="709865"/>
          </a:xfrm>
        </p:spPr>
        <p:txBody>
          <a:bodyPr/>
          <a:lstStyle/>
          <a:p>
            <a:r>
              <a:rPr lang="en-GB" altLang="zh-CN"/>
              <a:t>Decimal representation of Internet addresses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A6347D8-FBA6-5291-AA01-EA09B8F1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876" y="2936826"/>
            <a:ext cx="1081088" cy="2998788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F247E8E7-A8B7-2435-B64C-0D8128A8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876" y="2936826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59877F16-861E-C094-1C0F-3EC073DF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14" y="2957464"/>
            <a:ext cx="1081087" cy="297815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9E648F41-5ED9-C349-8907-1343E5A0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14" y="2957464"/>
            <a:ext cx="1101725" cy="2998787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A4E02603-D4F6-70F6-A6DA-09320B75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764" y="2957464"/>
            <a:ext cx="1081087" cy="2998787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4640175A-7110-081E-B653-497AE1AE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764" y="2957464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A418A72B-2BC6-4E54-E5FD-A5C3C7E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26" y="2936826"/>
            <a:ext cx="1081088" cy="295910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Rectangle 10">
            <a:extLst>
              <a:ext uri="{FF2B5EF4-FFF2-40B4-BE49-F238E27FC236}">
                <a16:creationId xmlns:a16="http://schemas.microsoft.com/office/drawing/2014/main" id="{EC7140FA-E00C-BB38-730A-3E7C7D4E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26" y="2936826"/>
            <a:ext cx="1100138" cy="2978150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7" name="Rectangle 11">
            <a:extLst>
              <a:ext uri="{FF2B5EF4-FFF2-40B4-BE49-F238E27FC236}">
                <a16:creationId xmlns:a16="http://schemas.microsoft.com/office/drawing/2014/main" id="{BE0B9ED1-D7EB-0AC8-9C8C-74FCC24A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751" y="2784426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octet 1</a:t>
            </a:r>
            <a:endParaRPr lang="en-GB" altLang="zh-CN"/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DECA3196-CFE4-63DE-2524-201EB11F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414" y="2784426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octet 2</a:t>
            </a:r>
            <a:endParaRPr lang="en-GB" altLang="zh-CN"/>
          </a:p>
        </p:txBody>
      </p:sp>
      <p:sp>
        <p:nvSpPr>
          <p:cNvPr id="137229" name="Rectangle 13">
            <a:extLst>
              <a:ext uri="{FF2B5EF4-FFF2-40B4-BE49-F238E27FC236}">
                <a16:creationId xmlns:a16="http://schemas.microsoft.com/office/drawing/2014/main" id="{9103A688-99A4-2102-CEDF-51B2A352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651" y="2784426"/>
            <a:ext cx="495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octet 3</a:t>
            </a:r>
            <a:endParaRPr lang="en-GB" altLang="zh-CN"/>
          </a:p>
        </p:txBody>
      </p:sp>
      <p:sp>
        <p:nvSpPr>
          <p:cNvPr id="137230" name="Rectangle 14">
            <a:extLst>
              <a:ext uri="{FF2B5EF4-FFF2-40B4-BE49-F238E27FC236}">
                <a16:creationId xmlns:a16="http://schemas.microsoft.com/office/drawing/2014/main" id="{6A5378A1-CC0F-8CD9-E63C-FE8B430E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51" y="3374976"/>
            <a:ext cx="6143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Class A:</a:t>
            </a:r>
            <a:endParaRPr lang="en-GB" altLang="zh-CN"/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A3CFFF59-B6F1-D3B0-9BBA-E12F2AD96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64" y="3395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 to 127</a:t>
            </a:r>
            <a:endParaRPr lang="en-GB" altLang="zh-CN"/>
          </a:p>
        </p:txBody>
      </p: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7E5574D2-629D-374F-A691-C957E464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26" y="512916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734B958B-0687-0DCB-F577-D9D5BED1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676" y="512916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08C7ED0E-AA79-1523-8FA0-F3CAD278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651" y="512916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zh-CN"/>
          </a:p>
        </p:txBody>
      </p:sp>
      <p:sp>
        <p:nvSpPr>
          <p:cNvPr id="137235" name="Rectangle 19">
            <a:extLst>
              <a:ext uri="{FF2B5EF4-FFF2-40B4-BE49-F238E27FC236}">
                <a16:creationId xmlns:a16="http://schemas.microsoft.com/office/drawing/2014/main" id="{FBB7181B-D04C-A9BD-9555-AB3837C7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51" y="3946476"/>
            <a:ext cx="6143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Class B:</a:t>
            </a:r>
            <a:endParaRPr lang="en-GB" altLang="zh-CN"/>
          </a:p>
        </p:txBody>
      </p:sp>
      <p:sp>
        <p:nvSpPr>
          <p:cNvPr id="137236" name="Rectangle 20">
            <a:extLst>
              <a:ext uri="{FF2B5EF4-FFF2-40B4-BE49-F238E27FC236}">
                <a16:creationId xmlns:a16="http://schemas.microsoft.com/office/drawing/2014/main" id="{E7AB90C8-74C6-ABA0-A4FE-2A0D2376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289" y="3967114"/>
            <a:ext cx="7810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128 to 191</a:t>
            </a:r>
            <a:endParaRPr lang="en-GB" altLang="zh-CN"/>
          </a:p>
        </p:txBody>
      </p:sp>
      <p:sp>
        <p:nvSpPr>
          <p:cNvPr id="137237" name="Rectangle 21">
            <a:extLst>
              <a:ext uri="{FF2B5EF4-FFF2-40B4-BE49-F238E27FC236}">
                <a16:creationId xmlns:a16="http://schemas.microsoft.com/office/drawing/2014/main" id="{42768A09-A185-7911-9D08-9682FC7A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51" y="4538614"/>
            <a:ext cx="6238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Class C:</a:t>
            </a:r>
            <a:endParaRPr lang="en-GB" altLang="zh-CN"/>
          </a:p>
        </p:txBody>
      </p:sp>
      <p:sp>
        <p:nvSpPr>
          <p:cNvPr id="137238" name="Rectangle 22">
            <a:extLst>
              <a:ext uri="{FF2B5EF4-FFF2-40B4-BE49-F238E27FC236}">
                <a16:creationId xmlns:a16="http://schemas.microsoft.com/office/drawing/2014/main" id="{ACEBFC85-FD61-D010-647A-D52B7BEF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76" y="4557664"/>
            <a:ext cx="825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192 to 223 </a:t>
            </a:r>
            <a:endParaRPr lang="en-GB" altLang="zh-CN"/>
          </a:p>
        </p:txBody>
      </p: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C7E6457B-BADC-CAB3-7FA2-64FC0AF5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76" y="5129164"/>
            <a:ext cx="825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224 to 239 </a:t>
            </a:r>
            <a:endParaRPr lang="en-GB" altLang="zh-CN"/>
          </a:p>
        </p:txBody>
      </p:sp>
      <p:sp>
        <p:nvSpPr>
          <p:cNvPr id="137240" name="Rectangle 24">
            <a:extLst>
              <a:ext uri="{FF2B5EF4-FFF2-40B4-BE49-F238E27FC236}">
                <a16:creationId xmlns:a16="http://schemas.microsoft.com/office/drawing/2014/main" id="{BDA5F86A-C738-3AF0-F8F3-18FAF3324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" y="5108526"/>
            <a:ext cx="1430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Class D (multicast):</a:t>
            </a:r>
            <a:endParaRPr lang="en-GB" altLang="zh-CN"/>
          </a:p>
        </p:txBody>
      </p:sp>
      <p:sp>
        <p:nvSpPr>
          <p:cNvPr id="137241" name="Rectangle 25">
            <a:extLst>
              <a:ext uri="{FF2B5EF4-FFF2-40B4-BE49-F238E27FC236}">
                <a16:creationId xmlns:a16="http://schemas.microsoft.com/office/drawing/2014/main" id="{07897679-ED73-1840-4D02-0B8F5B65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51" y="4292551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zh-CN"/>
          </a:p>
        </p:txBody>
      </p:sp>
      <p:sp>
        <p:nvSpPr>
          <p:cNvPr id="137242" name="Rectangle 26">
            <a:extLst>
              <a:ext uri="{FF2B5EF4-FFF2-40B4-BE49-F238E27FC236}">
                <a16:creationId xmlns:a16="http://schemas.microsoft.com/office/drawing/2014/main" id="{A6C103CA-2DD3-6749-D159-8269A044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289" y="3702001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zh-CN"/>
          </a:p>
        </p:txBody>
      </p:sp>
      <p:sp>
        <p:nvSpPr>
          <p:cNvPr id="137243" name="Rectangle 27">
            <a:extLst>
              <a:ext uri="{FF2B5EF4-FFF2-40B4-BE49-F238E27FC236}">
                <a16:creationId xmlns:a16="http://schemas.microsoft.com/office/drawing/2014/main" id="{F0D24A9D-BD70-BC9F-8F51-52AA90DA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589" y="3089226"/>
            <a:ext cx="815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Network ID</a:t>
            </a:r>
            <a:endParaRPr lang="en-GB" altLang="zh-CN"/>
          </a:p>
        </p:txBody>
      </p:sp>
      <p:sp>
        <p:nvSpPr>
          <p:cNvPr id="137244" name="Rectangle 28">
            <a:extLst>
              <a:ext uri="{FF2B5EF4-FFF2-40B4-BE49-F238E27FC236}">
                <a16:creationId xmlns:a16="http://schemas.microsoft.com/office/drawing/2014/main" id="{6B3CDE9E-E540-6B29-B235-7ECE7B48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01" y="3702001"/>
            <a:ext cx="550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zh-CN"/>
          </a:p>
        </p:txBody>
      </p:sp>
      <p:sp>
        <p:nvSpPr>
          <p:cNvPr id="137245" name="Rectangle 29">
            <a:extLst>
              <a:ext uri="{FF2B5EF4-FFF2-40B4-BE49-F238E27FC236}">
                <a16:creationId xmlns:a16="http://schemas.microsoft.com/office/drawing/2014/main" id="{ADD7FED3-C0C3-870F-7B93-E73D5B3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251" y="3089226"/>
            <a:ext cx="550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zh-CN"/>
          </a:p>
        </p:txBody>
      </p:sp>
      <p:sp>
        <p:nvSpPr>
          <p:cNvPr id="137246" name="Rectangle 30">
            <a:extLst>
              <a:ext uri="{FF2B5EF4-FFF2-40B4-BE49-F238E27FC236}">
                <a16:creationId xmlns:a16="http://schemas.microsoft.com/office/drawing/2014/main" id="{F8610F30-93FF-BFB4-97D0-AA31B081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639" y="4292551"/>
            <a:ext cx="5508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Host ID</a:t>
            </a:r>
            <a:endParaRPr lang="en-GB" altLang="zh-CN"/>
          </a:p>
        </p:txBody>
      </p:sp>
      <p:sp>
        <p:nvSpPr>
          <p:cNvPr id="137247" name="Rectangle 31">
            <a:extLst>
              <a:ext uri="{FF2B5EF4-FFF2-40B4-BE49-F238E27FC236}">
                <a16:creationId xmlns:a16="http://schemas.microsoft.com/office/drawing/2014/main" id="{FFB799B8-F335-7AAB-7241-FACFFAC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689" y="4864051"/>
            <a:ext cx="12842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Multicast address</a:t>
            </a:r>
            <a:endParaRPr lang="en-GB" altLang="zh-CN"/>
          </a:p>
        </p:txBody>
      </p:sp>
      <p:sp>
        <p:nvSpPr>
          <p:cNvPr id="137248" name="Freeform 32">
            <a:extLst>
              <a:ext uri="{FF2B5EF4-FFF2-40B4-BE49-F238E27FC236}">
                <a16:creationId xmlns:a16="http://schemas.microsoft.com/office/drawing/2014/main" id="{4E0B0439-4FFA-26CB-1859-EEC201FFAD7F}"/>
              </a:ext>
            </a:extLst>
          </p:cNvPr>
          <p:cNvSpPr>
            <a:spLocks/>
          </p:cNvSpPr>
          <p:nvPr/>
        </p:nvSpPr>
        <p:spPr bwMode="auto">
          <a:xfrm>
            <a:off x="2251314" y="3284489"/>
            <a:ext cx="611187" cy="80962"/>
          </a:xfrm>
          <a:custGeom>
            <a:avLst/>
            <a:gdLst>
              <a:gd name="T0" fmla="*/ 0 w 385"/>
              <a:gd name="T1" fmla="*/ 51 h 51"/>
              <a:gd name="T2" fmla="*/ 0 w 385"/>
              <a:gd name="T3" fmla="*/ 0 h 51"/>
              <a:gd name="T4" fmla="*/ 385 w 38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51">
                <a:moveTo>
                  <a:pt x="0" y="51"/>
                </a:moveTo>
                <a:lnTo>
                  <a:pt x="0" y="0"/>
                </a:lnTo>
                <a:lnTo>
                  <a:pt x="38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9" name="Freeform 33">
            <a:extLst>
              <a:ext uri="{FF2B5EF4-FFF2-40B4-BE49-F238E27FC236}">
                <a16:creationId xmlns:a16="http://schemas.microsoft.com/office/drawing/2014/main" id="{CA2FD985-FD20-F7BD-04D0-0732C666E967}"/>
              </a:ext>
            </a:extLst>
          </p:cNvPr>
          <p:cNvSpPr>
            <a:spLocks/>
          </p:cNvSpPr>
          <p:nvPr/>
        </p:nvSpPr>
        <p:spPr bwMode="auto">
          <a:xfrm>
            <a:off x="2843451" y="3284489"/>
            <a:ext cx="569913" cy="80962"/>
          </a:xfrm>
          <a:custGeom>
            <a:avLst/>
            <a:gdLst>
              <a:gd name="T0" fmla="*/ 359 w 359"/>
              <a:gd name="T1" fmla="*/ 51 h 51"/>
              <a:gd name="T2" fmla="*/ 359 w 359"/>
              <a:gd name="T3" fmla="*/ 0 h 51"/>
              <a:gd name="T4" fmla="*/ 0 w 359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9" h="51">
                <a:moveTo>
                  <a:pt x="359" y="51"/>
                </a:moveTo>
                <a:lnTo>
                  <a:pt x="359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0" name="Freeform 34">
            <a:extLst>
              <a:ext uri="{FF2B5EF4-FFF2-40B4-BE49-F238E27FC236}">
                <a16:creationId xmlns:a16="http://schemas.microsoft.com/office/drawing/2014/main" id="{A1E0032E-E5FA-1878-53BF-3975A7BAFC0E}"/>
              </a:ext>
            </a:extLst>
          </p:cNvPr>
          <p:cNvSpPr>
            <a:spLocks/>
          </p:cNvSpPr>
          <p:nvPr/>
        </p:nvSpPr>
        <p:spPr bwMode="auto">
          <a:xfrm>
            <a:off x="2251314" y="3876626"/>
            <a:ext cx="1265237" cy="80963"/>
          </a:xfrm>
          <a:custGeom>
            <a:avLst/>
            <a:gdLst>
              <a:gd name="T0" fmla="*/ 0 w 797"/>
              <a:gd name="T1" fmla="*/ 51 h 51"/>
              <a:gd name="T2" fmla="*/ 0 w 797"/>
              <a:gd name="T3" fmla="*/ 0 h 51"/>
              <a:gd name="T4" fmla="*/ 797 w 797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7" h="51">
                <a:moveTo>
                  <a:pt x="0" y="51"/>
                </a:moveTo>
                <a:lnTo>
                  <a:pt x="0" y="0"/>
                </a:lnTo>
                <a:lnTo>
                  <a:pt x="797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1" name="Freeform 35">
            <a:extLst>
              <a:ext uri="{FF2B5EF4-FFF2-40B4-BE49-F238E27FC236}">
                <a16:creationId xmlns:a16="http://schemas.microsoft.com/office/drawing/2014/main" id="{5824E3F8-8D8D-84F4-FB8A-6159C20B0AC2}"/>
              </a:ext>
            </a:extLst>
          </p:cNvPr>
          <p:cNvSpPr>
            <a:spLocks/>
          </p:cNvSpPr>
          <p:nvPr/>
        </p:nvSpPr>
        <p:spPr bwMode="auto">
          <a:xfrm>
            <a:off x="3475276" y="3876626"/>
            <a:ext cx="1182688" cy="80963"/>
          </a:xfrm>
          <a:custGeom>
            <a:avLst/>
            <a:gdLst>
              <a:gd name="T0" fmla="*/ 745 w 745"/>
              <a:gd name="T1" fmla="*/ 51 h 51"/>
              <a:gd name="T2" fmla="*/ 745 w 745"/>
              <a:gd name="T3" fmla="*/ 0 h 51"/>
              <a:gd name="T4" fmla="*/ 0 w 74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2" name="Freeform 36">
            <a:extLst>
              <a:ext uri="{FF2B5EF4-FFF2-40B4-BE49-F238E27FC236}">
                <a16:creationId xmlns:a16="http://schemas.microsoft.com/office/drawing/2014/main" id="{0C826429-09BA-50D4-FB07-66A07E703D8D}"/>
              </a:ext>
            </a:extLst>
          </p:cNvPr>
          <p:cNvSpPr>
            <a:spLocks/>
          </p:cNvSpPr>
          <p:nvPr/>
        </p:nvSpPr>
        <p:spPr bwMode="auto">
          <a:xfrm>
            <a:off x="2251314" y="4446539"/>
            <a:ext cx="1917700" cy="82550"/>
          </a:xfrm>
          <a:custGeom>
            <a:avLst/>
            <a:gdLst>
              <a:gd name="T0" fmla="*/ 0 w 1208"/>
              <a:gd name="T1" fmla="*/ 52 h 52"/>
              <a:gd name="T2" fmla="*/ 0 w 1208"/>
              <a:gd name="T3" fmla="*/ 0 h 52"/>
              <a:gd name="T4" fmla="*/ 1208 w 1208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8" h="52">
                <a:moveTo>
                  <a:pt x="0" y="52"/>
                </a:moveTo>
                <a:lnTo>
                  <a:pt x="0" y="0"/>
                </a:lnTo>
                <a:lnTo>
                  <a:pt x="120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Freeform 37">
            <a:extLst>
              <a:ext uri="{FF2B5EF4-FFF2-40B4-BE49-F238E27FC236}">
                <a16:creationId xmlns:a16="http://schemas.microsoft.com/office/drawing/2014/main" id="{EFF907B7-4CFA-7131-1B8F-74E1065520CE}"/>
              </a:ext>
            </a:extLst>
          </p:cNvPr>
          <p:cNvSpPr>
            <a:spLocks/>
          </p:cNvSpPr>
          <p:nvPr/>
        </p:nvSpPr>
        <p:spPr bwMode="auto">
          <a:xfrm>
            <a:off x="4127739" y="4446539"/>
            <a:ext cx="1816100" cy="82550"/>
          </a:xfrm>
          <a:custGeom>
            <a:avLst/>
            <a:gdLst>
              <a:gd name="T0" fmla="*/ 1144 w 1144"/>
              <a:gd name="T1" fmla="*/ 52 h 52"/>
              <a:gd name="T2" fmla="*/ 1144 w 1144"/>
              <a:gd name="T3" fmla="*/ 0 h 52"/>
              <a:gd name="T4" fmla="*/ 0 w 1144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4" h="52">
                <a:moveTo>
                  <a:pt x="1144" y="52"/>
                </a:moveTo>
                <a:lnTo>
                  <a:pt x="1144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4" name="Freeform 38">
            <a:extLst>
              <a:ext uri="{FF2B5EF4-FFF2-40B4-BE49-F238E27FC236}">
                <a16:creationId xmlns:a16="http://schemas.microsoft.com/office/drawing/2014/main" id="{A52195ED-4B44-6A9A-E56C-707FC7666DF5}"/>
              </a:ext>
            </a:extLst>
          </p:cNvPr>
          <p:cNvSpPr>
            <a:spLocks/>
          </p:cNvSpPr>
          <p:nvPr/>
        </p:nvSpPr>
        <p:spPr bwMode="auto">
          <a:xfrm>
            <a:off x="2251314" y="5038676"/>
            <a:ext cx="2590800" cy="80963"/>
          </a:xfrm>
          <a:custGeom>
            <a:avLst/>
            <a:gdLst>
              <a:gd name="T0" fmla="*/ 0 w 1632"/>
              <a:gd name="T1" fmla="*/ 51 h 51"/>
              <a:gd name="T2" fmla="*/ 0 w 1632"/>
              <a:gd name="T3" fmla="*/ 0 h 51"/>
              <a:gd name="T4" fmla="*/ 1632 w 1632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51">
                <a:moveTo>
                  <a:pt x="0" y="51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5" name="Freeform 39">
            <a:extLst>
              <a:ext uri="{FF2B5EF4-FFF2-40B4-BE49-F238E27FC236}">
                <a16:creationId xmlns:a16="http://schemas.microsoft.com/office/drawing/2014/main" id="{2D51300F-E4E5-A0D0-70C0-90AED657F904}"/>
              </a:ext>
            </a:extLst>
          </p:cNvPr>
          <p:cNvSpPr>
            <a:spLocks/>
          </p:cNvSpPr>
          <p:nvPr/>
        </p:nvSpPr>
        <p:spPr bwMode="auto">
          <a:xfrm>
            <a:off x="4759564" y="5038676"/>
            <a:ext cx="2447925" cy="80963"/>
          </a:xfrm>
          <a:custGeom>
            <a:avLst/>
            <a:gdLst>
              <a:gd name="T0" fmla="*/ 1542 w 1542"/>
              <a:gd name="T1" fmla="*/ 51 h 51"/>
              <a:gd name="T2" fmla="*/ 1542 w 1542"/>
              <a:gd name="T3" fmla="*/ 0 h 51"/>
              <a:gd name="T4" fmla="*/ 0 w 1542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51">
                <a:moveTo>
                  <a:pt x="1542" y="51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6" name="Freeform 40">
            <a:extLst>
              <a:ext uri="{FF2B5EF4-FFF2-40B4-BE49-F238E27FC236}">
                <a16:creationId xmlns:a16="http://schemas.microsoft.com/office/drawing/2014/main" id="{7EEEB64B-13D8-4F65-3171-C7B6E9ED80D2}"/>
              </a:ext>
            </a:extLst>
          </p:cNvPr>
          <p:cNvSpPr>
            <a:spLocks/>
          </p:cNvSpPr>
          <p:nvPr/>
        </p:nvSpPr>
        <p:spPr bwMode="auto">
          <a:xfrm>
            <a:off x="3535601" y="3284489"/>
            <a:ext cx="1754188" cy="80962"/>
          </a:xfrm>
          <a:custGeom>
            <a:avLst/>
            <a:gdLst>
              <a:gd name="T0" fmla="*/ 0 w 1105"/>
              <a:gd name="T1" fmla="*/ 51 h 51"/>
              <a:gd name="T2" fmla="*/ 0 w 1105"/>
              <a:gd name="T3" fmla="*/ 0 h 51"/>
              <a:gd name="T4" fmla="*/ 1105 w 110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5" h="51">
                <a:moveTo>
                  <a:pt x="0" y="51"/>
                </a:moveTo>
                <a:lnTo>
                  <a:pt x="0" y="0"/>
                </a:lnTo>
                <a:lnTo>
                  <a:pt x="110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7" name="Freeform 41">
            <a:extLst>
              <a:ext uri="{FF2B5EF4-FFF2-40B4-BE49-F238E27FC236}">
                <a16:creationId xmlns:a16="http://schemas.microsoft.com/office/drawing/2014/main" id="{73833EE7-B96F-57FA-9415-EB2D6AB0ECDB}"/>
              </a:ext>
            </a:extLst>
          </p:cNvPr>
          <p:cNvSpPr>
            <a:spLocks/>
          </p:cNvSpPr>
          <p:nvPr/>
        </p:nvSpPr>
        <p:spPr bwMode="auto">
          <a:xfrm>
            <a:off x="5270739" y="3284489"/>
            <a:ext cx="1957387" cy="80962"/>
          </a:xfrm>
          <a:custGeom>
            <a:avLst/>
            <a:gdLst>
              <a:gd name="T0" fmla="*/ 1233 w 1233"/>
              <a:gd name="T1" fmla="*/ 51 h 51"/>
              <a:gd name="T2" fmla="*/ 1233 w 1233"/>
              <a:gd name="T3" fmla="*/ 0 h 51"/>
              <a:gd name="T4" fmla="*/ 0 w 1233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3" h="51">
                <a:moveTo>
                  <a:pt x="1233" y="51"/>
                </a:moveTo>
                <a:lnTo>
                  <a:pt x="1233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8" name="Freeform 42">
            <a:extLst>
              <a:ext uri="{FF2B5EF4-FFF2-40B4-BE49-F238E27FC236}">
                <a16:creationId xmlns:a16="http://schemas.microsoft.com/office/drawing/2014/main" id="{F2606ED3-01BF-DEE0-7549-F0DDA7C69284}"/>
              </a:ext>
            </a:extLst>
          </p:cNvPr>
          <p:cNvSpPr>
            <a:spLocks/>
          </p:cNvSpPr>
          <p:nvPr/>
        </p:nvSpPr>
        <p:spPr bwMode="auto">
          <a:xfrm>
            <a:off x="4800839" y="3876626"/>
            <a:ext cx="1285875" cy="80963"/>
          </a:xfrm>
          <a:custGeom>
            <a:avLst/>
            <a:gdLst>
              <a:gd name="T0" fmla="*/ 0 w 810"/>
              <a:gd name="T1" fmla="*/ 51 h 51"/>
              <a:gd name="T2" fmla="*/ 0 w 810"/>
              <a:gd name="T3" fmla="*/ 0 h 51"/>
              <a:gd name="T4" fmla="*/ 810 w 810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0" h="51">
                <a:moveTo>
                  <a:pt x="0" y="51"/>
                </a:moveTo>
                <a:lnTo>
                  <a:pt x="0" y="0"/>
                </a:lnTo>
                <a:lnTo>
                  <a:pt x="8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9" name="Freeform 43">
            <a:extLst>
              <a:ext uri="{FF2B5EF4-FFF2-40B4-BE49-F238E27FC236}">
                <a16:creationId xmlns:a16="http://schemas.microsoft.com/office/drawing/2014/main" id="{6C6F696F-6E48-6361-E451-FAD214AD5DBB}"/>
              </a:ext>
            </a:extLst>
          </p:cNvPr>
          <p:cNvSpPr>
            <a:spLocks/>
          </p:cNvSpPr>
          <p:nvPr/>
        </p:nvSpPr>
        <p:spPr bwMode="auto">
          <a:xfrm>
            <a:off x="6045439" y="3876626"/>
            <a:ext cx="1182687" cy="80963"/>
          </a:xfrm>
          <a:custGeom>
            <a:avLst/>
            <a:gdLst>
              <a:gd name="T0" fmla="*/ 745 w 745"/>
              <a:gd name="T1" fmla="*/ 51 h 51"/>
              <a:gd name="T2" fmla="*/ 745 w 745"/>
              <a:gd name="T3" fmla="*/ 0 h 51"/>
              <a:gd name="T4" fmla="*/ 0 w 745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60" name="Freeform 44">
            <a:extLst>
              <a:ext uri="{FF2B5EF4-FFF2-40B4-BE49-F238E27FC236}">
                <a16:creationId xmlns:a16="http://schemas.microsoft.com/office/drawing/2014/main" id="{9EBCCB10-0AE1-3490-51F9-DB88380A88C2}"/>
              </a:ext>
            </a:extLst>
          </p:cNvPr>
          <p:cNvSpPr>
            <a:spLocks/>
          </p:cNvSpPr>
          <p:nvPr/>
        </p:nvSpPr>
        <p:spPr bwMode="auto">
          <a:xfrm>
            <a:off x="6066076" y="4446539"/>
            <a:ext cx="631825" cy="82550"/>
          </a:xfrm>
          <a:custGeom>
            <a:avLst/>
            <a:gdLst>
              <a:gd name="T0" fmla="*/ 0 w 398"/>
              <a:gd name="T1" fmla="*/ 52 h 52"/>
              <a:gd name="T2" fmla="*/ 0 w 398"/>
              <a:gd name="T3" fmla="*/ 0 h 52"/>
              <a:gd name="T4" fmla="*/ 398 w 398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8" h="52">
                <a:moveTo>
                  <a:pt x="0" y="52"/>
                </a:moveTo>
                <a:lnTo>
                  <a:pt x="0" y="0"/>
                </a:lnTo>
                <a:lnTo>
                  <a:pt x="39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61" name="Freeform 45">
            <a:extLst>
              <a:ext uri="{FF2B5EF4-FFF2-40B4-BE49-F238E27FC236}">
                <a16:creationId xmlns:a16="http://schemas.microsoft.com/office/drawing/2014/main" id="{36B4CF58-79B0-F85C-0759-91C7A49A1B7C}"/>
              </a:ext>
            </a:extLst>
          </p:cNvPr>
          <p:cNvSpPr>
            <a:spLocks/>
          </p:cNvSpPr>
          <p:nvPr/>
        </p:nvSpPr>
        <p:spPr bwMode="auto">
          <a:xfrm>
            <a:off x="6656626" y="4446539"/>
            <a:ext cx="571500" cy="82550"/>
          </a:xfrm>
          <a:custGeom>
            <a:avLst/>
            <a:gdLst>
              <a:gd name="T0" fmla="*/ 360 w 360"/>
              <a:gd name="T1" fmla="*/ 52 h 52"/>
              <a:gd name="T2" fmla="*/ 360 w 360"/>
              <a:gd name="T3" fmla="*/ 0 h 52"/>
              <a:gd name="T4" fmla="*/ 0 w 360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52">
                <a:moveTo>
                  <a:pt x="360" y="52"/>
                </a:moveTo>
                <a:lnTo>
                  <a:pt x="36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62" name="Rectangle 46">
            <a:extLst>
              <a:ext uri="{FF2B5EF4-FFF2-40B4-BE49-F238E27FC236}">
                <a16:creationId xmlns:a16="http://schemas.microsoft.com/office/drawing/2014/main" id="{F798A55A-4E23-4F28-8C0D-9B5C44E2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26" y="4538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3" name="Rectangle 47">
            <a:extLst>
              <a:ext uri="{FF2B5EF4-FFF2-40B4-BE49-F238E27FC236}">
                <a16:creationId xmlns:a16="http://schemas.microsoft.com/office/drawing/2014/main" id="{556FF3F1-9884-FA7B-CA8B-51172269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676" y="4538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4" name="Rectangle 48">
            <a:extLst>
              <a:ext uri="{FF2B5EF4-FFF2-40B4-BE49-F238E27FC236}">
                <a16:creationId xmlns:a16="http://schemas.microsoft.com/office/drawing/2014/main" id="{BA925443-06D7-4517-9A7B-A97802F9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651" y="4538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zh-CN"/>
          </a:p>
        </p:txBody>
      </p:sp>
      <p:sp>
        <p:nvSpPr>
          <p:cNvPr id="137265" name="Rectangle 49">
            <a:extLst>
              <a:ext uri="{FF2B5EF4-FFF2-40B4-BE49-F238E27FC236}">
                <a16:creationId xmlns:a16="http://schemas.microsoft.com/office/drawing/2014/main" id="{8DFD4600-1373-BC53-BF23-F86DD5E9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26" y="39671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6" name="Rectangle 50">
            <a:extLst>
              <a:ext uri="{FF2B5EF4-FFF2-40B4-BE49-F238E27FC236}">
                <a16:creationId xmlns:a16="http://schemas.microsoft.com/office/drawing/2014/main" id="{6F775DE9-19B0-9EFC-CB61-42B2627B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676" y="39671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7" name="Rectangle 51">
            <a:extLst>
              <a:ext uri="{FF2B5EF4-FFF2-40B4-BE49-F238E27FC236}">
                <a16:creationId xmlns:a16="http://schemas.microsoft.com/office/drawing/2014/main" id="{6F65446C-89CB-A18D-8185-20A8519B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651" y="39671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8" name="Rectangle 52">
            <a:extLst>
              <a:ext uri="{FF2B5EF4-FFF2-40B4-BE49-F238E27FC236}">
                <a16:creationId xmlns:a16="http://schemas.microsoft.com/office/drawing/2014/main" id="{52AA5E66-7960-3537-A2F8-FC574C78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26" y="3395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69" name="Rectangle 53">
            <a:extLst>
              <a:ext uri="{FF2B5EF4-FFF2-40B4-BE49-F238E27FC236}">
                <a16:creationId xmlns:a16="http://schemas.microsoft.com/office/drawing/2014/main" id="{DE230BC9-8114-DC57-B572-1544C2B8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676" y="3395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70" name="Rectangle 54">
            <a:extLst>
              <a:ext uri="{FF2B5EF4-FFF2-40B4-BE49-F238E27FC236}">
                <a16:creationId xmlns:a16="http://schemas.microsoft.com/office/drawing/2014/main" id="{6F2DEC79-6B6D-535B-EBDF-A818EC7C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651" y="3395614"/>
            <a:ext cx="5969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71" name="Rectangle 55">
            <a:extLst>
              <a:ext uri="{FF2B5EF4-FFF2-40B4-BE49-F238E27FC236}">
                <a16:creationId xmlns:a16="http://schemas.microsoft.com/office/drawing/2014/main" id="{8E4479A0-72C8-C28D-23E5-CD6667E5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689" y="4864051"/>
            <a:ext cx="12842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Multicast address</a:t>
            </a:r>
            <a:endParaRPr lang="en-GB" altLang="zh-CN"/>
          </a:p>
        </p:txBody>
      </p:sp>
      <p:sp>
        <p:nvSpPr>
          <p:cNvPr id="137272" name="Rectangle 56">
            <a:extLst>
              <a:ext uri="{FF2B5EF4-FFF2-40B4-BE49-F238E27FC236}">
                <a16:creationId xmlns:a16="http://schemas.microsoft.com/office/drawing/2014/main" id="{11AE0ADF-6129-1CFF-8A0C-4B7C6DC9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26" y="5638751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73" name="Rectangle 57">
            <a:extLst>
              <a:ext uri="{FF2B5EF4-FFF2-40B4-BE49-F238E27FC236}">
                <a16:creationId xmlns:a16="http://schemas.microsoft.com/office/drawing/2014/main" id="{E6D4A781-393D-04C8-DF7C-6A986262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676" y="5638751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0 to 255</a:t>
            </a:r>
            <a:endParaRPr lang="en-GB" altLang="zh-CN"/>
          </a:p>
        </p:txBody>
      </p:sp>
      <p:sp>
        <p:nvSpPr>
          <p:cNvPr id="137274" name="Rectangle 58">
            <a:extLst>
              <a:ext uri="{FF2B5EF4-FFF2-40B4-BE49-F238E27FC236}">
                <a16:creationId xmlns:a16="http://schemas.microsoft.com/office/drawing/2014/main" id="{D1F4EAB7-3C08-5080-AB50-1A921230C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651" y="5638751"/>
            <a:ext cx="596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 to 254</a:t>
            </a:r>
            <a:endParaRPr lang="en-GB" altLang="zh-CN"/>
          </a:p>
        </p:txBody>
      </p:sp>
      <p:sp>
        <p:nvSpPr>
          <p:cNvPr id="137275" name="Rectangle 59">
            <a:extLst>
              <a:ext uri="{FF2B5EF4-FFF2-40B4-BE49-F238E27FC236}">
                <a16:creationId xmlns:a16="http://schemas.microsoft.com/office/drawing/2014/main" id="{E4441764-EDEB-C044-6A2D-BCE3B1E7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76" y="5638751"/>
            <a:ext cx="825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240 to 255 </a:t>
            </a:r>
            <a:endParaRPr lang="en-GB" altLang="zh-CN"/>
          </a:p>
        </p:txBody>
      </p:sp>
      <p:sp>
        <p:nvSpPr>
          <p:cNvPr id="137276" name="Rectangle 60">
            <a:extLst>
              <a:ext uri="{FF2B5EF4-FFF2-40B4-BE49-F238E27FC236}">
                <a16:creationId xmlns:a16="http://schemas.microsoft.com/office/drawing/2014/main" id="{B9311E90-6190-743C-E07D-505ECB41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9" y="5619701"/>
            <a:ext cx="1412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Class E (reserved):</a:t>
            </a:r>
            <a:endParaRPr lang="en-GB" altLang="zh-CN"/>
          </a:p>
        </p:txBody>
      </p:sp>
      <p:sp>
        <p:nvSpPr>
          <p:cNvPr id="137277" name="Freeform 61">
            <a:extLst>
              <a:ext uri="{FF2B5EF4-FFF2-40B4-BE49-F238E27FC236}">
                <a16:creationId xmlns:a16="http://schemas.microsoft.com/office/drawing/2014/main" id="{7B33D703-FD1D-4D22-1B75-9C00F8EA84CA}"/>
              </a:ext>
            </a:extLst>
          </p:cNvPr>
          <p:cNvSpPr>
            <a:spLocks/>
          </p:cNvSpPr>
          <p:nvPr/>
        </p:nvSpPr>
        <p:spPr bwMode="auto">
          <a:xfrm>
            <a:off x="2251314" y="5548264"/>
            <a:ext cx="2590800" cy="82550"/>
          </a:xfrm>
          <a:custGeom>
            <a:avLst/>
            <a:gdLst>
              <a:gd name="T0" fmla="*/ 0 w 1632"/>
              <a:gd name="T1" fmla="*/ 52 h 52"/>
              <a:gd name="T2" fmla="*/ 0 w 1632"/>
              <a:gd name="T3" fmla="*/ 0 h 52"/>
              <a:gd name="T4" fmla="*/ 1632 w 1632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52">
                <a:moveTo>
                  <a:pt x="0" y="52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78" name="Freeform 62">
            <a:extLst>
              <a:ext uri="{FF2B5EF4-FFF2-40B4-BE49-F238E27FC236}">
                <a16:creationId xmlns:a16="http://schemas.microsoft.com/office/drawing/2014/main" id="{9104EDCC-FE10-E1A9-CA57-AFE97FFB4349}"/>
              </a:ext>
            </a:extLst>
          </p:cNvPr>
          <p:cNvSpPr>
            <a:spLocks/>
          </p:cNvSpPr>
          <p:nvPr/>
        </p:nvSpPr>
        <p:spPr bwMode="auto">
          <a:xfrm>
            <a:off x="4759564" y="5548264"/>
            <a:ext cx="2447925" cy="82550"/>
          </a:xfrm>
          <a:custGeom>
            <a:avLst/>
            <a:gdLst>
              <a:gd name="T0" fmla="*/ 1542 w 1542"/>
              <a:gd name="T1" fmla="*/ 52 h 52"/>
              <a:gd name="T2" fmla="*/ 1542 w 1542"/>
              <a:gd name="T3" fmla="*/ 0 h 52"/>
              <a:gd name="T4" fmla="*/ 0 w 1542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52">
                <a:moveTo>
                  <a:pt x="1542" y="52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79" name="Rectangle 63">
            <a:extLst>
              <a:ext uri="{FF2B5EF4-FFF2-40B4-BE49-F238E27FC236}">
                <a16:creationId xmlns:a16="http://schemas.microsoft.com/office/drawing/2014/main" id="{ED34F2B0-8D17-DFCA-CA33-F61CDD49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676" y="3273376"/>
            <a:ext cx="7350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1.0.0.0 to </a:t>
            </a:r>
            <a:endParaRPr lang="en-GB" altLang="zh-CN"/>
          </a:p>
        </p:txBody>
      </p:sp>
      <p:sp>
        <p:nvSpPr>
          <p:cNvPr id="137280" name="Rectangle 64">
            <a:extLst>
              <a:ext uri="{FF2B5EF4-FFF2-40B4-BE49-F238E27FC236}">
                <a16:creationId xmlns:a16="http://schemas.microsoft.com/office/drawing/2014/main" id="{6080787A-668E-F688-7E0A-4992F0FD3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01" y="3457526"/>
            <a:ext cx="1239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127.255.255.255</a:t>
            </a:r>
            <a:endParaRPr lang="en-GB" altLang="zh-CN"/>
          </a:p>
        </p:txBody>
      </p:sp>
      <p:sp>
        <p:nvSpPr>
          <p:cNvPr id="137281" name="Rectangle 65">
            <a:extLst>
              <a:ext uri="{FF2B5EF4-FFF2-40B4-BE49-F238E27FC236}">
                <a16:creationId xmlns:a16="http://schemas.microsoft.com/office/drawing/2014/main" id="{C2D9C26F-7730-F45D-D5F3-8A6D2DDD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439" y="3905201"/>
            <a:ext cx="917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128.0.0.0 to </a:t>
            </a:r>
            <a:endParaRPr lang="en-GB" altLang="zh-CN"/>
          </a:p>
        </p:txBody>
      </p:sp>
      <p:sp>
        <p:nvSpPr>
          <p:cNvPr id="137282" name="Rectangle 66">
            <a:extLst>
              <a:ext uri="{FF2B5EF4-FFF2-40B4-BE49-F238E27FC236}">
                <a16:creationId xmlns:a16="http://schemas.microsoft.com/office/drawing/2014/main" id="{AAC26316-7BB1-7A67-ADBD-6D5D18FA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01" y="4089351"/>
            <a:ext cx="12398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191.255.255.255</a:t>
            </a:r>
            <a:endParaRPr lang="en-GB" altLang="zh-CN"/>
          </a:p>
        </p:txBody>
      </p:sp>
      <p:sp>
        <p:nvSpPr>
          <p:cNvPr id="137283" name="Rectangle 67">
            <a:extLst>
              <a:ext uri="{FF2B5EF4-FFF2-40B4-BE49-F238E27FC236}">
                <a16:creationId xmlns:a16="http://schemas.microsoft.com/office/drawing/2014/main" id="{B88BB3CC-E65B-D4BB-3626-508D00C3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439" y="4456064"/>
            <a:ext cx="917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192.0.0.0 to </a:t>
            </a:r>
            <a:endParaRPr lang="en-GB" altLang="zh-CN"/>
          </a:p>
        </p:txBody>
      </p:sp>
      <p:sp>
        <p:nvSpPr>
          <p:cNvPr id="137284" name="Rectangle 68">
            <a:extLst>
              <a:ext uri="{FF2B5EF4-FFF2-40B4-BE49-F238E27FC236}">
                <a16:creationId xmlns:a16="http://schemas.microsoft.com/office/drawing/2014/main" id="{D12FC11B-15CB-9CB6-AAA8-BCAFD993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01" y="4640214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223.255.255.255</a:t>
            </a:r>
            <a:endParaRPr lang="en-GB" altLang="zh-CN"/>
          </a:p>
        </p:txBody>
      </p:sp>
      <p:sp>
        <p:nvSpPr>
          <p:cNvPr id="137285" name="Rectangle 69">
            <a:extLst>
              <a:ext uri="{FF2B5EF4-FFF2-40B4-BE49-F238E27FC236}">
                <a16:creationId xmlns:a16="http://schemas.microsoft.com/office/drawing/2014/main" id="{2930B217-8638-76C0-D66C-F7664D28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439" y="5048201"/>
            <a:ext cx="917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224.0.0.0 to </a:t>
            </a:r>
            <a:endParaRPr lang="en-GB" altLang="zh-CN"/>
          </a:p>
        </p:txBody>
      </p:sp>
      <p:sp>
        <p:nvSpPr>
          <p:cNvPr id="137286" name="Rectangle 70">
            <a:extLst>
              <a:ext uri="{FF2B5EF4-FFF2-40B4-BE49-F238E27FC236}">
                <a16:creationId xmlns:a16="http://schemas.microsoft.com/office/drawing/2014/main" id="{B1B52204-07B8-CDE8-9036-014181B2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01" y="5230764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239.255.255.255</a:t>
            </a:r>
            <a:endParaRPr lang="en-GB" altLang="zh-CN"/>
          </a:p>
        </p:txBody>
      </p:sp>
      <p:sp>
        <p:nvSpPr>
          <p:cNvPr id="137287" name="Rectangle 71">
            <a:extLst>
              <a:ext uri="{FF2B5EF4-FFF2-40B4-BE49-F238E27FC236}">
                <a16:creationId xmlns:a16="http://schemas.microsoft.com/office/drawing/2014/main" id="{5742C6DE-85E1-4A78-168C-3C60D6C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439" y="5557789"/>
            <a:ext cx="917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240.0.0.0 to </a:t>
            </a:r>
            <a:endParaRPr lang="en-GB" altLang="zh-CN"/>
          </a:p>
        </p:txBody>
      </p:sp>
      <p:sp>
        <p:nvSpPr>
          <p:cNvPr id="137288" name="Rectangle 72">
            <a:extLst>
              <a:ext uri="{FF2B5EF4-FFF2-40B4-BE49-F238E27FC236}">
                <a16:creationId xmlns:a16="http://schemas.microsoft.com/office/drawing/2014/main" id="{1754E260-0BC5-2B28-429D-174F5DD3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01" y="5741939"/>
            <a:ext cx="1239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255.255.255.255</a:t>
            </a:r>
            <a:endParaRPr lang="en-GB" altLang="zh-CN"/>
          </a:p>
        </p:txBody>
      </p:sp>
      <p:sp>
        <p:nvSpPr>
          <p:cNvPr id="137289" name="Rectangle 73">
            <a:extLst>
              <a:ext uri="{FF2B5EF4-FFF2-40B4-BE49-F238E27FC236}">
                <a16:creationId xmlns:a16="http://schemas.microsoft.com/office/drawing/2014/main" id="{D3181FBF-618C-4C50-F706-98F3322A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176" y="2784426"/>
            <a:ext cx="14779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300">
                <a:solidFill>
                  <a:srgbClr val="000000"/>
                </a:solidFill>
                <a:latin typeface="Arial" panose="020B0604020202020204" pitchFamily="34" charset="0"/>
              </a:rPr>
              <a:t>Range of addresses</a:t>
            </a:r>
            <a:endParaRPr lang="en-GB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B5F4309-88D3-3A16-7D2F-9AE8410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648" y="2536759"/>
            <a:ext cx="7540625" cy="4732338"/>
          </a:xfrm>
        </p:spPr>
        <p:txBody>
          <a:bodyPr/>
          <a:lstStyle/>
          <a:p>
            <a:r>
              <a:rPr lang="en-US" altLang="zh-CN"/>
              <a:t>Every datagram contains destination’s address</a:t>
            </a:r>
          </a:p>
          <a:p>
            <a:r>
              <a:rPr lang="en-US" altLang="zh-CN"/>
              <a:t>if connected to destination network, then forward to the host in LAN</a:t>
            </a:r>
          </a:p>
          <a:p>
            <a:pPr lvl="1"/>
            <a:r>
              <a:rPr lang="en-US" altLang="zh-CN"/>
              <a:t>If network number of destination IP == my network number</a:t>
            </a:r>
          </a:p>
          <a:p>
            <a:r>
              <a:rPr lang="en-US" altLang="zh-CN"/>
              <a:t>if not directly connected, then forward to the host’s default router</a:t>
            </a:r>
          </a:p>
          <a:p>
            <a:r>
              <a:rPr lang="en-US" altLang="zh-CN"/>
              <a:t>Each router maintains a forwarding table</a:t>
            </a:r>
          </a:p>
          <a:p>
            <a:pPr lvl="1"/>
            <a:r>
              <a:rPr lang="en-US" altLang="zh-CN"/>
              <a:t>forwarding table maps </a:t>
            </a:r>
            <a:r>
              <a:rPr lang="en-US" altLang="zh-CN" b="1"/>
              <a:t>network number</a:t>
            </a:r>
            <a:r>
              <a:rPr lang="en-US" altLang="zh-CN"/>
              <a:t> (rather than host address) into next hop or interface number (if directly connected)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0D46A34-FE03-EBB8-0E2B-CAB97AD03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85294"/>
            <a:ext cx="7772400" cy="9144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Datagram Forwarding Strategy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8595EFA-04A4-02B7-14A6-0769137A79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287428" y="2856514"/>
            <a:ext cx="4755590" cy="3200005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600" b="1"/>
              <a:t>Traffic:  </a:t>
            </a:r>
            <a:r>
              <a:rPr lang="en-US" altLang="zh-CN" sz="1600"/>
              <a:t>H1 </a:t>
            </a:r>
            <a:r>
              <a:rPr lang="en-US" altLang="zh-CN" sz="1600">
                <a:cs typeface="Times New Roman" panose="02020603050405020304" pitchFamily="18" charset="0"/>
              </a:rPr>
              <a:t>→ H3,   H1 → H8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600" b="1"/>
              <a:t>R1: </a:t>
            </a:r>
            <a:r>
              <a:rPr lang="en-US" altLang="zh-CN" sz="1600"/>
              <a:t>default router is R2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600" b="1"/>
              <a:t>R2 Routing Table: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600"/>
              <a:t>       Network Number	  Next Hop       Interface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1600"/>
              <a:t>		            1		      R3	        interface 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1600"/>
              <a:t>		            2		      R1             interface 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1600"/>
              <a:t>		             3		       -               interface 1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1600"/>
              <a:t>		             4		       -               interface 0    </a:t>
            </a:r>
          </a:p>
        </p:txBody>
      </p:sp>
      <p:pic>
        <p:nvPicPr>
          <p:cNvPr id="105475" name="Picture 3">
            <a:extLst>
              <a:ext uri="{FF2B5EF4-FFF2-40B4-BE49-F238E27FC236}">
                <a16:creationId xmlns:a16="http://schemas.microsoft.com/office/drawing/2014/main" id="{9C752367-57A7-D5B8-2AB5-E3C757B925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0265" y="3043541"/>
            <a:ext cx="4250224" cy="36131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F277E4E-4B2A-A6FD-11C2-37C8A01C6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290" y="769896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Address Translation in LAN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750E98C-57DC-0896-84BA-9C1FDE530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951" y="2339300"/>
            <a:ext cx="8545849" cy="42139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Map IP addresses into physical addresses of the destination host (if connected directly) or the next hop router</a:t>
            </a:r>
          </a:p>
          <a:p>
            <a:r>
              <a:rPr lang="en-US" altLang="zh-CN" sz="2400" dirty="0">
                <a:latin typeface="Calibri"/>
                <a:ea typeface="宋体"/>
                <a:cs typeface="Calibri"/>
              </a:rPr>
              <a:t>ARP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Each host caches its table of IP to physical address bindings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table entries are discarded if not refreshed</a:t>
            </a:r>
          </a:p>
          <a:p>
            <a:pPr lvl="2"/>
            <a:r>
              <a:rPr lang="en-US" altLang="zh-CN" sz="1600" dirty="0">
                <a:latin typeface="Calibri"/>
                <a:ea typeface="宋体"/>
                <a:cs typeface="Calibri"/>
              </a:rPr>
              <a:t>timeout in about 10 minutes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broadcast request if IP address not in table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target machine send its physical address to the sender 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target machine also updates add entry of the source in its table</a:t>
            </a:r>
          </a:p>
          <a:p>
            <a:pPr lvl="2"/>
            <a:r>
              <a:rPr lang="en-US" altLang="zh-CN" sz="1600" dirty="0">
                <a:latin typeface="Calibri"/>
                <a:ea typeface="宋体"/>
                <a:cs typeface="Calibri"/>
              </a:rPr>
              <a:t>It is likely that the target will send IP packets to the source later on.</a:t>
            </a:r>
          </a:p>
          <a:p>
            <a:pPr lvl="1" indent="-283210"/>
            <a:r>
              <a:rPr lang="en-US" altLang="zh-CN" sz="2000" dirty="0">
                <a:latin typeface="Calibri"/>
                <a:ea typeface="宋体"/>
                <a:cs typeface="Calibri"/>
              </a:rPr>
              <a:t>Other hosts (who receives the broadcasted request) update table if already have an entry</a:t>
            </a:r>
          </a:p>
          <a:p>
            <a:pPr lvl="2"/>
            <a:endParaRPr lang="en-US" altLang="zh-CN" sz="1600" dirty="0">
              <a:latin typeface="Calibri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3045E87-9240-DE61-E21B-5C2E50028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Pedagogy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8299FBA-0F87-35B6-9FB7-3732749B8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character-mode device-drivers has advantages for studying how the network  controller hardware works -- because we don’t have to worry about interfacing with the Linux kernel’s networking subsystem </a:t>
            </a:r>
          </a:p>
          <a:p>
            <a:r>
              <a:rPr lang="en-US" altLang="en-US"/>
              <a:t>But we don’t end up with a ‘real’ network device-driver until we do create code that can work with that networking subsystem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1BDBF66-BE0E-9D9B-7FEC-104E9CACD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145" y="710674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End-to-End Protocols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5684550-875A-447E-49F7-10453CA75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417" y="2290343"/>
            <a:ext cx="9039767" cy="29185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Underlying best-effort network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drop messages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re-orders messages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delivers duplicate copies of a given message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limits packet (not message) to some finite size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delivers messages after an arbitrarily long delay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Common end-to-end services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guarantee message delivery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deliver messages in the same order they are sent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deliver at most one copy of each message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support arbitrarily large messages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support synchronization between sender and receiver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allow the receiver to flow control the sender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support multiple application processes on each host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0EFC703-7FD0-6CCF-5A6D-BE6F95CE1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0693" y="463780"/>
            <a:ext cx="6345260" cy="35306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r>
              <a:rPr lang="en-US" altLang="zh-CN" sz="5400"/>
              <a:t>End-to-End Protocols</a:t>
            </a:r>
          </a:p>
          <a:p>
            <a:pPr algn="ctr">
              <a:buFont typeface="Monotype Sorts" charset="2"/>
              <a:buNone/>
            </a:pPr>
            <a:r>
              <a:rPr lang="en-US" altLang="zh-CN" sz="5400"/>
              <a:t>(UDP/TCP)</a:t>
            </a:r>
          </a:p>
        </p:txBody>
      </p:sp>
    </p:spTree>
    <p:extLst>
      <p:ext uri="{BB962C8B-B14F-4D97-AF65-F5344CB8AC3E}">
        <p14:creationId xmlns:p14="http://schemas.microsoft.com/office/powerpoint/2010/main" val="2661009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9857C3B-19A0-C5C3-B1D3-8C75D642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697" y="852808"/>
            <a:ext cx="7772400" cy="990600"/>
          </a:xfrm>
        </p:spPr>
        <p:txBody>
          <a:bodyPr/>
          <a:lstStyle/>
          <a:p>
            <a:r>
              <a:rPr lang="en-US" altLang="zh-CN" b="1"/>
              <a:t>Simple Demultiplexor (UDP)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B533AC7-717A-D225-F56D-A21C9D175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422" y="2148208"/>
            <a:ext cx="8205788" cy="4814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Unreliable and unordered datagram service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Adds multiplexing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No flow control or error control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no need for sender-side buffer)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Endpoints identified by ports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servers listens at </a:t>
            </a:r>
            <a:r>
              <a:rPr lang="en-US" altLang="zh-CN" sz="2000" i="1" dirty="0">
                <a:latin typeface="Calibri"/>
                <a:ea typeface="宋体"/>
                <a:cs typeface="Calibri"/>
              </a:rPr>
              <a:t>well-known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ports!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see </a:t>
            </a:r>
            <a:r>
              <a:rPr lang="en-US" altLang="zh-CN" sz="2000" b="1" dirty="0">
                <a:latin typeface="Calibri"/>
                <a:ea typeface="宋体"/>
                <a:cs typeface="Calibri"/>
              </a:rPr>
              <a:t>/</a:t>
            </a:r>
            <a:r>
              <a:rPr lang="en-US" altLang="zh-CN" sz="2000" b="1" dirty="0" err="1">
                <a:latin typeface="Calibri"/>
                <a:ea typeface="宋体"/>
                <a:cs typeface="Calibri"/>
              </a:rPr>
              <a:t>etc</a:t>
            </a:r>
            <a:r>
              <a:rPr lang="en-US" altLang="zh-CN" sz="2000" b="1" dirty="0">
                <a:latin typeface="Calibri"/>
                <a:ea typeface="宋体"/>
                <a:cs typeface="Calibri"/>
              </a:rPr>
              <a:t>/services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on Unix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Header format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Optional checksum</a:t>
            </a:r>
          </a:p>
          <a:p>
            <a:pPr lvl="1" indent="-283210">
              <a:lnSpc>
                <a:spcPct val="70000"/>
              </a:lnSpc>
            </a:pPr>
            <a:r>
              <a:rPr lang="en-US" altLang="zh-CN" sz="2000" dirty="0" err="1">
                <a:latin typeface="Calibri"/>
                <a:ea typeface="宋体"/>
                <a:cs typeface="Calibri"/>
              </a:rPr>
              <a:t>psuedo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header (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IP.src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IP.dsest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IP.proto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UDP.len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) + UDP header + data</a:t>
            </a:r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C833EDE9-C569-A089-040C-B92DF6C8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72" y="3761108"/>
            <a:ext cx="3665538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EFC42E2-612B-0393-E8DB-27B249C4D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826" y="895449"/>
            <a:ext cx="7772400" cy="6858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TCP Overview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024AE73-89EB-99AD-1268-09A8E2D72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463" y="2234674"/>
            <a:ext cx="3662337" cy="16309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Calibri"/>
                <a:cs typeface="Calibri"/>
              </a:rPr>
              <a:t>Connection-oriented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Calibri"/>
                <a:cs typeface="Calibri"/>
              </a:rPr>
              <a:t>Byte-stream</a:t>
            </a:r>
            <a:endParaRPr lang="en-US" altLang="zh-CN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alibri"/>
                <a:cs typeface="Calibri"/>
              </a:rPr>
              <a:t>app writes bytes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alibri"/>
                <a:cs typeface="Calibri"/>
              </a:rPr>
              <a:t>TCP sends </a:t>
            </a:r>
            <a:r>
              <a:rPr lang="en-US" altLang="zh-CN" sz="2000" i="1">
                <a:latin typeface="Calibri"/>
                <a:cs typeface="Calibri"/>
              </a:rPr>
              <a:t>segments</a:t>
            </a:r>
            <a:endParaRPr lang="en-US" altLang="zh-CN" sz="200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alibri"/>
                <a:cs typeface="Calibri"/>
              </a:rPr>
              <a:t>app reads bytes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039225AB-A1AE-BB41-FFFF-5054EC41C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63" y="2234674"/>
            <a:ext cx="4983006" cy="13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 dirty="0">
                <a:latin typeface="Calibri"/>
                <a:ea typeface="宋体"/>
                <a:cs typeface="Calibri"/>
              </a:rPr>
              <a:t>Full duplex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Calibri"/>
                <a:ea typeface="宋体"/>
                <a:cs typeface="Calibri"/>
              </a:rPr>
              <a:t>Flow control: keep sender from overrunning receiver</a:t>
            </a:r>
            <a:endParaRPr lang="en-US" altLang="zh-CN" sz="1800" dirty="0">
              <a:latin typeface="Calibri"/>
              <a:ea typeface="宋体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latin typeface="Calibri"/>
                <a:ea typeface="宋体"/>
                <a:cs typeface="Calibri"/>
              </a:rPr>
              <a:t>Congestion control: keep sender from overrunning network</a:t>
            </a:r>
            <a:endParaRPr lang="en-US" altLang="zh-CN" sz="1800" dirty="0">
              <a:latin typeface="Calibri"/>
              <a:ea typeface="宋体"/>
              <a:cs typeface="Calibri"/>
            </a:endParaRPr>
          </a:p>
        </p:txBody>
      </p:sp>
      <p:grpSp>
        <p:nvGrpSpPr>
          <p:cNvPr id="113669" name="Group 5">
            <a:extLst>
              <a:ext uri="{FF2B5EF4-FFF2-40B4-BE49-F238E27FC236}">
                <a16:creationId xmlns:a16="http://schemas.microsoft.com/office/drawing/2014/main" id="{5E36C46D-5348-3507-675E-1A1A33F24454}"/>
              </a:ext>
            </a:extLst>
          </p:cNvPr>
          <p:cNvGrpSpPr>
            <a:grpSpLocks/>
          </p:cNvGrpSpPr>
          <p:nvPr/>
        </p:nvGrpSpPr>
        <p:grpSpPr bwMode="auto">
          <a:xfrm>
            <a:off x="884057" y="3711213"/>
            <a:ext cx="7393069" cy="2999503"/>
            <a:chOff x="1492" y="2390"/>
            <a:chExt cx="2566" cy="1522"/>
          </a:xfrm>
        </p:grpSpPr>
        <p:sp>
          <p:nvSpPr>
            <p:cNvPr id="113670" name="Freeform 6">
              <a:extLst>
                <a:ext uri="{FF2B5EF4-FFF2-40B4-BE49-F238E27FC236}">
                  <a16:creationId xmlns:a16="http://schemas.microsoft.com/office/drawing/2014/main" id="{816C6013-CD22-EDA9-BBFA-C1C9D5E4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104"/>
              <a:ext cx="607" cy="307"/>
            </a:xfrm>
            <a:custGeom>
              <a:avLst/>
              <a:gdLst>
                <a:gd name="T0" fmla="*/ 607 w 607"/>
                <a:gd name="T1" fmla="*/ 22 h 307"/>
                <a:gd name="T2" fmla="*/ 607 w 607"/>
                <a:gd name="T3" fmla="*/ 0 h 307"/>
                <a:gd name="T4" fmla="*/ 0 w 607"/>
                <a:gd name="T5" fmla="*/ 0 h 307"/>
                <a:gd name="T6" fmla="*/ 0 w 607"/>
                <a:gd name="T7" fmla="*/ 307 h 307"/>
                <a:gd name="T8" fmla="*/ 21 w 607"/>
                <a:gd name="T9" fmla="*/ 307 h 307"/>
                <a:gd name="T10" fmla="*/ 607 w 607"/>
                <a:gd name="T11" fmla="*/ 307 h 307"/>
                <a:gd name="T12" fmla="*/ 607 w 607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307">
                  <a:moveTo>
                    <a:pt x="607" y="22"/>
                  </a:moveTo>
                  <a:lnTo>
                    <a:pt x="607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07" y="307"/>
                  </a:lnTo>
                  <a:lnTo>
                    <a:pt x="607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1" name="Freeform 7">
              <a:extLst>
                <a:ext uri="{FF2B5EF4-FFF2-40B4-BE49-F238E27FC236}">
                  <a16:creationId xmlns:a16="http://schemas.microsoft.com/office/drawing/2014/main" id="{F1C9BE6A-B677-F1CD-C35B-8EF689A6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104"/>
              <a:ext cx="672" cy="307"/>
            </a:xfrm>
            <a:custGeom>
              <a:avLst/>
              <a:gdLst>
                <a:gd name="T0" fmla="*/ 672 w 672"/>
                <a:gd name="T1" fmla="*/ 22 h 307"/>
                <a:gd name="T2" fmla="*/ 672 w 672"/>
                <a:gd name="T3" fmla="*/ 0 h 307"/>
                <a:gd name="T4" fmla="*/ 0 w 672"/>
                <a:gd name="T5" fmla="*/ 0 h 307"/>
                <a:gd name="T6" fmla="*/ 0 w 672"/>
                <a:gd name="T7" fmla="*/ 307 h 307"/>
                <a:gd name="T8" fmla="*/ 21 w 672"/>
                <a:gd name="T9" fmla="*/ 307 h 307"/>
                <a:gd name="T10" fmla="*/ 672 w 672"/>
                <a:gd name="T11" fmla="*/ 307 h 307"/>
                <a:gd name="T12" fmla="*/ 672 w 672"/>
                <a:gd name="T13" fmla="*/ 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307">
                  <a:moveTo>
                    <a:pt x="672" y="22"/>
                  </a:moveTo>
                  <a:lnTo>
                    <a:pt x="672" y="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21" y="307"/>
                  </a:lnTo>
                  <a:lnTo>
                    <a:pt x="672" y="307"/>
                  </a:lnTo>
                  <a:lnTo>
                    <a:pt x="672" y="22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2" name="Freeform 8">
              <a:extLst>
                <a:ext uri="{FF2B5EF4-FFF2-40B4-BE49-F238E27FC236}">
                  <a16:creationId xmlns:a16="http://schemas.microsoft.com/office/drawing/2014/main" id="{0675B696-41AF-B039-F24B-03DB9DDC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9 w 810"/>
                <a:gd name="T11" fmla="*/ 93 h 261"/>
                <a:gd name="T12" fmla="*/ 775 w 810"/>
                <a:gd name="T13" fmla="*/ 83 h 261"/>
                <a:gd name="T14" fmla="*/ 757 w 810"/>
                <a:gd name="T15" fmla="*/ 72 h 261"/>
                <a:gd name="T16" fmla="*/ 738 w 810"/>
                <a:gd name="T17" fmla="*/ 61 h 261"/>
                <a:gd name="T18" fmla="*/ 693 w 810"/>
                <a:gd name="T19" fmla="*/ 43 h 261"/>
                <a:gd name="T20" fmla="*/ 640 w 810"/>
                <a:gd name="T21" fmla="*/ 29 h 261"/>
                <a:gd name="T22" fmla="*/ 584 w 810"/>
                <a:gd name="T23" fmla="*/ 16 h 261"/>
                <a:gd name="T24" fmla="*/ 522 w 810"/>
                <a:gd name="T25" fmla="*/ 8 h 261"/>
                <a:gd name="T26" fmla="*/ 464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200 w 810"/>
                <a:gd name="T37" fmla="*/ 21 h 261"/>
                <a:gd name="T38" fmla="*/ 139 w 810"/>
                <a:gd name="T39" fmla="*/ 37 h 261"/>
                <a:gd name="T40" fmla="*/ 109 w 810"/>
                <a:gd name="T41" fmla="*/ 45 h 261"/>
                <a:gd name="T42" fmla="*/ 83 w 810"/>
                <a:gd name="T43" fmla="*/ 56 h 261"/>
                <a:gd name="T44" fmla="*/ 59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1 w 810"/>
                <a:gd name="T51" fmla="*/ 104 h 261"/>
                <a:gd name="T52" fmla="*/ 3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3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7 w 810"/>
                <a:gd name="T65" fmla="*/ 179 h 261"/>
                <a:gd name="T66" fmla="*/ 27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9 w 810"/>
                <a:gd name="T75" fmla="*/ 227 h 261"/>
                <a:gd name="T76" fmla="*/ 189 w 810"/>
                <a:gd name="T77" fmla="*/ 240 h 261"/>
                <a:gd name="T78" fmla="*/ 243 w 810"/>
                <a:gd name="T79" fmla="*/ 250 h 261"/>
                <a:gd name="T80" fmla="*/ 296 w 810"/>
                <a:gd name="T81" fmla="*/ 256 h 261"/>
                <a:gd name="T82" fmla="*/ 352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2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2 w 810"/>
                <a:gd name="T95" fmla="*/ 227 h 261"/>
                <a:gd name="T96" fmla="*/ 701 w 810"/>
                <a:gd name="T97" fmla="*/ 219 h 261"/>
                <a:gd name="T98" fmla="*/ 728 w 810"/>
                <a:gd name="T99" fmla="*/ 208 h 261"/>
                <a:gd name="T100" fmla="*/ 752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9" y="93"/>
                  </a:lnTo>
                  <a:lnTo>
                    <a:pt x="775" y="83"/>
                  </a:lnTo>
                  <a:lnTo>
                    <a:pt x="757" y="72"/>
                  </a:lnTo>
                  <a:lnTo>
                    <a:pt x="738" y="61"/>
                  </a:lnTo>
                  <a:lnTo>
                    <a:pt x="693" y="43"/>
                  </a:lnTo>
                  <a:lnTo>
                    <a:pt x="640" y="29"/>
                  </a:lnTo>
                  <a:lnTo>
                    <a:pt x="584" y="16"/>
                  </a:lnTo>
                  <a:lnTo>
                    <a:pt x="522" y="8"/>
                  </a:lnTo>
                  <a:lnTo>
                    <a:pt x="464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200" y="21"/>
                  </a:lnTo>
                  <a:lnTo>
                    <a:pt x="139" y="37"/>
                  </a:lnTo>
                  <a:lnTo>
                    <a:pt x="109" y="45"/>
                  </a:lnTo>
                  <a:lnTo>
                    <a:pt x="83" y="56"/>
                  </a:lnTo>
                  <a:lnTo>
                    <a:pt x="59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1" y="104"/>
                  </a:lnTo>
                  <a:lnTo>
                    <a:pt x="3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9" y="227"/>
                  </a:lnTo>
                  <a:lnTo>
                    <a:pt x="189" y="240"/>
                  </a:lnTo>
                  <a:lnTo>
                    <a:pt x="243" y="250"/>
                  </a:lnTo>
                  <a:lnTo>
                    <a:pt x="296" y="256"/>
                  </a:lnTo>
                  <a:lnTo>
                    <a:pt x="352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2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2" y="227"/>
                  </a:lnTo>
                  <a:lnTo>
                    <a:pt x="701" y="219"/>
                  </a:lnTo>
                  <a:lnTo>
                    <a:pt x="728" y="208"/>
                  </a:lnTo>
                  <a:lnTo>
                    <a:pt x="752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3" name="Freeform 9">
              <a:extLst>
                <a:ext uri="{FF2B5EF4-FFF2-40B4-BE49-F238E27FC236}">
                  <a16:creationId xmlns:a16="http://schemas.microsoft.com/office/drawing/2014/main" id="{CDA5FF3C-72A2-1A5C-77A8-9C46CC45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2390"/>
              <a:ext cx="810" cy="261"/>
            </a:xfrm>
            <a:custGeom>
              <a:avLst/>
              <a:gdLst>
                <a:gd name="T0" fmla="*/ 810 w 810"/>
                <a:gd name="T1" fmla="*/ 133 h 261"/>
                <a:gd name="T2" fmla="*/ 810 w 810"/>
                <a:gd name="T3" fmla="*/ 133 h 261"/>
                <a:gd name="T4" fmla="*/ 807 w 810"/>
                <a:gd name="T5" fmla="*/ 117 h 261"/>
                <a:gd name="T6" fmla="*/ 799 w 810"/>
                <a:gd name="T7" fmla="*/ 104 h 261"/>
                <a:gd name="T8" fmla="*/ 799 w 810"/>
                <a:gd name="T9" fmla="*/ 104 h 261"/>
                <a:gd name="T10" fmla="*/ 788 w 810"/>
                <a:gd name="T11" fmla="*/ 93 h 261"/>
                <a:gd name="T12" fmla="*/ 775 w 810"/>
                <a:gd name="T13" fmla="*/ 83 h 261"/>
                <a:gd name="T14" fmla="*/ 756 w 810"/>
                <a:gd name="T15" fmla="*/ 72 h 261"/>
                <a:gd name="T16" fmla="*/ 738 w 810"/>
                <a:gd name="T17" fmla="*/ 61 h 261"/>
                <a:gd name="T18" fmla="*/ 692 w 810"/>
                <a:gd name="T19" fmla="*/ 43 h 261"/>
                <a:gd name="T20" fmla="*/ 639 w 810"/>
                <a:gd name="T21" fmla="*/ 29 h 261"/>
                <a:gd name="T22" fmla="*/ 583 w 810"/>
                <a:gd name="T23" fmla="*/ 16 h 261"/>
                <a:gd name="T24" fmla="*/ 522 w 810"/>
                <a:gd name="T25" fmla="*/ 8 h 261"/>
                <a:gd name="T26" fmla="*/ 463 w 810"/>
                <a:gd name="T27" fmla="*/ 3 h 261"/>
                <a:gd name="T28" fmla="*/ 405 w 810"/>
                <a:gd name="T29" fmla="*/ 0 h 261"/>
                <a:gd name="T30" fmla="*/ 405 w 810"/>
                <a:gd name="T31" fmla="*/ 0 h 261"/>
                <a:gd name="T32" fmla="*/ 338 w 810"/>
                <a:gd name="T33" fmla="*/ 3 h 261"/>
                <a:gd name="T34" fmla="*/ 269 w 810"/>
                <a:gd name="T35" fmla="*/ 11 h 261"/>
                <a:gd name="T36" fmla="*/ 199 w 810"/>
                <a:gd name="T37" fmla="*/ 21 h 261"/>
                <a:gd name="T38" fmla="*/ 138 w 810"/>
                <a:gd name="T39" fmla="*/ 37 h 261"/>
                <a:gd name="T40" fmla="*/ 109 w 810"/>
                <a:gd name="T41" fmla="*/ 45 h 261"/>
                <a:gd name="T42" fmla="*/ 82 w 810"/>
                <a:gd name="T43" fmla="*/ 56 h 261"/>
                <a:gd name="T44" fmla="*/ 58 w 810"/>
                <a:gd name="T45" fmla="*/ 67 h 261"/>
                <a:gd name="T46" fmla="*/ 40 w 810"/>
                <a:gd name="T47" fmla="*/ 80 h 261"/>
                <a:gd name="T48" fmla="*/ 21 w 810"/>
                <a:gd name="T49" fmla="*/ 91 h 261"/>
                <a:gd name="T50" fmla="*/ 10 w 810"/>
                <a:gd name="T51" fmla="*/ 104 h 261"/>
                <a:gd name="T52" fmla="*/ 2 w 810"/>
                <a:gd name="T53" fmla="*/ 120 h 261"/>
                <a:gd name="T54" fmla="*/ 0 w 810"/>
                <a:gd name="T55" fmla="*/ 133 h 261"/>
                <a:gd name="T56" fmla="*/ 0 w 810"/>
                <a:gd name="T57" fmla="*/ 133 h 261"/>
                <a:gd name="T58" fmla="*/ 2 w 810"/>
                <a:gd name="T59" fmla="*/ 144 h 261"/>
                <a:gd name="T60" fmla="*/ 8 w 810"/>
                <a:gd name="T61" fmla="*/ 157 h 261"/>
                <a:gd name="T62" fmla="*/ 16 w 810"/>
                <a:gd name="T63" fmla="*/ 168 h 261"/>
                <a:gd name="T64" fmla="*/ 26 w 810"/>
                <a:gd name="T65" fmla="*/ 179 h 261"/>
                <a:gd name="T66" fmla="*/ 26 w 810"/>
                <a:gd name="T67" fmla="*/ 179 h 261"/>
                <a:gd name="T68" fmla="*/ 40 w 810"/>
                <a:gd name="T69" fmla="*/ 187 h 261"/>
                <a:gd name="T70" fmla="*/ 56 w 810"/>
                <a:gd name="T71" fmla="*/ 197 h 261"/>
                <a:gd name="T72" fmla="*/ 93 w 810"/>
                <a:gd name="T73" fmla="*/ 213 h 261"/>
                <a:gd name="T74" fmla="*/ 138 w 810"/>
                <a:gd name="T75" fmla="*/ 227 h 261"/>
                <a:gd name="T76" fmla="*/ 189 w 810"/>
                <a:gd name="T77" fmla="*/ 240 h 261"/>
                <a:gd name="T78" fmla="*/ 242 w 810"/>
                <a:gd name="T79" fmla="*/ 250 h 261"/>
                <a:gd name="T80" fmla="*/ 295 w 810"/>
                <a:gd name="T81" fmla="*/ 256 h 261"/>
                <a:gd name="T82" fmla="*/ 351 w 810"/>
                <a:gd name="T83" fmla="*/ 261 h 261"/>
                <a:gd name="T84" fmla="*/ 405 w 810"/>
                <a:gd name="T85" fmla="*/ 261 h 261"/>
                <a:gd name="T86" fmla="*/ 405 w 810"/>
                <a:gd name="T87" fmla="*/ 261 h 261"/>
                <a:gd name="T88" fmla="*/ 471 w 810"/>
                <a:gd name="T89" fmla="*/ 258 h 261"/>
                <a:gd name="T90" fmla="*/ 541 w 810"/>
                <a:gd name="T91" fmla="*/ 253 h 261"/>
                <a:gd name="T92" fmla="*/ 610 w 810"/>
                <a:gd name="T93" fmla="*/ 243 h 261"/>
                <a:gd name="T94" fmla="*/ 671 w 810"/>
                <a:gd name="T95" fmla="*/ 227 h 261"/>
                <a:gd name="T96" fmla="*/ 700 w 810"/>
                <a:gd name="T97" fmla="*/ 219 h 261"/>
                <a:gd name="T98" fmla="*/ 727 w 810"/>
                <a:gd name="T99" fmla="*/ 208 h 261"/>
                <a:gd name="T100" fmla="*/ 751 w 810"/>
                <a:gd name="T101" fmla="*/ 197 h 261"/>
                <a:gd name="T102" fmla="*/ 770 w 810"/>
                <a:gd name="T103" fmla="*/ 187 h 261"/>
                <a:gd name="T104" fmla="*/ 786 w 810"/>
                <a:gd name="T105" fmla="*/ 173 h 261"/>
                <a:gd name="T106" fmla="*/ 799 w 810"/>
                <a:gd name="T107" fmla="*/ 163 h 261"/>
                <a:gd name="T108" fmla="*/ 807 w 810"/>
                <a:gd name="T109" fmla="*/ 147 h 261"/>
                <a:gd name="T110" fmla="*/ 810 w 810"/>
                <a:gd name="T111" fmla="*/ 133 h 261"/>
                <a:gd name="T112" fmla="*/ 810 w 810"/>
                <a:gd name="T113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0" h="261">
                  <a:moveTo>
                    <a:pt x="810" y="133"/>
                  </a:moveTo>
                  <a:lnTo>
                    <a:pt x="810" y="133"/>
                  </a:lnTo>
                  <a:lnTo>
                    <a:pt x="807" y="117"/>
                  </a:lnTo>
                  <a:lnTo>
                    <a:pt x="799" y="104"/>
                  </a:lnTo>
                  <a:lnTo>
                    <a:pt x="799" y="104"/>
                  </a:lnTo>
                  <a:lnTo>
                    <a:pt x="788" y="93"/>
                  </a:lnTo>
                  <a:lnTo>
                    <a:pt x="775" y="83"/>
                  </a:lnTo>
                  <a:lnTo>
                    <a:pt x="756" y="72"/>
                  </a:lnTo>
                  <a:lnTo>
                    <a:pt x="738" y="61"/>
                  </a:lnTo>
                  <a:lnTo>
                    <a:pt x="692" y="43"/>
                  </a:lnTo>
                  <a:lnTo>
                    <a:pt x="639" y="29"/>
                  </a:lnTo>
                  <a:lnTo>
                    <a:pt x="583" y="16"/>
                  </a:lnTo>
                  <a:lnTo>
                    <a:pt x="522" y="8"/>
                  </a:lnTo>
                  <a:lnTo>
                    <a:pt x="463" y="3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338" y="3"/>
                  </a:lnTo>
                  <a:lnTo>
                    <a:pt x="269" y="11"/>
                  </a:lnTo>
                  <a:lnTo>
                    <a:pt x="199" y="21"/>
                  </a:lnTo>
                  <a:lnTo>
                    <a:pt x="138" y="37"/>
                  </a:lnTo>
                  <a:lnTo>
                    <a:pt x="109" y="45"/>
                  </a:lnTo>
                  <a:lnTo>
                    <a:pt x="82" y="56"/>
                  </a:lnTo>
                  <a:lnTo>
                    <a:pt x="58" y="67"/>
                  </a:lnTo>
                  <a:lnTo>
                    <a:pt x="40" y="80"/>
                  </a:lnTo>
                  <a:lnTo>
                    <a:pt x="21" y="91"/>
                  </a:lnTo>
                  <a:lnTo>
                    <a:pt x="10" y="104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4"/>
                  </a:lnTo>
                  <a:lnTo>
                    <a:pt x="8" y="157"/>
                  </a:lnTo>
                  <a:lnTo>
                    <a:pt x="16" y="168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40" y="187"/>
                  </a:lnTo>
                  <a:lnTo>
                    <a:pt x="56" y="197"/>
                  </a:lnTo>
                  <a:lnTo>
                    <a:pt x="93" y="213"/>
                  </a:lnTo>
                  <a:lnTo>
                    <a:pt x="138" y="227"/>
                  </a:lnTo>
                  <a:lnTo>
                    <a:pt x="189" y="240"/>
                  </a:lnTo>
                  <a:lnTo>
                    <a:pt x="242" y="250"/>
                  </a:lnTo>
                  <a:lnTo>
                    <a:pt x="295" y="256"/>
                  </a:lnTo>
                  <a:lnTo>
                    <a:pt x="351" y="261"/>
                  </a:lnTo>
                  <a:lnTo>
                    <a:pt x="405" y="261"/>
                  </a:lnTo>
                  <a:lnTo>
                    <a:pt x="405" y="261"/>
                  </a:lnTo>
                  <a:lnTo>
                    <a:pt x="471" y="258"/>
                  </a:lnTo>
                  <a:lnTo>
                    <a:pt x="541" y="253"/>
                  </a:lnTo>
                  <a:lnTo>
                    <a:pt x="610" y="243"/>
                  </a:lnTo>
                  <a:lnTo>
                    <a:pt x="671" y="227"/>
                  </a:lnTo>
                  <a:lnTo>
                    <a:pt x="700" y="219"/>
                  </a:lnTo>
                  <a:lnTo>
                    <a:pt x="727" y="208"/>
                  </a:lnTo>
                  <a:lnTo>
                    <a:pt x="751" y="197"/>
                  </a:lnTo>
                  <a:lnTo>
                    <a:pt x="770" y="187"/>
                  </a:lnTo>
                  <a:lnTo>
                    <a:pt x="786" y="173"/>
                  </a:lnTo>
                  <a:lnTo>
                    <a:pt x="799" y="163"/>
                  </a:lnTo>
                  <a:lnTo>
                    <a:pt x="807" y="147"/>
                  </a:lnTo>
                  <a:lnTo>
                    <a:pt x="810" y="133"/>
                  </a:lnTo>
                  <a:lnTo>
                    <a:pt x="810" y="133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4" name="Rectangle 10">
              <a:extLst>
                <a:ext uri="{FF2B5EF4-FFF2-40B4-BE49-F238E27FC236}">
                  <a16:creationId xmlns:a16="http://schemas.microsoft.com/office/drawing/2014/main" id="{F2BC8B8C-D28D-D8BD-A956-E0B979BDB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105BB96E-B8BD-0E55-DC29-7E15554F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74B989A4-605B-E23E-45CA-4EA6E6832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645"/>
              <a:ext cx="394" cy="99"/>
            </a:xfrm>
            <a:prstGeom prst="rect">
              <a:avLst/>
            </a:prstGeom>
            <a:solidFill>
              <a:srgbClr val="CCECF4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" name="Rectangle 13">
              <a:extLst>
                <a:ext uri="{FF2B5EF4-FFF2-40B4-BE49-F238E27FC236}">
                  <a16:creationId xmlns:a16="http://schemas.microsoft.com/office/drawing/2014/main" id="{B1BF46F0-F17C-6A95-A3D2-D65437E17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468"/>
              <a:ext cx="71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78" name="Rectangle 14">
              <a:extLst>
                <a:ext uri="{FF2B5EF4-FFF2-40B4-BE49-F238E27FC236}">
                  <a16:creationId xmlns:a16="http://schemas.microsoft.com/office/drawing/2014/main" id="{9F470759-4DFC-19FE-34A7-FAB0EE51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766"/>
              <a:ext cx="19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Write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79" name="Rectangle 15">
              <a:extLst>
                <a:ext uri="{FF2B5EF4-FFF2-40B4-BE49-F238E27FC236}">
                  <a16:creationId xmlns:a16="http://schemas.microsoft.com/office/drawing/2014/main" id="{269008D0-7037-42D8-12DD-2461C15B1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867"/>
              <a:ext cx="1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80" name="Rectangle 16">
              <a:extLst>
                <a:ext uri="{FF2B5EF4-FFF2-40B4-BE49-F238E27FC236}">
                  <a16:creationId xmlns:a16="http://schemas.microsoft.com/office/drawing/2014/main" id="{01C64382-A0E7-07E0-5A01-6449C75E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42"/>
              <a:ext cx="1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81" name="Rectangle 17">
              <a:extLst>
                <a:ext uri="{FF2B5EF4-FFF2-40B4-BE49-F238E27FC236}">
                  <a16:creationId xmlns:a16="http://schemas.microsoft.com/office/drawing/2014/main" id="{60717FBC-6EB8-24D0-71BE-7F63B7B6D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3278"/>
              <a:ext cx="4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Send buffer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82" name="Rectangle 18">
              <a:extLst>
                <a:ext uri="{FF2B5EF4-FFF2-40B4-BE49-F238E27FC236}">
                  <a16:creationId xmlns:a16="http://schemas.microsoft.com/office/drawing/2014/main" id="{31340F02-9990-6046-3F3C-876718FF9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640"/>
              <a:ext cx="32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83" name="Rectangle 19">
              <a:extLst>
                <a:ext uri="{FF2B5EF4-FFF2-40B4-BE49-F238E27FC236}">
                  <a16:creationId xmlns:a16="http://schemas.microsoft.com/office/drawing/2014/main" id="{AD764937-8441-9E22-AF03-6496154B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688"/>
              <a:ext cx="174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" name="Rectangle 20">
              <a:extLst>
                <a:ext uri="{FF2B5EF4-FFF2-40B4-BE49-F238E27FC236}">
                  <a16:creationId xmlns:a16="http://schemas.microsoft.com/office/drawing/2014/main" id="{26FB84C6-1646-867A-D4F4-DF60DD43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" name="Rectangle 21">
              <a:extLst>
                <a:ext uri="{FF2B5EF4-FFF2-40B4-BE49-F238E27FC236}">
                  <a16:creationId xmlns:a16="http://schemas.microsoft.com/office/drawing/2014/main" id="{58B252CC-E53A-63B0-6792-B1E4FB01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00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6" name="Rectangle 22">
              <a:extLst>
                <a:ext uri="{FF2B5EF4-FFF2-40B4-BE49-F238E27FC236}">
                  <a16:creationId xmlns:a16="http://schemas.microsoft.com/office/drawing/2014/main" id="{5651DB4F-B48F-EBC8-E46F-9BF1DDE9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691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7" name="Rectangle 23">
              <a:extLst>
                <a:ext uri="{FF2B5EF4-FFF2-40B4-BE49-F238E27FC236}">
                  <a16:creationId xmlns:a16="http://schemas.microsoft.com/office/drawing/2014/main" id="{35E075F3-B8A4-196D-B7F2-F39A6B6DD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776"/>
              <a:ext cx="120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" name="Rectangle 24">
              <a:extLst>
                <a:ext uri="{FF2B5EF4-FFF2-40B4-BE49-F238E27FC236}">
                  <a16:creationId xmlns:a16="http://schemas.microsoft.com/office/drawing/2014/main" id="{0B35A219-0A83-E390-7ED2-3A00EB82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774"/>
              <a:ext cx="267" cy="6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" name="Rectangle 25">
              <a:extLst>
                <a:ext uri="{FF2B5EF4-FFF2-40B4-BE49-F238E27FC236}">
                  <a16:creationId xmlns:a16="http://schemas.microsoft.com/office/drawing/2014/main" id="{19D432AA-2F7D-C0D3-5D8A-2D0D1AEF3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640"/>
              <a:ext cx="3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0" name="Rectangle 26">
              <a:extLst>
                <a:ext uri="{FF2B5EF4-FFF2-40B4-BE49-F238E27FC236}">
                  <a16:creationId xmlns:a16="http://schemas.microsoft.com/office/drawing/2014/main" id="{2B6ABDC9-2BBD-DA8F-E888-508612A9F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40"/>
              <a:ext cx="3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Segment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1" name="Rectangle 27">
              <a:extLst>
                <a:ext uri="{FF2B5EF4-FFF2-40B4-BE49-F238E27FC236}">
                  <a16:creationId xmlns:a16="http://schemas.microsoft.com/office/drawing/2014/main" id="{AA6E8929-B024-C7C2-E269-FE2E82EE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816"/>
              <a:ext cx="69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Transmit segments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2" name="Freeform 28">
              <a:extLst>
                <a:ext uri="{FF2B5EF4-FFF2-40B4-BE49-F238E27FC236}">
                  <a16:creationId xmlns:a16="http://schemas.microsoft.com/office/drawing/2014/main" id="{8ED845E0-CADB-C994-D8BB-ECBF84F1F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3411"/>
              <a:ext cx="1719" cy="378"/>
            </a:xfrm>
            <a:custGeom>
              <a:avLst/>
              <a:gdLst>
                <a:gd name="T0" fmla="*/ 0 w 1719"/>
                <a:gd name="T1" fmla="*/ 0 h 378"/>
                <a:gd name="T2" fmla="*/ 0 w 1719"/>
                <a:gd name="T3" fmla="*/ 378 h 378"/>
                <a:gd name="T4" fmla="*/ 1719 w 1719"/>
                <a:gd name="T5" fmla="*/ 378 h 378"/>
                <a:gd name="T6" fmla="*/ 1719 w 1719"/>
                <a:gd name="T7" fmla="*/ 5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9" h="378">
                  <a:moveTo>
                    <a:pt x="0" y="0"/>
                  </a:moveTo>
                  <a:lnTo>
                    <a:pt x="0" y="378"/>
                  </a:lnTo>
                  <a:lnTo>
                    <a:pt x="1719" y="378"/>
                  </a:lnTo>
                  <a:lnTo>
                    <a:pt x="1719" y="5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" name="Freeform 29">
              <a:extLst>
                <a:ext uri="{FF2B5EF4-FFF2-40B4-BE49-F238E27FC236}">
                  <a16:creationId xmlns:a16="http://schemas.microsoft.com/office/drawing/2014/main" id="{96A3D897-9C75-C1B7-88E9-A0C79A627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3411"/>
              <a:ext cx="29" cy="56"/>
            </a:xfrm>
            <a:custGeom>
              <a:avLst/>
              <a:gdLst>
                <a:gd name="T0" fmla="*/ 29 w 29"/>
                <a:gd name="T1" fmla="*/ 56 h 56"/>
                <a:gd name="T2" fmla="*/ 16 w 29"/>
                <a:gd name="T3" fmla="*/ 0 h 56"/>
                <a:gd name="T4" fmla="*/ 0 w 29"/>
                <a:gd name="T5" fmla="*/ 56 h 56"/>
                <a:gd name="T6" fmla="*/ 29 w 2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6">
                  <a:moveTo>
                    <a:pt x="29" y="56"/>
                  </a:moveTo>
                  <a:lnTo>
                    <a:pt x="16" y="0"/>
                  </a:lnTo>
                  <a:lnTo>
                    <a:pt x="0" y="56"/>
                  </a:lnTo>
                  <a:lnTo>
                    <a:pt x="29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" name="Line 30">
              <a:extLst>
                <a:ext uri="{FF2B5EF4-FFF2-40B4-BE49-F238E27FC236}">
                  <a16:creationId xmlns:a16="http://schemas.microsoft.com/office/drawing/2014/main" id="{2FAC01D3-74E9-C018-B964-648D19A83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654"/>
              <a:ext cx="1" cy="39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" name="Freeform 31">
              <a:extLst>
                <a:ext uri="{FF2B5EF4-FFF2-40B4-BE49-F238E27FC236}">
                  <a16:creationId xmlns:a16="http://schemas.microsoft.com/office/drawing/2014/main" id="{67A5042F-A14F-95D1-B1D6-FAAFE9629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3040"/>
              <a:ext cx="32" cy="59"/>
            </a:xfrm>
            <a:custGeom>
              <a:avLst/>
              <a:gdLst>
                <a:gd name="T0" fmla="*/ 0 w 32"/>
                <a:gd name="T1" fmla="*/ 0 h 59"/>
                <a:gd name="T2" fmla="*/ 16 w 32"/>
                <a:gd name="T3" fmla="*/ 59 h 59"/>
                <a:gd name="T4" fmla="*/ 32 w 32"/>
                <a:gd name="T5" fmla="*/ 0 h 59"/>
                <a:gd name="T6" fmla="*/ 0 w 32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9">
                  <a:moveTo>
                    <a:pt x="0" y="0"/>
                  </a:moveTo>
                  <a:lnTo>
                    <a:pt x="16" y="59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" name="Rectangle 32">
              <a:extLst>
                <a:ext uri="{FF2B5EF4-FFF2-40B4-BE49-F238E27FC236}">
                  <a16:creationId xmlns:a16="http://schemas.microsoft.com/office/drawing/2014/main" id="{98E32902-250A-481F-D69B-6667EBD9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68"/>
              <a:ext cx="71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Application process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7" name="Rectangle 33">
              <a:extLst>
                <a:ext uri="{FF2B5EF4-FFF2-40B4-BE49-F238E27FC236}">
                  <a16:creationId xmlns:a16="http://schemas.microsoft.com/office/drawing/2014/main" id="{4F29A8D6-E42B-4787-1DE7-7B28C807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766"/>
              <a:ext cx="19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Read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8" name="Rectangle 34">
              <a:extLst>
                <a:ext uri="{FF2B5EF4-FFF2-40B4-BE49-F238E27FC236}">
                  <a16:creationId xmlns:a16="http://schemas.microsoft.com/office/drawing/2014/main" id="{0EE7DBAD-72CB-27F4-463F-43636A95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867"/>
              <a:ext cx="19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bytes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99" name="Rectangle 35">
              <a:extLst>
                <a:ext uri="{FF2B5EF4-FFF2-40B4-BE49-F238E27FC236}">
                  <a16:creationId xmlns:a16="http://schemas.microsoft.com/office/drawing/2014/main" id="{E401C720-D7A6-1DF8-3C00-9B90FC0E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142"/>
              <a:ext cx="16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700" name="Rectangle 36">
              <a:extLst>
                <a:ext uri="{FF2B5EF4-FFF2-40B4-BE49-F238E27FC236}">
                  <a16:creationId xmlns:a16="http://schemas.microsoft.com/office/drawing/2014/main" id="{36B89692-EE98-24E6-0C18-F9288080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278"/>
              <a:ext cx="5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zh-CN" sz="1100">
                  <a:solidFill>
                    <a:srgbClr val="000000"/>
                  </a:solidFill>
                  <a:latin typeface="Myriad Roman" charset="0"/>
                </a:rPr>
                <a:t>Receive buffer</a:t>
              </a:r>
              <a:endParaRPr lang="en-GB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701" name="Rectangle 37">
              <a:extLst>
                <a:ext uri="{FF2B5EF4-FFF2-40B4-BE49-F238E27FC236}">
                  <a16:creationId xmlns:a16="http://schemas.microsoft.com/office/drawing/2014/main" id="{00748491-C8F1-7F60-B0E9-AE75B61BF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3272"/>
              <a:ext cx="589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2" name="Rectangle 38">
              <a:extLst>
                <a:ext uri="{FF2B5EF4-FFF2-40B4-BE49-F238E27FC236}">
                  <a16:creationId xmlns:a16="http://schemas.microsoft.com/office/drawing/2014/main" id="{57C10261-8384-1065-502E-10A8DF55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272"/>
              <a:ext cx="525" cy="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3" name="Line 39">
              <a:extLst>
                <a:ext uri="{FF2B5EF4-FFF2-40B4-BE49-F238E27FC236}">
                  <a16:creationId xmlns:a16="http://schemas.microsoft.com/office/drawing/2014/main" id="{03067CB0-70A5-FB98-37A0-3D59C3069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2702"/>
              <a:ext cx="1" cy="4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4" name="Freeform 40">
              <a:extLst>
                <a:ext uri="{FF2B5EF4-FFF2-40B4-BE49-F238E27FC236}">
                  <a16:creationId xmlns:a16="http://schemas.microsoft.com/office/drawing/2014/main" id="{DF2149A1-65F8-FA51-F44D-CD88C4DA8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" y="2651"/>
              <a:ext cx="29" cy="59"/>
            </a:xfrm>
            <a:custGeom>
              <a:avLst/>
              <a:gdLst>
                <a:gd name="T0" fmla="*/ 29 w 29"/>
                <a:gd name="T1" fmla="*/ 59 h 59"/>
                <a:gd name="T2" fmla="*/ 16 w 29"/>
                <a:gd name="T3" fmla="*/ 0 h 59"/>
                <a:gd name="T4" fmla="*/ 0 w 29"/>
                <a:gd name="T5" fmla="*/ 59 h 59"/>
                <a:gd name="T6" fmla="*/ 29 w 2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9">
                  <a:moveTo>
                    <a:pt x="29" y="59"/>
                  </a:moveTo>
                  <a:lnTo>
                    <a:pt x="16" y="0"/>
                  </a:lnTo>
                  <a:lnTo>
                    <a:pt x="0" y="59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5" name="Rectangle 41">
              <a:extLst>
                <a:ext uri="{FF2B5EF4-FFF2-40B4-BE49-F238E27FC236}">
                  <a16:creationId xmlns:a16="http://schemas.microsoft.com/office/drawing/2014/main" id="{246003FC-7F74-AA8D-C72D-4DDCB129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584"/>
              <a:ext cx="14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r>
                <a:rPr lang="en-US" altLang="zh-CN" sz="1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 </a:t>
              </a:r>
              <a:endParaRPr lang="en-GB" altLang="zh-CN" sz="1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13706" name="Freeform 42">
              <a:extLst>
                <a:ext uri="{FF2B5EF4-FFF2-40B4-BE49-F238E27FC236}">
                  <a16:creationId xmlns:a16="http://schemas.microsoft.com/office/drawing/2014/main" id="{E99A8360-32ED-D6B3-B86E-85D179CD5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2867"/>
              <a:ext cx="16" cy="99"/>
            </a:xfrm>
            <a:custGeom>
              <a:avLst/>
              <a:gdLst>
                <a:gd name="T0" fmla="*/ 16 w 16"/>
                <a:gd name="T1" fmla="*/ 91 h 99"/>
                <a:gd name="T2" fmla="*/ 16 w 16"/>
                <a:gd name="T3" fmla="*/ 91 h 99"/>
                <a:gd name="T4" fmla="*/ 14 w 16"/>
                <a:gd name="T5" fmla="*/ 85 h 99"/>
                <a:gd name="T6" fmla="*/ 8 w 16"/>
                <a:gd name="T7" fmla="*/ 83 h 99"/>
                <a:gd name="T8" fmla="*/ 8 w 16"/>
                <a:gd name="T9" fmla="*/ 83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6 h 99"/>
                <a:gd name="T18" fmla="*/ 8 w 16"/>
                <a:gd name="T19" fmla="*/ 99 h 99"/>
                <a:gd name="T20" fmla="*/ 8 w 16"/>
                <a:gd name="T21" fmla="*/ 99 h 99"/>
                <a:gd name="T22" fmla="*/ 14 w 16"/>
                <a:gd name="T23" fmla="*/ 96 h 99"/>
                <a:gd name="T24" fmla="*/ 16 w 16"/>
                <a:gd name="T25" fmla="*/ 91 h 99"/>
                <a:gd name="T26" fmla="*/ 16 w 16"/>
                <a:gd name="T27" fmla="*/ 91 h 99"/>
                <a:gd name="T28" fmla="*/ 16 w 16"/>
                <a:gd name="T29" fmla="*/ 48 h 99"/>
                <a:gd name="T30" fmla="*/ 16 w 16"/>
                <a:gd name="T31" fmla="*/ 48 h 99"/>
                <a:gd name="T32" fmla="*/ 14 w 16"/>
                <a:gd name="T33" fmla="*/ 43 h 99"/>
                <a:gd name="T34" fmla="*/ 8 w 16"/>
                <a:gd name="T35" fmla="*/ 40 h 99"/>
                <a:gd name="T36" fmla="*/ 8 w 16"/>
                <a:gd name="T37" fmla="*/ 40 h 99"/>
                <a:gd name="T38" fmla="*/ 3 w 16"/>
                <a:gd name="T39" fmla="*/ 43 h 99"/>
                <a:gd name="T40" fmla="*/ 0 w 16"/>
                <a:gd name="T41" fmla="*/ 48 h 99"/>
                <a:gd name="T42" fmla="*/ 0 w 16"/>
                <a:gd name="T43" fmla="*/ 48 h 99"/>
                <a:gd name="T44" fmla="*/ 3 w 16"/>
                <a:gd name="T45" fmla="*/ 53 h 99"/>
                <a:gd name="T46" fmla="*/ 8 w 16"/>
                <a:gd name="T47" fmla="*/ 56 h 99"/>
                <a:gd name="T48" fmla="*/ 8 w 16"/>
                <a:gd name="T49" fmla="*/ 56 h 99"/>
                <a:gd name="T50" fmla="*/ 14 w 16"/>
                <a:gd name="T51" fmla="*/ 53 h 99"/>
                <a:gd name="T52" fmla="*/ 16 w 16"/>
                <a:gd name="T53" fmla="*/ 48 h 99"/>
                <a:gd name="T54" fmla="*/ 16 w 16"/>
                <a:gd name="T55" fmla="*/ 48 h 99"/>
                <a:gd name="T56" fmla="*/ 16 w 16"/>
                <a:gd name="T57" fmla="*/ 5 h 99"/>
                <a:gd name="T58" fmla="*/ 16 w 16"/>
                <a:gd name="T59" fmla="*/ 5 h 99"/>
                <a:gd name="T60" fmla="*/ 14 w 16"/>
                <a:gd name="T61" fmla="*/ 0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0 h 99"/>
                <a:gd name="T68" fmla="*/ 0 w 16"/>
                <a:gd name="T69" fmla="*/ 5 h 99"/>
                <a:gd name="T70" fmla="*/ 0 w 16"/>
                <a:gd name="T71" fmla="*/ 5 h 99"/>
                <a:gd name="T72" fmla="*/ 3 w 16"/>
                <a:gd name="T73" fmla="*/ 11 h 99"/>
                <a:gd name="T74" fmla="*/ 8 w 16"/>
                <a:gd name="T75" fmla="*/ 13 h 99"/>
                <a:gd name="T76" fmla="*/ 8 w 16"/>
                <a:gd name="T77" fmla="*/ 13 h 99"/>
                <a:gd name="T78" fmla="*/ 14 w 16"/>
                <a:gd name="T79" fmla="*/ 11 h 99"/>
                <a:gd name="T80" fmla="*/ 16 w 16"/>
                <a:gd name="T81" fmla="*/ 5 h 99"/>
                <a:gd name="T82" fmla="*/ 16 w 16"/>
                <a:gd name="T83" fmla="*/ 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1"/>
                  </a:moveTo>
                  <a:lnTo>
                    <a:pt x="16" y="91"/>
                  </a:lnTo>
                  <a:lnTo>
                    <a:pt x="14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4" y="96"/>
                  </a:lnTo>
                  <a:lnTo>
                    <a:pt x="16" y="91"/>
                  </a:lnTo>
                  <a:lnTo>
                    <a:pt x="16" y="91"/>
                  </a:lnTo>
                  <a:close/>
                  <a:moveTo>
                    <a:pt x="16" y="48"/>
                  </a:moveTo>
                  <a:lnTo>
                    <a:pt x="16" y="48"/>
                  </a:lnTo>
                  <a:lnTo>
                    <a:pt x="14" y="43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4" y="53"/>
                  </a:lnTo>
                  <a:lnTo>
                    <a:pt x="16" y="48"/>
                  </a:lnTo>
                  <a:lnTo>
                    <a:pt x="16" y="48"/>
                  </a:lnTo>
                  <a:close/>
                  <a:moveTo>
                    <a:pt x="16" y="5"/>
                  </a:moveTo>
                  <a:lnTo>
                    <a:pt x="16" y="5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7" name="Freeform 43">
              <a:extLst>
                <a:ext uri="{FF2B5EF4-FFF2-40B4-BE49-F238E27FC236}">
                  <a16:creationId xmlns:a16="http://schemas.microsoft.com/office/drawing/2014/main" id="{4C7C3911-4674-6155-B5A9-7312A5F49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5" y="2867"/>
              <a:ext cx="16" cy="99"/>
            </a:xfrm>
            <a:custGeom>
              <a:avLst/>
              <a:gdLst>
                <a:gd name="T0" fmla="*/ 16 w 16"/>
                <a:gd name="T1" fmla="*/ 93 h 99"/>
                <a:gd name="T2" fmla="*/ 16 w 16"/>
                <a:gd name="T3" fmla="*/ 93 h 99"/>
                <a:gd name="T4" fmla="*/ 16 w 16"/>
                <a:gd name="T5" fmla="*/ 85 h 99"/>
                <a:gd name="T6" fmla="*/ 8 w 16"/>
                <a:gd name="T7" fmla="*/ 85 h 99"/>
                <a:gd name="T8" fmla="*/ 8 w 16"/>
                <a:gd name="T9" fmla="*/ 85 h 99"/>
                <a:gd name="T10" fmla="*/ 3 w 16"/>
                <a:gd name="T11" fmla="*/ 85 h 99"/>
                <a:gd name="T12" fmla="*/ 0 w 16"/>
                <a:gd name="T13" fmla="*/ 91 h 99"/>
                <a:gd name="T14" fmla="*/ 0 w 16"/>
                <a:gd name="T15" fmla="*/ 91 h 99"/>
                <a:gd name="T16" fmla="*/ 3 w 16"/>
                <a:gd name="T17" fmla="*/ 99 h 99"/>
                <a:gd name="T18" fmla="*/ 8 w 16"/>
                <a:gd name="T19" fmla="*/ 99 h 99"/>
                <a:gd name="T20" fmla="*/ 8 w 16"/>
                <a:gd name="T21" fmla="*/ 99 h 99"/>
                <a:gd name="T22" fmla="*/ 16 w 16"/>
                <a:gd name="T23" fmla="*/ 99 h 99"/>
                <a:gd name="T24" fmla="*/ 16 w 16"/>
                <a:gd name="T25" fmla="*/ 93 h 99"/>
                <a:gd name="T26" fmla="*/ 16 w 16"/>
                <a:gd name="T27" fmla="*/ 93 h 99"/>
                <a:gd name="T28" fmla="*/ 16 w 16"/>
                <a:gd name="T29" fmla="*/ 51 h 99"/>
                <a:gd name="T30" fmla="*/ 16 w 16"/>
                <a:gd name="T31" fmla="*/ 51 h 99"/>
                <a:gd name="T32" fmla="*/ 16 w 16"/>
                <a:gd name="T33" fmla="*/ 45 h 99"/>
                <a:gd name="T34" fmla="*/ 8 w 16"/>
                <a:gd name="T35" fmla="*/ 43 h 99"/>
                <a:gd name="T36" fmla="*/ 8 w 16"/>
                <a:gd name="T37" fmla="*/ 43 h 99"/>
                <a:gd name="T38" fmla="*/ 3 w 16"/>
                <a:gd name="T39" fmla="*/ 45 h 99"/>
                <a:gd name="T40" fmla="*/ 0 w 16"/>
                <a:gd name="T41" fmla="*/ 51 h 99"/>
                <a:gd name="T42" fmla="*/ 0 w 16"/>
                <a:gd name="T43" fmla="*/ 51 h 99"/>
                <a:gd name="T44" fmla="*/ 3 w 16"/>
                <a:gd name="T45" fmla="*/ 56 h 99"/>
                <a:gd name="T46" fmla="*/ 8 w 16"/>
                <a:gd name="T47" fmla="*/ 56 h 99"/>
                <a:gd name="T48" fmla="*/ 8 w 16"/>
                <a:gd name="T49" fmla="*/ 56 h 99"/>
                <a:gd name="T50" fmla="*/ 16 w 16"/>
                <a:gd name="T51" fmla="*/ 56 h 99"/>
                <a:gd name="T52" fmla="*/ 16 w 16"/>
                <a:gd name="T53" fmla="*/ 51 h 99"/>
                <a:gd name="T54" fmla="*/ 16 w 16"/>
                <a:gd name="T55" fmla="*/ 51 h 99"/>
                <a:gd name="T56" fmla="*/ 16 w 16"/>
                <a:gd name="T57" fmla="*/ 8 h 99"/>
                <a:gd name="T58" fmla="*/ 16 w 16"/>
                <a:gd name="T59" fmla="*/ 8 h 99"/>
                <a:gd name="T60" fmla="*/ 16 w 16"/>
                <a:gd name="T61" fmla="*/ 3 h 99"/>
                <a:gd name="T62" fmla="*/ 8 w 16"/>
                <a:gd name="T63" fmla="*/ 0 h 99"/>
                <a:gd name="T64" fmla="*/ 8 w 16"/>
                <a:gd name="T65" fmla="*/ 0 h 99"/>
                <a:gd name="T66" fmla="*/ 3 w 16"/>
                <a:gd name="T67" fmla="*/ 3 h 99"/>
                <a:gd name="T68" fmla="*/ 0 w 16"/>
                <a:gd name="T69" fmla="*/ 8 h 99"/>
                <a:gd name="T70" fmla="*/ 0 w 16"/>
                <a:gd name="T71" fmla="*/ 8 h 99"/>
                <a:gd name="T72" fmla="*/ 3 w 16"/>
                <a:gd name="T73" fmla="*/ 13 h 99"/>
                <a:gd name="T74" fmla="*/ 8 w 16"/>
                <a:gd name="T75" fmla="*/ 16 h 99"/>
                <a:gd name="T76" fmla="*/ 8 w 16"/>
                <a:gd name="T77" fmla="*/ 16 h 99"/>
                <a:gd name="T78" fmla="*/ 16 w 16"/>
                <a:gd name="T79" fmla="*/ 13 h 99"/>
                <a:gd name="T80" fmla="*/ 16 w 16"/>
                <a:gd name="T81" fmla="*/ 8 h 99"/>
                <a:gd name="T82" fmla="*/ 16 w 16"/>
                <a:gd name="T8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99">
                  <a:moveTo>
                    <a:pt x="16" y="93"/>
                  </a:moveTo>
                  <a:lnTo>
                    <a:pt x="16" y="93"/>
                  </a:lnTo>
                  <a:lnTo>
                    <a:pt x="16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3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6" y="99"/>
                  </a:lnTo>
                  <a:lnTo>
                    <a:pt x="16" y="93"/>
                  </a:lnTo>
                  <a:lnTo>
                    <a:pt x="16" y="93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16" y="45"/>
                  </a:lnTo>
                  <a:lnTo>
                    <a:pt x="8" y="43"/>
                  </a:lnTo>
                  <a:lnTo>
                    <a:pt x="8" y="43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16" y="51"/>
                  </a:lnTo>
                  <a:lnTo>
                    <a:pt x="16" y="51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3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13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F422236-2FC4-0D28-2420-CDBE81775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3623" y="798048"/>
            <a:ext cx="7772400" cy="9144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Segment Format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B5D53830-9994-7042-68AA-C4A1D82B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93" y="2372035"/>
            <a:ext cx="5340350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4A36A5A-DC13-FDBC-3448-59006082E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11" y="746207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Segment Format (</a:t>
            </a:r>
            <a:r>
              <a:rPr lang="en-US" altLang="zh-CN" b="1" dirty="0" err="1">
                <a:ea typeface="宋体"/>
              </a:rPr>
              <a:t>cont</a:t>
            </a:r>
            <a:r>
              <a:rPr lang="en-US" altLang="zh-CN" b="1" dirty="0">
                <a:ea typeface="宋体"/>
              </a:rPr>
              <a:t>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8752325-E2A7-4CCB-729F-D7BC2ED5C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240" y="2237832"/>
            <a:ext cx="8873943" cy="462411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Each connection identified with 4-tuple: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 b="1">
                <a:latin typeface="Courier New" panose="02070309020205020404" pitchFamily="49" charset="0"/>
              </a:rPr>
              <a:t>(SrcPort, SrcIPAddr, DsrPort, DstIPAddr)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Sliding window + flow control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 b="1">
                <a:latin typeface="Courier New" panose="02070309020205020404" pitchFamily="49" charset="0"/>
              </a:rPr>
              <a:t>acknowledgment, SequenceNum, AdvertisedWinow</a:t>
            </a:r>
            <a:endParaRPr lang="en-US" altLang="zh-CN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 sz="2400"/>
              <a:t>Flags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 b="1">
                <a:latin typeface="Courier New" panose="02070309020205020404" pitchFamily="49" charset="0"/>
              </a:rPr>
              <a:t>SYN, FIN, RESET, PUSH, URG, ACK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Checksum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/>
              <a:t>pseudo header + TCP header + data</a:t>
            </a:r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981CC786-AF14-EDB3-1D52-94F04E28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44" y="3686496"/>
            <a:ext cx="4822825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181E65-DAE3-4292-DABC-206CDBE71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0726" y="998165"/>
            <a:ext cx="6343672" cy="709865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Connection Establishment and Three-Way Handshake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AE7A55E-81E5-1CA9-6E34-2AFF91A2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22" y="2769900"/>
            <a:ext cx="19843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Active participant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D0A617A2-4189-41A9-79DD-908F0CF1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434" y="3062000"/>
            <a:ext cx="858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(client)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B82CA2EE-9365-0E6F-1C02-B3452A90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072" y="2769900"/>
            <a:ext cx="21764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Passive participant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8A6246B-F417-83AC-0322-99CDC81C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072" y="3062000"/>
            <a:ext cx="95726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(server)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A48FA47A-342E-35E9-41AF-50168B3C0593}"/>
              </a:ext>
            </a:extLst>
          </p:cNvPr>
          <p:cNvSpPr>
            <a:spLocks noChangeArrowheads="1"/>
          </p:cNvSpPr>
          <p:nvPr/>
        </p:nvSpPr>
        <p:spPr bwMode="auto">
          <a:xfrm rot="780000">
            <a:off x="3342297" y="3647788"/>
            <a:ext cx="220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SYN, SequenceNum =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107195A6-84AA-A35D-A1F4-F5ED6B41AE09}"/>
              </a:ext>
            </a:extLst>
          </p:cNvPr>
          <p:cNvSpPr>
            <a:spLocks noChangeArrowheads="1"/>
          </p:cNvSpPr>
          <p:nvPr/>
        </p:nvSpPr>
        <p:spPr bwMode="auto">
          <a:xfrm rot="780000">
            <a:off x="5606072" y="393671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x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69" name="Line 9">
            <a:extLst>
              <a:ext uri="{FF2B5EF4-FFF2-40B4-BE49-F238E27FC236}">
                <a16:creationId xmlns:a16="http://schemas.microsoft.com/office/drawing/2014/main" id="{6EB44CB4-1AA4-96EB-61D6-C32C32143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734" y="3368388"/>
            <a:ext cx="1588" cy="3233737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CD9E3918-C04D-369C-AD87-3C5AB4B28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534" y="3376325"/>
            <a:ext cx="1588" cy="3241675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Line 11">
            <a:extLst>
              <a:ext uri="{FF2B5EF4-FFF2-40B4-BE49-F238E27FC236}">
                <a16:creationId xmlns:a16="http://schemas.microsoft.com/office/drawing/2014/main" id="{AF0FD0C3-7E20-BC98-6E17-87333958F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734" y="3658900"/>
            <a:ext cx="3716338" cy="828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2" name="Freeform 12">
            <a:extLst>
              <a:ext uri="{FF2B5EF4-FFF2-40B4-BE49-F238E27FC236}">
                <a16:creationId xmlns:a16="http://schemas.microsoft.com/office/drawing/2014/main" id="{225E009B-2F20-A663-BCB9-1C5F68180CF4}"/>
              </a:ext>
            </a:extLst>
          </p:cNvPr>
          <p:cNvSpPr>
            <a:spLocks/>
          </p:cNvSpPr>
          <p:nvPr/>
        </p:nvSpPr>
        <p:spPr bwMode="auto">
          <a:xfrm>
            <a:off x="6455384" y="4441538"/>
            <a:ext cx="176213" cy="84137"/>
          </a:xfrm>
          <a:custGeom>
            <a:avLst/>
            <a:gdLst>
              <a:gd name="T0" fmla="*/ 0 w 111"/>
              <a:gd name="T1" fmla="*/ 53 h 53"/>
              <a:gd name="T2" fmla="*/ 111 w 111"/>
              <a:gd name="T3" fmla="*/ 53 h 53"/>
              <a:gd name="T4" fmla="*/ 20 w 111"/>
              <a:gd name="T5" fmla="*/ 0 h 53"/>
              <a:gd name="T6" fmla="*/ 0 w 111"/>
              <a:gd name="T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3">
                <a:moveTo>
                  <a:pt x="0" y="53"/>
                </a:moveTo>
                <a:lnTo>
                  <a:pt x="111" y="53"/>
                </a:lnTo>
                <a:lnTo>
                  <a:pt x="20" y="0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3" name="Rectangle 13">
            <a:extLst>
              <a:ext uri="{FF2B5EF4-FFF2-40B4-BE49-F238E27FC236}">
                <a16:creationId xmlns:a16="http://schemas.microsoft.com/office/drawing/2014/main" id="{C1CCBF9E-D16A-2AAA-4745-FE74D0F42187}"/>
              </a:ext>
            </a:extLst>
          </p:cNvPr>
          <p:cNvSpPr>
            <a:spLocks noChangeArrowheads="1"/>
          </p:cNvSpPr>
          <p:nvPr/>
        </p:nvSpPr>
        <p:spPr bwMode="auto">
          <a:xfrm rot="720000">
            <a:off x="2999397" y="5857588"/>
            <a:ext cx="2917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ACK, Acknowledgment =</a:t>
            </a:r>
            <a:r>
              <a:rPr lang="en-US" altLang="zh-CN" sz="1900">
                <a:solidFill>
                  <a:srgbClr val="000000"/>
                </a:solidFill>
                <a:latin typeface="Myriad Roman" charset="0"/>
              </a:rPr>
              <a:t>y+1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74" name="Line 14">
            <a:extLst>
              <a:ext uri="{FF2B5EF4-FFF2-40B4-BE49-F238E27FC236}">
                <a16:creationId xmlns:a16="http://schemas.microsoft.com/office/drawing/2014/main" id="{E0566ECE-7033-30D2-B121-55D2FCE8C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5084" y="5490875"/>
            <a:ext cx="3716338" cy="8270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5" name="Line 15">
            <a:extLst>
              <a:ext uri="{FF2B5EF4-FFF2-40B4-BE49-F238E27FC236}">
                <a16:creationId xmlns:a16="http://schemas.microsoft.com/office/drawing/2014/main" id="{60A86EF2-B31B-B785-F91B-0ADAC6D57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1134" y="4533613"/>
            <a:ext cx="3708400" cy="919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6" name="Freeform 16">
            <a:extLst>
              <a:ext uri="{FF2B5EF4-FFF2-40B4-BE49-F238E27FC236}">
                <a16:creationId xmlns:a16="http://schemas.microsoft.com/office/drawing/2014/main" id="{224A307F-E924-48B6-A923-B335B5D68420}"/>
              </a:ext>
            </a:extLst>
          </p:cNvPr>
          <p:cNvSpPr>
            <a:spLocks/>
          </p:cNvSpPr>
          <p:nvPr/>
        </p:nvSpPr>
        <p:spPr bwMode="auto">
          <a:xfrm>
            <a:off x="2778734" y="5398800"/>
            <a:ext cx="176213" cy="92075"/>
          </a:xfrm>
          <a:custGeom>
            <a:avLst/>
            <a:gdLst>
              <a:gd name="T0" fmla="*/ 96 w 111"/>
              <a:gd name="T1" fmla="*/ 0 h 58"/>
              <a:gd name="T2" fmla="*/ 0 w 111"/>
              <a:gd name="T3" fmla="*/ 53 h 58"/>
              <a:gd name="T4" fmla="*/ 111 w 111"/>
              <a:gd name="T5" fmla="*/ 58 h 58"/>
              <a:gd name="T6" fmla="*/ 96 w 111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8">
                <a:moveTo>
                  <a:pt x="96" y="0"/>
                </a:moveTo>
                <a:lnTo>
                  <a:pt x="0" y="53"/>
                </a:lnTo>
                <a:lnTo>
                  <a:pt x="111" y="58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7" name="Rectangle 17">
            <a:extLst>
              <a:ext uri="{FF2B5EF4-FFF2-40B4-BE49-F238E27FC236}">
                <a16:creationId xmlns:a16="http://schemas.microsoft.com/office/drawing/2014/main" id="{BBFD1DD7-3A16-C3CB-5D69-90F1880BC58F}"/>
              </a:ext>
            </a:extLst>
          </p:cNvPr>
          <p:cNvSpPr>
            <a:spLocks noChangeArrowheads="1"/>
          </p:cNvSpPr>
          <p:nvPr/>
        </p:nvSpPr>
        <p:spPr bwMode="auto">
          <a:xfrm rot="20760000">
            <a:off x="3712184" y="4971763"/>
            <a:ext cx="228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zh-CN" sz="1900">
                <a:solidFill>
                  <a:srgbClr val="000000"/>
                </a:solidFill>
                <a:latin typeface="Myriad Roman" charset="0"/>
              </a:rPr>
              <a:t>Acknowledgment =</a:t>
            </a:r>
            <a:r>
              <a:rPr lang="en-US" altLang="zh-CN" sz="1900">
                <a:solidFill>
                  <a:srgbClr val="000000"/>
                </a:solidFill>
                <a:latin typeface="Myriad Roman" charset="0"/>
              </a:rPr>
              <a:t>x+1</a:t>
            </a:r>
            <a:endParaRPr lang="en-GB" altLang="zh-CN">
              <a:latin typeface="Times New Roman" panose="02020603050405020304" pitchFamily="18" charset="0"/>
            </a:endParaRPr>
          </a:p>
        </p:txBody>
      </p:sp>
      <p:sp>
        <p:nvSpPr>
          <p:cNvPr id="117778" name="Freeform 18">
            <a:extLst>
              <a:ext uri="{FF2B5EF4-FFF2-40B4-BE49-F238E27FC236}">
                <a16:creationId xmlns:a16="http://schemas.microsoft.com/office/drawing/2014/main" id="{DC63F994-3927-3BDF-5B93-CB250A659C76}"/>
              </a:ext>
            </a:extLst>
          </p:cNvPr>
          <p:cNvSpPr>
            <a:spLocks/>
          </p:cNvSpPr>
          <p:nvPr/>
        </p:nvSpPr>
        <p:spPr bwMode="auto">
          <a:xfrm>
            <a:off x="6455384" y="6265575"/>
            <a:ext cx="176213" cy="90488"/>
          </a:xfrm>
          <a:custGeom>
            <a:avLst/>
            <a:gdLst>
              <a:gd name="T0" fmla="*/ 0 w 111"/>
              <a:gd name="T1" fmla="*/ 57 h 57"/>
              <a:gd name="T2" fmla="*/ 111 w 111"/>
              <a:gd name="T3" fmla="*/ 57 h 57"/>
              <a:gd name="T4" fmla="*/ 20 w 111"/>
              <a:gd name="T5" fmla="*/ 0 h 57"/>
              <a:gd name="T6" fmla="*/ 0 w 111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7">
                <a:moveTo>
                  <a:pt x="0" y="57"/>
                </a:moveTo>
                <a:lnTo>
                  <a:pt x="111" y="57"/>
                </a:lnTo>
                <a:lnTo>
                  <a:pt x="20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9" name="Rectangle 19">
            <a:extLst>
              <a:ext uri="{FF2B5EF4-FFF2-40B4-BE49-F238E27FC236}">
                <a16:creationId xmlns:a16="http://schemas.microsoft.com/office/drawing/2014/main" id="{23E8E5ED-D14B-7465-B60B-09FA39F09CEF}"/>
              </a:ext>
            </a:extLst>
          </p:cNvPr>
          <p:cNvSpPr>
            <a:spLocks noChangeArrowheads="1"/>
          </p:cNvSpPr>
          <p:nvPr/>
        </p:nvSpPr>
        <p:spPr bwMode="auto">
          <a:xfrm rot="20760000">
            <a:off x="2969234" y="4646325"/>
            <a:ext cx="33861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900">
                <a:solidFill>
                  <a:srgbClr val="000000"/>
                </a:solidFill>
                <a:latin typeface="Myriad Roman" charset="0"/>
              </a:rPr>
              <a:t>SYN+ACK, SequenceNum=y,</a:t>
            </a:r>
            <a:endParaRPr lang="en-GB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9037DE4-CA7D-7DF1-ECA5-388199A2C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ea typeface="宋体"/>
              </a:rPr>
              <a:t>Reliability and Flow Control</a:t>
            </a:r>
            <a:r>
              <a:rPr lang="en-US" altLang="zh-CN" sz="2800" dirty="0">
                <a:ea typeface="宋体"/>
              </a:rPr>
              <a:t> 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3BC1F05-3E53-0594-02D2-A55565A44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468" y="2483656"/>
            <a:ext cx="8023225" cy="4651375"/>
          </a:xfrm>
        </p:spPr>
        <p:txBody>
          <a:bodyPr/>
          <a:lstStyle/>
          <a:p>
            <a:r>
              <a:rPr lang="en-US" altLang="zh-CN"/>
              <a:t>The receiver’s buffer has two purposes</a:t>
            </a:r>
          </a:p>
          <a:p>
            <a:pPr lvl="1"/>
            <a:r>
              <a:rPr lang="en-US" altLang="zh-CN"/>
              <a:t>Reorder segments received out of order </a:t>
            </a:r>
          </a:p>
          <a:p>
            <a:pPr lvl="1"/>
            <a:r>
              <a:rPr lang="en-US" altLang="zh-CN"/>
              <a:t>Hold data unread by the application</a:t>
            </a:r>
          </a:p>
          <a:p>
            <a:r>
              <a:rPr lang="en-US" altLang="zh-CN"/>
              <a:t>The sender cannot send more than </a:t>
            </a:r>
            <a:r>
              <a:rPr lang="en-US" altLang="zh-CN" i="1"/>
              <a:t>AdvertisedWindow </a:t>
            </a:r>
            <a:r>
              <a:rPr lang="en-US" altLang="zh-CN"/>
              <a:t>bytes of unacknowledged data at any given time (Flow Control).</a:t>
            </a:r>
          </a:p>
          <a:p>
            <a:r>
              <a:rPr lang="en-US" altLang="zh-CN"/>
              <a:t>The sender retransmits after timeout</a:t>
            </a:r>
          </a:p>
          <a:p>
            <a:pPr lvl="1"/>
            <a:r>
              <a:rPr lang="en-US" altLang="zh-CN"/>
              <a:t>Adaptive RTT measurement.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F9B2441A-390D-E793-BFC2-888A70326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/>
              </a:rPr>
              <a:t>Socket API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A100B21-AAFA-8E5F-5BC7-6999C084C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92424"/>
            <a:ext cx="8763000" cy="440363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Creating a socket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socket(int domain, int type, int protocol)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type = SOCK_STREAM, SOCK_DGRAM, SOCK_RAW</a:t>
            </a:r>
          </a:p>
          <a:p>
            <a:pPr lvl="2">
              <a:lnSpc>
                <a:spcPct val="80000"/>
              </a:lnSpc>
            </a:pPr>
            <a:endParaRPr lang="en-US" altLang="zh-CN" sz="1000" dirty="0">
              <a:latin typeface="Calibri"/>
              <a:ea typeface="宋体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Passive Open (on server)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bind(int socket, struct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sockaddr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*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addr_len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listen(int socket, int backlog)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accept(int socket, struct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sockaddr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*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addr_len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Calibri"/>
              <a:ea typeface="宋体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Active Open (on client)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connect(int socket, struct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sockaddr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*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			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addr_len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endParaRPr lang="en-US" altLang="zh-CN" sz="2000" dirty="0">
              <a:latin typeface="Calibri"/>
              <a:ea typeface="宋体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Sending/Receiving Messages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send(int socket, char *msg, 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mlen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int flags)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recv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(int socket, char *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buf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int </a:t>
            </a:r>
            <a:r>
              <a:rPr lang="en-US" altLang="zh-CN" sz="2000" dirty="0" err="1">
                <a:latin typeface="Calibri"/>
                <a:ea typeface="宋体"/>
                <a:cs typeface="Calibri"/>
              </a:rPr>
              <a:t>blen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, int flags)</a:t>
            </a:r>
          </a:p>
          <a:p>
            <a:pPr lvl="1" indent="-283210">
              <a:lnSpc>
                <a:spcPct val="80000"/>
              </a:lnSpc>
              <a:buFont typeface="Monotype Sorts" charset="2"/>
              <a:buNone/>
            </a:pPr>
            <a:endParaRPr lang="en-US" altLang="zh-CN" dirty="0">
              <a:latin typeface="Calibri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5EF2C64A-D93D-0C0D-5893-93BCC5AD9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endParaRPr lang="en-US" altLang="zh-CN" sz="4800"/>
          </a:p>
          <a:p>
            <a:pPr algn="ctr">
              <a:buFont typeface="Monotype Sorts" charset="2"/>
              <a:buNone/>
            </a:pPr>
            <a:r>
              <a:rPr lang="en-US" altLang="zh-CN" sz="5400"/>
              <a:t>Wireless 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2B098972-863F-C524-FAED-D5E9A056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Source-code layout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CD71EAF-5A1B-30C1-3414-4CC43AAD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1813402"/>
            <a:ext cx="3059844" cy="473979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#include &lt;linux/module.h&gt;</a:t>
            </a:r>
          </a:p>
          <a:p>
            <a:r>
              <a:rPr lang="en-US" altLang="en-US" sz="1600"/>
              <a:t>#include &lt;linux/etherdevice.h&gt;</a:t>
            </a:r>
          </a:p>
          <a:p>
            <a:r>
              <a:rPr lang="en-US" altLang="en-US" sz="1600"/>
              <a:t>…</a:t>
            </a:r>
          </a:p>
          <a:p>
            <a:r>
              <a:rPr lang="en-US" altLang="en-US" sz="1600"/>
              <a:t>typedef  struct { </a:t>
            </a:r>
          </a:p>
          <a:p>
            <a:r>
              <a:rPr lang="en-US" altLang="en-US" sz="1600"/>
              <a:t>     /* driver’s private data */</a:t>
            </a:r>
          </a:p>
          <a:p>
            <a:r>
              <a:rPr lang="en-US" altLang="en-US" sz="1600"/>
              <a:t>     } MY_DRIVERDATA;</a:t>
            </a:r>
          </a:p>
          <a:p>
            <a:endParaRPr lang="en-US" altLang="en-US" sz="1600"/>
          </a:p>
          <a:p>
            <a:r>
              <a:rPr lang="en-US" altLang="en-US" sz="1600"/>
              <a:t>char modname[ ] = “netframe”;</a:t>
            </a:r>
          </a:p>
          <a:p>
            <a:r>
              <a:rPr lang="en-US" altLang="en-US" sz="1600"/>
              <a:t>struct net_device *netdev;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BD869169-83DB-C479-94B9-EDC9A42A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531" y="1350469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FFFFFF"/>
                </a:solidFill>
              </a:rPr>
              <a:t>netframe.c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FEB1237-CE6C-B49D-ACAD-9F6239C9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my_init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AFAAA23-ADCC-057C-B583-AC9F77F1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19800"/>
            <a:ext cx="1219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my_exit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8188029-2D89-CA1E-0C96-E317F24A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67400"/>
            <a:ext cx="229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 The mandatory module-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administration functions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2F14370A-2FA0-78E2-15DC-76883535C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172200"/>
            <a:ext cx="685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5660FA8E-9217-4BF8-CBB8-A5FB878E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 </a:t>
            </a:r>
            <a:r>
              <a:rPr lang="en-US" altLang="en-US" sz="1600"/>
              <a:t>my_open()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E42D993C-9D17-5B1E-8F8B-49C10E37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my_stop()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FB48979B-D7E3-31BA-7C49-80F182FE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00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my_hard_start_xmit()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31704FE7-032D-4EEB-5C38-7959E0CD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my_isr()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B0337DFB-D77B-91D2-5865-B69E6279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62600"/>
            <a:ext cx="2438400" cy="304800"/>
          </a:xfrm>
          <a:prstGeom prst="rect">
            <a:avLst/>
          </a:prstGeom>
          <a:solidFill>
            <a:srgbClr val="A1FD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 my_get_info()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E7260516-C5C2-6371-9902-D68F0C28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2070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CC3300"/>
                </a:solidFill>
              </a:rPr>
              <a:t>The network driver’s </a:t>
            </a:r>
          </a:p>
          <a:p>
            <a:r>
              <a:rPr lang="en-US" altLang="en-US" sz="1600" i="1">
                <a:solidFill>
                  <a:srgbClr val="CC3300"/>
                </a:solidFill>
              </a:rPr>
              <a:t> “payload” functions</a:t>
            </a:r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7E8A3A0D-002A-4F3E-A9A7-C5EF7F89D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343400"/>
            <a:ext cx="6096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3EF03028-D745-AEAB-AB42-62D170E57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6096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697646E1-71BD-A2B3-E6A1-C15FD5C65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648200"/>
            <a:ext cx="609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3E692CBD-9BCF-F519-EECB-3DC3CBCB2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953000"/>
            <a:ext cx="5334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CD5784AF-5480-3FCA-86C5-754BE0CD6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105400"/>
            <a:ext cx="5334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9D1A0477-46DA-4F53-894A-569079B5F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238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CC3300"/>
                </a:solidFill>
              </a:rPr>
              <a:t>Optional pseudo-file (for</a:t>
            </a:r>
          </a:p>
          <a:p>
            <a:r>
              <a:rPr lang="en-US" altLang="en-US" sz="1400" b="1" i="1">
                <a:solidFill>
                  <a:srgbClr val="CC3300"/>
                </a:solidFill>
              </a:rPr>
              <a:t> debugging assistance)</a:t>
            </a:r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AB995806-731E-FC34-E33E-B8239D57D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537825D1-D0CB-88DC-2705-A03FEEE54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0648" y="746207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Ethernet Overview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F21DB16-245C-0D2B-369E-EDD09BB68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935" y="2270207"/>
            <a:ext cx="7772400" cy="4724400"/>
          </a:xfrm>
        </p:spPr>
        <p:txBody>
          <a:bodyPr/>
          <a:lstStyle/>
          <a:p>
            <a:r>
              <a:rPr lang="en-US" altLang="zh-CN"/>
              <a:t>The most successful Local Area Networks</a:t>
            </a:r>
          </a:p>
          <a:p>
            <a:r>
              <a:rPr lang="en-US" altLang="zh-CN"/>
              <a:t>Bandwidth: 10Mbps, 100Mbps (Fast), 1Gbps</a:t>
            </a:r>
          </a:p>
          <a:p>
            <a:r>
              <a:rPr lang="en-US" altLang="zh-CN"/>
              <a:t>Avoid Simultaneous on a Shared Line: CSMA/CD</a:t>
            </a:r>
            <a:endParaRPr lang="en-US" altLang="zh-CN" sz="3200"/>
          </a:p>
          <a:p>
            <a:pPr lvl="1"/>
            <a:r>
              <a:rPr lang="en-US" altLang="zh-CN"/>
              <a:t>multiple access</a:t>
            </a:r>
          </a:p>
          <a:p>
            <a:pPr lvl="1"/>
            <a:r>
              <a:rPr lang="en-US" altLang="zh-CN"/>
              <a:t>carrier sense: </a:t>
            </a:r>
          </a:p>
          <a:p>
            <a:pPr lvl="2"/>
            <a:r>
              <a:rPr lang="en-US" altLang="zh-CN"/>
              <a:t>listen before transmitting.</a:t>
            </a:r>
          </a:p>
          <a:p>
            <a:pPr lvl="2"/>
            <a:r>
              <a:rPr lang="en-US" altLang="zh-CN"/>
              <a:t>distinguish an idle and busy link.</a:t>
            </a:r>
          </a:p>
          <a:p>
            <a:pPr lvl="1"/>
            <a:r>
              <a:rPr lang="en-US" altLang="zh-CN"/>
              <a:t>collision detection</a:t>
            </a:r>
          </a:p>
          <a:p>
            <a:pPr lvl="2"/>
            <a:r>
              <a:rPr lang="en-US" altLang="zh-CN"/>
              <a:t>listen while transmitting.</a:t>
            </a:r>
          </a:p>
          <a:p>
            <a:pPr lvl="2"/>
            <a:r>
              <a:rPr lang="en-US" altLang="zh-CN"/>
              <a:t>Collision: What you hear is different from what you listen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E5E4E3CC-4908-CF0C-6351-0BDCC5C55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136" y="832673"/>
            <a:ext cx="8204200" cy="6858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Ethernet Frame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E0935488-5817-A05B-7AC5-5ABBEFAFC4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1821" y="2360226"/>
            <a:ext cx="8077200" cy="4419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Frame Format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Addresses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unique, 48-bit unicast address assigned to each adapter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example: </a:t>
            </a:r>
            <a:r>
              <a:rPr lang="en-US" altLang="zh-CN" sz="1600" b="1" dirty="0">
                <a:latin typeface="Calibri"/>
                <a:ea typeface="宋体"/>
                <a:cs typeface="Calibri"/>
              </a:rPr>
              <a:t>8:0:e4:b1:2</a:t>
            </a:r>
            <a:endParaRPr lang="en-US" altLang="zh-CN" sz="1600" dirty="0">
              <a:latin typeface="Calibri"/>
              <a:ea typeface="宋体"/>
              <a:cs typeface="Calibri"/>
            </a:endParaRPr>
          </a:p>
          <a:p>
            <a:pPr lvl="1" indent="-283210">
              <a:lnSpc>
                <a:spcPct val="90000"/>
              </a:lnSpc>
            </a:pPr>
            <a:r>
              <a:rPr lang="en-US" altLang="zh-CN" sz="2000" err="1">
                <a:latin typeface="Calibri"/>
                <a:ea typeface="宋体"/>
                <a:cs typeface="Calibri"/>
              </a:rPr>
              <a:t>Every body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 hears the frame (shared media). But the one with matching destination address picks up.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broadcast: all </a:t>
            </a:r>
            <a:r>
              <a:rPr lang="en-US" altLang="zh-CN" sz="2000" b="1" dirty="0">
                <a:latin typeface="Calibri"/>
                <a:ea typeface="宋体"/>
                <a:cs typeface="Calibri"/>
              </a:rPr>
              <a:t>1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sz="2000" dirty="0">
                <a:latin typeface="Calibri"/>
                <a:ea typeface="宋体"/>
                <a:cs typeface="Calibri"/>
              </a:rPr>
              <a:t>multicast: first bit is </a:t>
            </a:r>
            <a:r>
              <a:rPr lang="en-US" altLang="zh-CN" sz="2000" b="1" dirty="0">
                <a:latin typeface="Calibri"/>
                <a:ea typeface="宋体"/>
                <a:cs typeface="Calibri"/>
              </a:rPr>
              <a:t>1. </a:t>
            </a:r>
            <a:r>
              <a:rPr lang="en-US" altLang="zh-CN" sz="2000" dirty="0">
                <a:latin typeface="Calibri"/>
                <a:ea typeface="宋体"/>
                <a:cs typeface="Calibri"/>
              </a:rPr>
              <a:t>The host can configure its adaptor to accept some multicast addresses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Preamble (a seq. alternating 0s and 1s ) indicates the start of a frame 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Calibri"/>
                <a:ea typeface="宋体"/>
                <a:cs typeface="Calibri"/>
              </a:rPr>
              <a:t>Type: high-level protocols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libri"/>
              <a:ea typeface="宋体"/>
              <a:cs typeface="Calibri"/>
            </a:endParaRPr>
          </a:p>
        </p:txBody>
      </p:sp>
      <p:pic>
        <p:nvPicPr>
          <p:cNvPr id="162820" name="Picture 4">
            <a:extLst>
              <a:ext uri="{FF2B5EF4-FFF2-40B4-BE49-F238E27FC236}">
                <a16:creationId xmlns:a16="http://schemas.microsoft.com/office/drawing/2014/main" id="{885F83FB-EC1D-D721-5DB3-B7D5FEDCFE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3936" y="2356673"/>
            <a:ext cx="5105400" cy="79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73C7AC8-E554-11C2-2F1B-EA20B3146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2405" y="994943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Transmit Algorithm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49805BC-9D10-1D74-C11D-C1494737A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225" y="259514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If line is idle…</a:t>
            </a:r>
            <a:endParaRPr lang="en-US" altLang="zh-CN" sz="3200"/>
          </a:p>
          <a:p>
            <a:pPr lvl="1">
              <a:lnSpc>
                <a:spcPct val="80000"/>
              </a:lnSpc>
            </a:pPr>
            <a:r>
              <a:rPr lang="en-US" altLang="zh-CN"/>
              <a:t>send immediately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upper bound message size of 1500 bytes</a:t>
            </a:r>
          </a:p>
          <a:p>
            <a:pPr lvl="2">
              <a:lnSpc>
                <a:spcPct val="80000"/>
              </a:lnSpc>
            </a:pPr>
            <a:r>
              <a:rPr lang="en-US" altLang="zh-CN"/>
              <a:t>Limited occupancy on the line.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must wait 9.6us between back-to-back frames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To allow other hosts to send.</a:t>
            </a:r>
          </a:p>
          <a:p>
            <a:pPr>
              <a:lnSpc>
                <a:spcPct val="80000"/>
              </a:lnSpc>
            </a:pPr>
            <a:r>
              <a:rPr lang="en-US" altLang="zh-CN"/>
              <a:t>If line is busy…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wait until idle and transmit immediately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0F19EC16-1873-C2AB-E48C-16539DD8C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918" y="962963"/>
            <a:ext cx="8204200" cy="593725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Collisions</a:t>
            </a:r>
          </a:p>
        </p:txBody>
      </p:sp>
      <p:pic>
        <p:nvPicPr>
          <p:cNvPr id="165891" name="Picture 3">
            <a:extLst>
              <a:ext uri="{FF2B5EF4-FFF2-40B4-BE49-F238E27FC236}">
                <a16:creationId xmlns:a16="http://schemas.microsoft.com/office/drawing/2014/main" id="{D8F95ACB-20A5-739A-944A-FB4CC8C7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18" y="2486963"/>
            <a:ext cx="2998788" cy="38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2" name="Text Box 4">
            <a:extLst>
              <a:ext uri="{FF2B5EF4-FFF2-40B4-BE49-F238E27FC236}">
                <a16:creationId xmlns:a16="http://schemas.microsoft.com/office/drawing/2014/main" id="{36362CD2-E7CC-9EE2-1257-E71C62B6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318" y="2486963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9E1F71F0-7E05-3C07-73B3-600A141C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55" y="2361551"/>
            <a:ext cx="5336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The remote side may send its frame before it hears the frame currently being sent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Both sides detect an idle line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Due to the propagation delay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For A to detect the collision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Collisions can only be detected during transmission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51.2us </a:t>
            </a: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Times New Roman"/>
              </a:rPr>
              <a:t>•10Mbps = 64 bytes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chemeClr val="tx1"/>
              </a:solidFill>
              <a:latin typeface="Calibri"/>
              <a:ea typeface="宋体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0B36EC71-9016-91C4-8112-2359A8D45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b="1" dirty="0">
                <a:ea typeface="宋体"/>
              </a:rPr>
              <a:t>Upon Collision</a:t>
            </a:r>
            <a:endParaRPr lang="en-US" altLang="zh-CN" sz="1800" b="1" dirty="0">
              <a:ea typeface="宋体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EE85DE1D-9E95-30B8-B079-01EB997F1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934" y="2490516"/>
            <a:ext cx="80010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Send 32 jam bits, then stop transmitting frame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To ensure other hosts to detect </a:t>
            </a:r>
            <a:r>
              <a:rPr lang="en-US" altLang="zh-CN" sz="1800" err="1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conllision</a:t>
            </a:r>
            <a:endParaRPr lang="en-US" altLang="zh-CN" sz="1800">
              <a:solidFill>
                <a:schemeClr val="tx1"/>
              </a:solidFill>
              <a:latin typeface="Calibri"/>
              <a:ea typeface="宋体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minimum frame is 64 bytes (header + 46 bytes of data)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delay and try again: exponential backoff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1st time: 0 or 51.2us selected at random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2nd time: 0, 51.2, or 102.4us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 i="1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nth</a:t>
            </a: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 time: </a:t>
            </a:r>
            <a:r>
              <a:rPr lang="en-US" altLang="zh-CN" sz="1800" i="1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k </a:t>
            </a: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x 51.2us, for randomly selected </a:t>
            </a:r>
            <a:r>
              <a:rPr lang="en-US" altLang="zh-CN" sz="1800" i="1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=0..2</a:t>
            </a:r>
            <a:r>
              <a:rPr lang="en-US" altLang="zh-CN" sz="1800" i="1" baseline="300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 - 1</a:t>
            </a:r>
          </a:p>
          <a:p>
            <a:pPr lvl="1" indent="-283210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alibri"/>
                <a:ea typeface="宋体"/>
                <a:cs typeface="Calibri"/>
              </a:rPr>
              <a:t>give up after several tries (usually 16)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tx1"/>
              </a:solidFill>
              <a:latin typeface="Calibri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4FB12C7-6AE6-9261-18B5-731491642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/>
              </a:rPr>
              <a:t>Wireless LANs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9C58640E-24CD-BB9F-0892-CD79312B1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IEEE 802.11</a:t>
            </a:r>
          </a:p>
          <a:p>
            <a:r>
              <a:rPr lang="en-US" altLang="zh-CN"/>
              <a:t>Bandwidth: 1 - 11 Mbps</a:t>
            </a:r>
          </a:p>
          <a:p>
            <a:r>
              <a:rPr lang="en-US" altLang="zh-CN"/>
              <a:t>Physical Media</a:t>
            </a:r>
          </a:p>
          <a:p>
            <a:pPr lvl="1"/>
            <a:r>
              <a:rPr lang="en-US" altLang="zh-CN"/>
              <a:t>diffused infrared (10m)</a:t>
            </a:r>
          </a:p>
          <a:p>
            <a:pPr lvl="2"/>
            <a:r>
              <a:rPr lang="en-US" altLang="zh-CN"/>
              <a:t>Diffused: the sender do not need a clear line of sight.</a:t>
            </a:r>
          </a:p>
          <a:p>
            <a:pPr lvl="1"/>
            <a:r>
              <a:rPr lang="en-US" altLang="zh-CN"/>
              <a:t>spread spectrum radio (2.4GHz): 11 Mbps </a:t>
            </a:r>
            <a:r>
              <a:rPr lang="en-US" altLang="zh-CN">
                <a:sym typeface="Symbol" panose="05050102010706020507" pitchFamily="18" charset="2"/>
              </a:rPr>
              <a:t> 54Mbps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6A543258-9831-58F2-F4A7-D95662440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ea typeface="宋体"/>
              </a:rPr>
              <a:t>Wireless LAN configuration</a:t>
            </a:r>
            <a:r>
              <a:rPr lang="en-US" altLang="zh-CN" b="1" dirty="0">
                <a:ea typeface="宋体"/>
              </a:rPr>
              <a:t>                  </a:t>
            </a:r>
          </a:p>
        </p:txBody>
      </p:sp>
      <p:pic>
        <p:nvPicPr>
          <p:cNvPr id="201731" name="Picture 3">
            <a:extLst>
              <a:ext uri="{FF2B5EF4-FFF2-40B4-BE49-F238E27FC236}">
                <a16:creationId xmlns:a16="http://schemas.microsoft.com/office/drawing/2014/main" id="{01EA1A39-11BF-6B8B-3E61-15817FF2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" y="2437921"/>
            <a:ext cx="77724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3C88E75-25B3-EF46-986F-CC9AFD846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970" y="1235442"/>
            <a:ext cx="6343672" cy="401521"/>
          </a:xfrm>
        </p:spPr>
        <p:txBody>
          <a:bodyPr/>
          <a:lstStyle/>
          <a:p>
            <a:r>
              <a:rPr lang="en-US" altLang="ko-KR" b="1" dirty="0">
                <a:ea typeface="굴림"/>
              </a:rPr>
              <a:t>Infrastructure mode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559E37C-DCAE-CDEF-3395-55D788AC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6515"/>
            <a:ext cx="3810000" cy="421759"/>
          </a:xfrm>
          <a:prstGeom prst="rect">
            <a:avLst/>
          </a:prstGeom>
          <a:solidFill>
            <a:srgbClr val="DAD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0468" name="Picture 4">
            <a:extLst>
              <a:ext uri="{FF2B5EF4-FFF2-40B4-BE49-F238E27FC236}">
                <a16:creationId xmlns:a16="http://schemas.microsoft.com/office/drawing/2014/main" id="{962A00F8-213B-6BB9-1BD1-9640385C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1" y="3667014"/>
            <a:ext cx="974725" cy="55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0469" name="Group 5">
            <a:extLst>
              <a:ext uri="{FF2B5EF4-FFF2-40B4-BE49-F238E27FC236}">
                <a16:creationId xmlns:a16="http://schemas.microsoft.com/office/drawing/2014/main" id="{38468690-5AD4-E999-36F5-9CACDC51ACD0}"/>
              </a:ext>
            </a:extLst>
          </p:cNvPr>
          <p:cNvGrpSpPr>
            <a:grpSpLocks/>
          </p:cNvGrpSpPr>
          <p:nvPr/>
        </p:nvGrpSpPr>
        <p:grpSpPr bwMode="auto">
          <a:xfrm>
            <a:off x="1945758" y="3512287"/>
            <a:ext cx="1066800" cy="343787"/>
            <a:chOff x="1248" y="2736"/>
            <a:chExt cx="240" cy="192"/>
          </a:xfrm>
        </p:grpSpPr>
        <p:sp>
          <p:nvSpPr>
            <p:cNvPr id="190470" name="Line 6">
              <a:extLst>
                <a:ext uri="{FF2B5EF4-FFF2-40B4-BE49-F238E27FC236}">
                  <a16:creationId xmlns:a16="http://schemas.microsoft.com/office/drawing/2014/main" id="{B27173AE-2E3C-78D2-A70D-F66B79B4F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1" name="Line 7">
              <a:extLst>
                <a:ext uri="{FF2B5EF4-FFF2-40B4-BE49-F238E27FC236}">
                  <a16:creationId xmlns:a16="http://schemas.microsoft.com/office/drawing/2014/main" id="{55627208-3F5F-F215-AFAA-A2B5CB9C7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472" name="Line 8">
              <a:extLst>
                <a:ext uri="{FF2B5EF4-FFF2-40B4-BE49-F238E27FC236}">
                  <a16:creationId xmlns:a16="http://schemas.microsoft.com/office/drawing/2014/main" id="{92EB5301-EB32-6401-FC8D-15EAFB86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0473" name="Object 9">
            <a:extLst>
              <a:ext uri="{FF2B5EF4-FFF2-40B4-BE49-F238E27FC236}">
                <a16:creationId xmlns:a16="http://schemas.microsoft.com/office/drawing/2014/main" id="{6F647C38-4828-30F6-0F80-B48C9B62F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10640"/>
              </p:ext>
            </p:extLst>
          </p:nvPr>
        </p:nvGraphicFramePr>
        <p:xfrm>
          <a:off x="3622158" y="3863162"/>
          <a:ext cx="979488" cy="20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395600" imgH="1652040" progId="MS_ClipArt_Gallery.2">
                  <p:embed/>
                </p:oleObj>
              </mc:Choice>
              <mc:Fallback>
                <p:oleObj name="Clip" r:id="rId3" imgW="4395600" imgH="1652040" progId="MS_ClipArt_Gallery.2">
                  <p:embed/>
                  <p:pic>
                    <p:nvPicPr>
                      <p:cNvPr id="190473" name="Object 9">
                        <a:extLst>
                          <a:ext uri="{FF2B5EF4-FFF2-40B4-BE49-F238E27FC236}">
                            <a16:creationId xmlns:a16="http://schemas.microsoft.com/office/drawing/2014/main" id="{6F647C38-4828-30F6-0F80-B48C9B62F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158" y="3863162"/>
                        <a:ext cx="979488" cy="20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Line 10">
            <a:extLst>
              <a:ext uri="{FF2B5EF4-FFF2-40B4-BE49-F238E27FC236}">
                <a16:creationId xmlns:a16="http://schemas.microsoft.com/office/drawing/2014/main" id="{F074BAB1-1642-4672-0BA2-5C636AFBD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4558" y="3170274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75" name="Object 11">
            <a:extLst>
              <a:ext uri="{FF2B5EF4-FFF2-40B4-BE49-F238E27FC236}">
                <a16:creationId xmlns:a16="http://schemas.microsoft.com/office/drawing/2014/main" id="{DA42A959-0097-4BD8-752A-FFD56F63F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72601"/>
              </p:ext>
            </p:extLst>
          </p:nvPr>
        </p:nvGraphicFramePr>
        <p:xfrm>
          <a:off x="5168383" y="2923436"/>
          <a:ext cx="879475" cy="51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985920" imgH="4144680" progId="MS_ClipArt_Gallery.2">
                  <p:embed/>
                </p:oleObj>
              </mc:Choice>
              <mc:Fallback>
                <p:oleObj name="Clip" r:id="rId5" imgW="3985920" imgH="4144680" progId="MS_ClipArt_Gallery.2">
                  <p:embed/>
                  <p:pic>
                    <p:nvPicPr>
                      <p:cNvPr id="190475" name="Object 11">
                        <a:extLst>
                          <a:ext uri="{FF2B5EF4-FFF2-40B4-BE49-F238E27FC236}">
                            <a16:creationId xmlns:a16="http://schemas.microsoft.com/office/drawing/2014/main" id="{DA42A959-0097-4BD8-752A-FFD56F63F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83" y="2923436"/>
                        <a:ext cx="879475" cy="51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Text Box 12">
            <a:extLst>
              <a:ext uri="{FF2B5EF4-FFF2-40B4-BE49-F238E27FC236}">
                <a16:creationId xmlns:a16="http://schemas.microsoft.com/office/drawing/2014/main" id="{38A15DB6-F304-9398-DF6D-B3D1B7AAB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58" y="2636874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mobile terminal</a:t>
            </a:r>
          </a:p>
        </p:txBody>
      </p:sp>
      <p:sp>
        <p:nvSpPr>
          <p:cNvPr id="190477" name="Text Box 13">
            <a:extLst>
              <a:ext uri="{FF2B5EF4-FFF2-40B4-BE49-F238E27FC236}">
                <a16:creationId xmlns:a16="http://schemas.microsoft.com/office/drawing/2014/main" id="{28C4B67C-BC2F-AE86-7F7E-16D54F9A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033" y="4103724"/>
            <a:ext cx="1312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access point</a:t>
            </a: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1AE148BA-21EF-87EA-5D99-50D81155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46" y="2087599"/>
            <a:ext cx="906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fixed</a:t>
            </a:r>
          </a:p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terminal</a:t>
            </a:r>
          </a:p>
        </p:txBody>
      </p:sp>
      <p:sp>
        <p:nvSpPr>
          <p:cNvPr id="190479" name="Rectangle 15">
            <a:extLst>
              <a:ext uri="{FF2B5EF4-FFF2-40B4-BE49-F238E27FC236}">
                <a16:creationId xmlns:a16="http://schemas.microsoft.com/office/drawing/2014/main" id="{3C563BF0-C2F7-DF59-E3B1-862CDE16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08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application</a:t>
            </a:r>
          </a:p>
        </p:txBody>
      </p:sp>
      <p:sp>
        <p:nvSpPr>
          <p:cNvPr id="190480" name="Rectangle 16">
            <a:extLst>
              <a:ext uri="{FF2B5EF4-FFF2-40B4-BE49-F238E27FC236}">
                <a16:creationId xmlns:a16="http://schemas.microsoft.com/office/drawing/2014/main" id="{8CF565A3-E96C-BB38-568C-88AB3A55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89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TCP</a:t>
            </a:r>
          </a:p>
        </p:txBody>
      </p:sp>
      <p:sp>
        <p:nvSpPr>
          <p:cNvPr id="190481" name="Rectangle 17">
            <a:extLst>
              <a:ext uri="{FF2B5EF4-FFF2-40B4-BE49-F238E27FC236}">
                <a16:creationId xmlns:a16="http://schemas.microsoft.com/office/drawing/2014/main" id="{D2555B79-AE81-4431-B94C-E324ACF4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13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2" name="Rectangle 18">
            <a:extLst>
              <a:ext uri="{FF2B5EF4-FFF2-40B4-BE49-F238E27FC236}">
                <a16:creationId xmlns:a16="http://schemas.microsoft.com/office/drawing/2014/main" id="{79D5B22C-E0A9-4A0F-1775-864C9EAF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32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83" name="Rectangle 19">
            <a:extLst>
              <a:ext uri="{FF2B5EF4-FFF2-40B4-BE49-F238E27FC236}">
                <a16:creationId xmlns:a16="http://schemas.microsoft.com/office/drawing/2014/main" id="{D3C77421-CC00-1022-D585-39B524A4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60088"/>
            <a:ext cx="1676400" cy="221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IP</a:t>
            </a:r>
          </a:p>
        </p:txBody>
      </p:sp>
      <p:sp>
        <p:nvSpPr>
          <p:cNvPr id="190484" name="Rectangle 20">
            <a:extLst>
              <a:ext uri="{FF2B5EF4-FFF2-40B4-BE49-F238E27FC236}">
                <a16:creationId xmlns:a16="http://schemas.microsoft.com/office/drawing/2014/main" id="{6C552544-17BA-B18D-5E2D-C631D44F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32720"/>
            <a:ext cx="1295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85" name="Rectangle 21">
            <a:extLst>
              <a:ext uri="{FF2B5EF4-FFF2-40B4-BE49-F238E27FC236}">
                <a16:creationId xmlns:a16="http://schemas.microsoft.com/office/drawing/2014/main" id="{912620CA-86D8-2F64-B233-7C8992B4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13720"/>
            <a:ext cx="1295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6" name="Rectangle 22">
            <a:extLst>
              <a:ext uri="{FF2B5EF4-FFF2-40B4-BE49-F238E27FC236}">
                <a16:creationId xmlns:a16="http://schemas.microsoft.com/office/drawing/2014/main" id="{5C1F75A3-54C0-AC99-0184-D30BC7D6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8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application</a:t>
            </a:r>
          </a:p>
        </p:txBody>
      </p:sp>
      <p:sp>
        <p:nvSpPr>
          <p:cNvPr id="190487" name="Rectangle 23">
            <a:extLst>
              <a:ext uri="{FF2B5EF4-FFF2-40B4-BE49-F238E27FC236}">
                <a16:creationId xmlns:a16="http://schemas.microsoft.com/office/drawing/2014/main" id="{FE04A3C7-FA62-5AF2-51A0-913453BE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9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TCP</a:t>
            </a:r>
          </a:p>
        </p:txBody>
      </p:sp>
      <p:sp>
        <p:nvSpPr>
          <p:cNvPr id="190488" name="Rectangle 24">
            <a:extLst>
              <a:ext uri="{FF2B5EF4-FFF2-40B4-BE49-F238E27FC236}">
                <a16:creationId xmlns:a16="http://schemas.microsoft.com/office/drawing/2014/main" id="{198BA0EB-2E7B-F990-8C16-8C05D188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113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89" name="Rectangle 25">
            <a:extLst>
              <a:ext uri="{FF2B5EF4-FFF2-40B4-BE49-F238E27FC236}">
                <a16:creationId xmlns:a16="http://schemas.microsoft.com/office/drawing/2014/main" id="{176DB509-A5B8-3B91-4FDE-A77F868F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32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802.3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90" name="Rectangle 26">
            <a:extLst>
              <a:ext uri="{FF2B5EF4-FFF2-40B4-BE49-F238E27FC236}">
                <a16:creationId xmlns:a16="http://schemas.microsoft.com/office/drawing/2014/main" id="{01BF5877-82C3-23A2-9993-9C60B344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60088"/>
            <a:ext cx="1676400" cy="221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IP</a:t>
            </a:r>
          </a:p>
        </p:txBody>
      </p:sp>
      <p:sp>
        <p:nvSpPr>
          <p:cNvPr id="190491" name="Rectangle 27">
            <a:extLst>
              <a:ext uri="{FF2B5EF4-FFF2-40B4-BE49-F238E27FC236}">
                <a16:creationId xmlns:a16="http://schemas.microsoft.com/office/drawing/2014/main" id="{DD4AA7FB-211C-6603-82E2-35765675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2720"/>
            <a:ext cx="1295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MAC</a:t>
            </a:r>
          </a:p>
        </p:txBody>
      </p:sp>
      <p:sp>
        <p:nvSpPr>
          <p:cNvPr id="190492" name="Rectangle 28">
            <a:extLst>
              <a:ext uri="{FF2B5EF4-FFF2-40B4-BE49-F238E27FC236}">
                <a16:creationId xmlns:a16="http://schemas.microsoft.com/office/drawing/2014/main" id="{FCB32C26-8C09-CEB7-D50D-8F097B71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113720"/>
            <a:ext cx="1295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600">
                <a:latin typeface="Arial" panose="020B0604020202020204" pitchFamily="34" charset="0"/>
                <a:ea typeface="굴림" panose="020B0600000101010101" pitchFamily="34" charset="-127"/>
              </a:rPr>
              <a:t>802.11 </a:t>
            </a:r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PHY</a:t>
            </a:r>
          </a:p>
        </p:txBody>
      </p:sp>
      <p:sp>
        <p:nvSpPr>
          <p:cNvPr id="190493" name="Rectangle 29">
            <a:extLst>
              <a:ext uri="{FF2B5EF4-FFF2-40B4-BE49-F238E27FC236}">
                <a16:creationId xmlns:a16="http://schemas.microsoft.com/office/drawing/2014/main" id="{920C8CE5-A650-46BF-BCD6-19C7242A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351720"/>
            <a:ext cx="25908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sp>
        <p:nvSpPr>
          <p:cNvPr id="190494" name="Line 30">
            <a:extLst>
              <a:ext uri="{FF2B5EF4-FFF2-40B4-BE49-F238E27FC236}">
                <a16:creationId xmlns:a16="http://schemas.microsoft.com/office/drawing/2014/main" id="{B2CC9A3F-D666-1E24-1D01-02036516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420293"/>
            <a:ext cx="0" cy="132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5" name="Line 31">
            <a:extLst>
              <a:ext uri="{FF2B5EF4-FFF2-40B4-BE49-F238E27FC236}">
                <a16:creationId xmlns:a16="http://schemas.microsoft.com/office/drawing/2014/main" id="{02DF3DDA-5C5C-E262-0EB1-7811547E9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553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6" name="Line 32">
            <a:extLst>
              <a:ext uri="{FF2B5EF4-FFF2-40B4-BE49-F238E27FC236}">
                <a16:creationId xmlns:a16="http://schemas.microsoft.com/office/drawing/2014/main" id="{D4D17AAA-4B4F-1297-4486-23143E511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7" name="Line 33">
            <a:extLst>
              <a:ext uri="{FF2B5EF4-FFF2-40B4-BE49-F238E27FC236}">
                <a16:creationId xmlns:a16="http://schemas.microsoft.com/office/drawing/2014/main" id="{C6BC4581-876B-6495-824A-BAE8E04E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20293"/>
            <a:ext cx="0" cy="132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8" name="Line 34">
            <a:extLst>
              <a:ext uri="{FF2B5EF4-FFF2-40B4-BE49-F238E27FC236}">
                <a16:creationId xmlns:a16="http://schemas.microsoft.com/office/drawing/2014/main" id="{E20C8B46-F180-0AFD-3673-9EE7BE407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553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9" name="Line 35">
            <a:extLst>
              <a:ext uri="{FF2B5EF4-FFF2-40B4-BE49-F238E27FC236}">
                <a16:creationId xmlns:a16="http://schemas.microsoft.com/office/drawing/2014/main" id="{571B5856-B2FA-8A38-AD7B-C535666BC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00" name="Text Box 36">
            <a:extLst>
              <a:ext uri="{FF2B5EF4-FFF2-40B4-BE49-F238E27FC236}">
                <a16:creationId xmlns:a16="http://schemas.microsoft.com/office/drawing/2014/main" id="{4D223BCF-2E0E-7CEB-668D-836EE33F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621" y="3382999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infrastructure</a:t>
            </a:r>
          </a:p>
          <a:p>
            <a:r>
              <a:rPr lang="en-US" altLang="ko-KR" sz="1600">
                <a:latin typeface="Arial" panose="020B0604020202020204" pitchFamily="34" charset="0"/>
                <a:ea typeface="굴림" panose="020B0600000101010101" pitchFamily="34" charset="-127"/>
              </a:rPr>
              <a:t>network</a:t>
            </a:r>
          </a:p>
        </p:txBody>
      </p:sp>
      <p:sp>
        <p:nvSpPr>
          <p:cNvPr id="190501" name="Rectangle 37">
            <a:extLst>
              <a:ext uri="{FF2B5EF4-FFF2-40B4-BE49-F238E27FC236}">
                <a16:creationId xmlns:a16="http://schemas.microsoft.com/office/drawing/2014/main" id="{BEF4DA1D-CFBD-E5F9-278A-E8A04D32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51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sp>
        <p:nvSpPr>
          <p:cNvPr id="190502" name="Rectangle 38">
            <a:extLst>
              <a:ext uri="{FF2B5EF4-FFF2-40B4-BE49-F238E27FC236}">
                <a16:creationId xmlns:a16="http://schemas.microsoft.com/office/drawing/2014/main" id="{12914C43-7002-DAE4-06E4-E34733CCD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51720"/>
            <a:ext cx="1676400" cy="210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LLC</a:t>
            </a:r>
          </a:p>
        </p:txBody>
      </p:sp>
      <p:pic>
        <p:nvPicPr>
          <p:cNvPr id="190503" name="Picture 39">
            <a:extLst>
              <a:ext uri="{FF2B5EF4-FFF2-40B4-BE49-F238E27FC236}">
                <a16:creationId xmlns:a16="http://schemas.microsoft.com/office/drawing/2014/main" id="{2592FC97-3DC3-DDCF-9A32-D187EF19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46" y="2240848"/>
            <a:ext cx="1117600" cy="38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504" name="AutoShape 40">
            <a:extLst>
              <a:ext uri="{FF2B5EF4-FFF2-40B4-BE49-F238E27FC236}">
                <a16:creationId xmlns:a16="http://schemas.microsoft.com/office/drawing/2014/main" id="{9B1580BB-EC79-9BD0-2C9D-08953AF4BA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47858" y="2630524"/>
            <a:ext cx="456721" cy="1546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5" name="AutoShape 41">
            <a:extLst>
              <a:ext uri="{FF2B5EF4-FFF2-40B4-BE49-F238E27FC236}">
                <a16:creationId xmlns:a16="http://schemas.microsoft.com/office/drawing/2014/main" id="{188873BE-B40B-38BF-3EA9-18F8589534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2696" y="2976599"/>
            <a:ext cx="105568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6" name="AutoShape 42">
            <a:extLst>
              <a:ext uri="{FF2B5EF4-FFF2-40B4-BE49-F238E27FC236}">
                <a16:creationId xmlns:a16="http://schemas.microsoft.com/office/drawing/2014/main" id="{9E8A33A6-6F2F-5F1C-6989-4A4AAA6B583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52483" y="2230474"/>
            <a:ext cx="65563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507" name="AutoShape 43">
            <a:extLst>
              <a:ext uri="{FF2B5EF4-FFF2-40B4-BE49-F238E27FC236}">
                <a16:creationId xmlns:a16="http://schemas.microsoft.com/office/drawing/2014/main" id="{93A35E1C-9199-03CF-2858-28F78A84950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47858" y="2976599"/>
            <a:ext cx="1639888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E42DF046-7BD5-BCC1-6AF2-BC3CE2791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502" y="568539"/>
            <a:ext cx="7772400" cy="1143000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Supporting Mobility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83EDA16C-AA8C-7464-FF0D-0A94DFB63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598" y="2105963"/>
            <a:ext cx="77724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/>
              </a:rPr>
              <a:t>Case 1: </a:t>
            </a:r>
            <a:r>
              <a:rPr lang="en-US" altLang="zh-CN" i="1" dirty="0">
                <a:ea typeface="宋体"/>
              </a:rPr>
              <a:t>ad hoc</a:t>
            </a:r>
            <a:r>
              <a:rPr lang="en-US" altLang="zh-CN" dirty="0">
                <a:ea typeface="宋体"/>
              </a:rPr>
              <a:t> </a:t>
            </a:r>
            <a:r>
              <a:rPr lang="en-US" dirty="0"/>
              <a:t>n</a:t>
            </a:r>
            <a:r>
              <a:rPr lang="en-US" altLang="zh-CN" dirty="0">
                <a:ea typeface="宋体"/>
              </a:rPr>
              <a:t>etworking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/>
              </a:rPr>
              <a:t>Case 2: </a:t>
            </a:r>
            <a:r>
              <a:rPr lang="en-US" altLang="zh-CN" i="1" dirty="0">
                <a:ea typeface="宋体"/>
              </a:rPr>
              <a:t>access points</a:t>
            </a:r>
            <a:r>
              <a:rPr lang="en-US" altLang="zh-CN" dirty="0">
                <a:ea typeface="宋体"/>
              </a:rPr>
              <a:t> (AP)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ea typeface="宋体"/>
              </a:rPr>
              <a:t>Tethered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ea typeface="宋体"/>
              </a:rPr>
              <a:t>each mobile node associates with an AP (base station) 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ea typeface="宋体"/>
              </a:rPr>
              <a:t>Mobile nodes sends to AP first; AP forwards</a:t>
            </a:r>
          </a:p>
          <a:p>
            <a:pPr lvl="1" indent="-283210">
              <a:lnSpc>
                <a:spcPct val="90000"/>
              </a:lnSpc>
            </a:pPr>
            <a:endParaRPr lang="en-US" altLang="zh-CN"/>
          </a:p>
        </p:txBody>
      </p:sp>
      <p:pic>
        <p:nvPicPr>
          <p:cNvPr id="199684" name="Picture 4">
            <a:extLst>
              <a:ext uri="{FF2B5EF4-FFF2-40B4-BE49-F238E27FC236}">
                <a16:creationId xmlns:a16="http://schemas.microsoft.com/office/drawing/2014/main" id="{EEEB81A7-96BB-6EF1-3D36-069000E4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47" y="3995483"/>
            <a:ext cx="48006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5B624ED4-010D-72EE-1372-CDF17169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/>
              </a:rPr>
              <a:t>Collisions Avoidance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1AFA689F-A388-E44B-25C6-34B868FB8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152" y="210477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Similar to Ethernet: Wait until link idle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Problem: </a:t>
            </a:r>
            <a:r>
              <a:rPr lang="en-US" altLang="zh-CN" sz="2400" i="1"/>
              <a:t>hidden</a:t>
            </a:r>
            <a:r>
              <a:rPr lang="en-US" altLang="zh-CN" sz="2400"/>
              <a:t> and </a:t>
            </a:r>
            <a:r>
              <a:rPr lang="en-US" altLang="zh-CN" sz="2400" i="1"/>
              <a:t>exposed </a:t>
            </a:r>
            <a:r>
              <a:rPr lang="en-US" altLang="zh-CN" sz="2400"/>
              <a:t>nodes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 </a:t>
            </a:r>
            <a:r>
              <a:rPr lang="en-US" altLang="zh-CN" sz="2000">
                <a:sym typeface="Symbol" panose="05050102010706020507" pitchFamily="18" charset="2"/>
              </a:rPr>
              <a:t> C; C  B; 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sym typeface="Symbol" panose="05050102010706020507" pitchFamily="18" charset="2"/>
              </a:rPr>
              <a:t>Collides at B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sym typeface="Symbol" panose="05050102010706020507" pitchFamily="18" charset="2"/>
              </a:rPr>
              <a:t>A, C cannot detect: hidden nodes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 </a:t>
            </a:r>
            <a:r>
              <a:rPr lang="en-US" altLang="zh-CN" sz="2000">
                <a:sym typeface="Symbol" panose="05050102010706020507" pitchFamily="18" charset="2"/>
              </a:rPr>
              <a:t> A; </a:t>
            </a:r>
            <a:r>
              <a:rPr lang="en-US" altLang="zh-CN" sz="2000"/>
              <a:t>C </a:t>
            </a:r>
            <a:r>
              <a:rPr lang="en-US" altLang="zh-CN" sz="2000">
                <a:sym typeface="Symbol" panose="05050102010706020507" pitchFamily="18" charset="2"/>
              </a:rPr>
              <a:t> D; 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sym typeface="Symbol" panose="05050102010706020507" pitchFamily="18" charset="2"/>
              </a:rPr>
              <a:t>C assumes collision 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sym typeface="Symbol" panose="05050102010706020507" pitchFamily="18" charset="2"/>
              </a:rPr>
              <a:t>Actually no collision at A or D</a:t>
            </a:r>
          </a:p>
          <a:p>
            <a:pPr lvl="2">
              <a:lnSpc>
                <a:spcPct val="90000"/>
              </a:lnSpc>
            </a:pPr>
            <a:endParaRPr lang="en-US" altLang="zh-CN" sz="16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z="16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/>
              <a:t>Cannot (listen) detect collision when transmit</a:t>
            </a:r>
            <a:endParaRPr lang="en-US" altLang="zh-CN" sz="240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z="1600">
              <a:sym typeface="Symbol" panose="05050102010706020507" pitchFamily="18" charset="2"/>
            </a:endParaRPr>
          </a:p>
        </p:txBody>
      </p:sp>
      <p:pic>
        <p:nvPicPr>
          <p:cNvPr id="197636" name="Picture 4">
            <a:extLst>
              <a:ext uri="{FF2B5EF4-FFF2-40B4-BE49-F238E27FC236}">
                <a16:creationId xmlns:a16="http://schemas.microsoft.com/office/drawing/2014/main" id="{DC774506-E494-E3EE-89E9-9AFBFBFD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3200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78D80D5-68F4-7C9E-5929-0123141EB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‘minimal’ functionality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82D178-6AE4-0D7A-41DB-D763C0B9C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mimimum number of descriptors</a:t>
            </a:r>
          </a:p>
          <a:p>
            <a:r>
              <a:rPr lang="en-US" altLang="en-US"/>
              <a:t>Use simple ‘legacy’ descriptor-formats</a:t>
            </a:r>
          </a:p>
          <a:p>
            <a:r>
              <a:rPr lang="en-US" altLang="en-US"/>
              <a:t>Maintain a minimal set of driver statistics</a:t>
            </a:r>
          </a:p>
          <a:p>
            <a:r>
              <a:rPr lang="en-US" altLang="en-US"/>
              <a:t>Omit flow-control and VLAN tagging</a:t>
            </a:r>
          </a:p>
          <a:p>
            <a:r>
              <a:rPr lang="en-US" altLang="en-US"/>
              <a:t>Omit nonessential interrupt-processing</a:t>
            </a:r>
          </a:p>
          <a:p>
            <a:r>
              <a:rPr lang="en-US" altLang="en-US"/>
              <a:t>Omit use of packet-filtering options</a:t>
            </a:r>
          </a:p>
          <a:p>
            <a:r>
              <a:rPr lang="en-US" altLang="en-US"/>
              <a:t>Omit use of device’s ‘offload’ options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8C96B-6F76-39A8-9F50-EEEFB4F56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723" y="698829"/>
            <a:ext cx="7772400" cy="1143000"/>
          </a:xfrm>
        </p:spPr>
        <p:txBody>
          <a:bodyPr/>
          <a:lstStyle/>
          <a:p>
            <a:r>
              <a:rPr lang="ko-KR" altLang="en-US" b="1" dirty="0">
                <a:ea typeface="굴림"/>
              </a:rPr>
              <a:t>802.11 </a:t>
            </a:r>
            <a:r>
              <a:rPr lang="en-US" altLang="ko-KR" b="1" dirty="0">
                <a:ea typeface="굴림"/>
              </a:rPr>
              <a:t>MAC </a:t>
            </a:r>
            <a:endParaRPr lang="en-US" altLang="ko-KR" b="1" dirty="0">
              <a:ea typeface="굴림" panose="020B0600000101010101" pitchFamily="34" charset="-127"/>
            </a:endParaRP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96D343E-DA6C-678A-2996-B0F6BE5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45" y="5707046"/>
            <a:ext cx="304800" cy="381000"/>
          </a:xfrm>
          <a:prstGeom prst="rect">
            <a:avLst/>
          </a:prstGeom>
          <a:gradFill rotWithShape="0">
            <a:gsLst>
              <a:gs pos="0">
                <a:srgbClr val="FF6699">
                  <a:gamma/>
                  <a:tint val="20392"/>
                  <a:invGamma/>
                </a:srgbClr>
              </a:gs>
              <a:gs pos="100000">
                <a:srgbClr val="FF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F58BC543-DFCA-B801-1A42-BF841FF3C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645" y="1984359"/>
            <a:ext cx="8534400" cy="29384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alibri"/>
                <a:ea typeface="굴림"/>
                <a:cs typeface="Calibri"/>
              </a:rPr>
              <a:t>Priorities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defined through different inter frame spaces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no guaranteed, hard priorities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SIFS (Short Inter Frame Spacing)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alibri"/>
                <a:ea typeface="굴림"/>
                <a:cs typeface="Calibri"/>
              </a:rPr>
              <a:t>highest priority, for ACK, CTS, polling response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PIFS (PCF IFS)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alibri"/>
                <a:ea typeface="굴림"/>
                <a:cs typeface="Calibri"/>
              </a:rPr>
              <a:t>medium priority, for time-bounded service using PCF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DIFS (DCF, Distributed Coordination Function IFS)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Calibri"/>
                <a:ea typeface="굴림"/>
                <a:cs typeface="Calibri"/>
              </a:rPr>
              <a:t>lowest priority, for asynchronous data service</a:t>
            </a: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051876DE-E1A5-7AE9-855C-106CA8C21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445" y="6088047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4" name="Text Box 6">
            <a:extLst>
              <a:ext uri="{FF2B5EF4-FFF2-40B4-BE49-F238E27FC236}">
                <a16:creationId xmlns:a16="http://schemas.microsoft.com/office/drawing/2014/main" id="{DAD7DDC2-380B-ABD6-7D15-1FF60EAA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245" y="6115034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BCB41AE1-7933-D635-56A5-1FCC95EB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45" y="5707046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busy</a:t>
            </a:r>
          </a:p>
        </p:txBody>
      </p:sp>
      <p:sp>
        <p:nvSpPr>
          <p:cNvPr id="191496" name="Line 8">
            <a:extLst>
              <a:ext uri="{FF2B5EF4-FFF2-40B4-BE49-F238E27FC236}">
                <a16:creationId xmlns:a16="http://schemas.microsoft.com/office/drawing/2014/main" id="{88C0E7C5-7920-D7E3-9A05-C3648F2FA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845" y="524984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7" name="Line 9">
            <a:extLst>
              <a:ext uri="{FF2B5EF4-FFF2-40B4-BE49-F238E27FC236}">
                <a16:creationId xmlns:a16="http://schemas.microsoft.com/office/drawing/2014/main" id="{095D0F2E-3C5E-3A67-7532-5C5AA1C4BE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4445" y="524984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8" name="Line 10">
            <a:extLst>
              <a:ext uri="{FF2B5EF4-FFF2-40B4-BE49-F238E27FC236}">
                <a16:creationId xmlns:a16="http://schemas.microsoft.com/office/drawing/2014/main" id="{37E01A06-B31F-59B2-BA36-70EDA5C3E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1845" y="524984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CD43FC72-CDE1-C64F-FA98-1F2CCCC92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2445" y="524984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49464C55-33BF-F476-E8E4-A4A60FB36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045" y="547844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1" name="Line 13">
            <a:extLst>
              <a:ext uri="{FF2B5EF4-FFF2-40B4-BE49-F238E27FC236}">
                <a16:creationId xmlns:a16="http://schemas.microsoft.com/office/drawing/2014/main" id="{466B2E06-E0FF-7781-DB3D-682A08127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7645" y="570704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Line 14">
            <a:extLst>
              <a:ext uri="{FF2B5EF4-FFF2-40B4-BE49-F238E27FC236}">
                <a16:creationId xmlns:a16="http://schemas.microsoft.com/office/drawing/2014/main" id="{958ED1CD-5D2F-08E7-6EF3-FDCE47589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6608" y="593564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3" name="Text Box 15">
            <a:extLst>
              <a:ext uri="{FF2B5EF4-FFF2-40B4-BE49-F238E27FC236}">
                <a16:creationId xmlns:a16="http://schemas.microsoft.com/office/drawing/2014/main" id="{C8074335-52F7-E168-6756-9C17B5B8B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008" y="5641959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0D46F922-3FA6-DA97-ED52-CDB936F4B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845" y="563084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5" name="Text Box 17">
            <a:extLst>
              <a:ext uri="{FF2B5EF4-FFF2-40B4-BE49-F238E27FC236}">
                <a16:creationId xmlns:a16="http://schemas.microsoft.com/office/drawing/2014/main" id="{25C495E3-E869-21E7-E072-5EF9ED97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445" y="5353034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PIFS</a:t>
            </a:r>
          </a:p>
        </p:txBody>
      </p:sp>
      <p:sp>
        <p:nvSpPr>
          <p:cNvPr id="191506" name="Text Box 18">
            <a:extLst>
              <a:ext uri="{FF2B5EF4-FFF2-40B4-BE49-F238E27FC236}">
                <a16:creationId xmlns:a16="http://schemas.microsoft.com/office/drawing/2014/main" id="{51FAD8CC-91C1-CCAA-D92B-D455B86E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883" y="5048233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E12C8071-8781-931A-74E0-BB5A676F3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845" y="532604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0570378E-AE95-3743-C3BC-608DE9B35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95" y="5048233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1509" name="Line 21">
            <a:extLst>
              <a:ext uri="{FF2B5EF4-FFF2-40B4-BE49-F238E27FC236}">
                <a16:creationId xmlns:a16="http://schemas.microsoft.com/office/drawing/2014/main" id="{3300310B-378A-C810-1186-89734BAE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845" y="532604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0" name="Rectangle 22">
            <a:extLst>
              <a:ext uri="{FF2B5EF4-FFF2-40B4-BE49-F238E27FC236}">
                <a16:creationId xmlns:a16="http://schemas.microsoft.com/office/drawing/2014/main" id="{9D805F10-3E34-16A2-79BF-BAA3CE7F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45" y="5707046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next frame</a:t>
            </a: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759DD4E9-75C8-51E8-D689-2DAC30358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1645" y="524984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2" name="Rectangle 24">
            <a:extLst>
              <a:ext uri="{FF2B5EF4-FFF2-40B4-BE49-F238E27FC236}">
                <a16:creationId xmlns:a16="http://schemas.microsoft.com/office/drawing/2014/main" id="{E8D9ADBC-5988-98D8-2867-7238537B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445" y="5707046"/>
            <a:ext cx="12192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sp>
        <p:nvSpPr>
          <p:cNvPr id="191513" name="Text Box 25">
            <a:extLst>
              <a:ext uri="{FF2B5EF4-FFF2-40B4-BE49-F238E27FC236}">
                <a16:creationId xmlns:a16="http://schemas.microsoft.com/office/drawing/2014/main" id="{2150CDFD-83C5-4584-2EC1-0E505BAA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245" y="6267434"/>
            <a:ext cx="1946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direct access if 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is free </a:t>
            </a: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DIFS</a:t>
            </a:r>
          </a:p>
        </p:txBody>
      </p:sp>
      <p:cxnSp>
        <p:nvCxnSpPr>
          <p:cNvPr id="191514" name="AutoShape 26">
            <a:extLst>
              <a:ext uri="{FF2B5EF4-FFF2-40B4-BE49-F238E27FC236}">
                <a16:creationId xmlns:a16="http://schemas.microsoft.com/office/drawing/2014/main" id="{5007ADB8-8946-4B00-8246-9FC65EA562D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764445" y="6088047"/>
            <a:ext cx="304800" cy="438151"/>
          </a:xfrm>
          <a:prstGeom prst="curvedConnector4">
            <a:avLst>
              <a:gd name="adj1" fmla="val 50000"/>
              <a:gd name="adj2" fmla="val 1521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00FD239D-7B1A-45B6-BD14-5F484D438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691" y="1113783"/>
            <a:ext cx="7772400" cy="609600"/>
          </a:xfrm>
        </p:spPr>
        <p:txBody>
          <a:bodyPr/>
          <a:lstStyle/>
          <a:p>
            <a:r>
              <a:rPr lang="ko-KR" altLang="en-US" b="1" dirty="0">
                <a:ea typeface="굴림"/>
              </a:rPr>
              <a:t>802.11 </a:t>
            </a:r>
            <a:r>
              <a:rPr lang="en-US" altLang="ko-KR" b="1" dirty="0">
                <a:ea typeface="굴림"/>
              </a:rPr>
              <a:t>CSMA/CA</a:t>
            </a:r>
          </a:p>
        </p:txBody>
      </p:sp>
      <p:sp>
        <p:nvSpPr>
          <p:cNvPr id="192515" name="Line 3">
            <a:extLst>
              <a:ext uri="{FF2B5EF4-FFF2-40B4-BE49-F238E27FC236}">
                <a16:creationId xmlns:a16="http://schemas.microsoft.com/office/drawing/2014/main" id="{886388F0-9CED-ADD4-26ED-38FA65D82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51" y="3402942"/>
            <a:ext cx="77533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919B5D19-04B2-A1A2-2B8C-1EB8703F9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876" y="349025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A0B969B2-5AE5-B639-56E8-98B3C44C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01" y="3021942"/>
            <a:ext cx="2057400" cy="4016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busy</a:t>
            </a:r>
          </a:p>
        </p:txBody>
      </p:sp>
      <p:sp>
        <p:nvSpPr>
          <p:cNvPr id="192518" name="Line 6">
            <a:extLst>
              <a:ext uri="{FF2B5EF4-FFF2-40B4-BE49-F238E27FC236}">
                <a16:creationId xmlns:a16="http://schemas.microsoft.com/office/drawing/2014/main" id="{5D67A6C0-25B1-AFD6-859E-1C9E09134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4351" y="2564742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9" name="Line 7">
            <a:extLst>
              <a:ext uri="{FF2B5EF4-FFF2-40B4-BE49-F238E27FC236}">
                <a16:creationId xmlns:a16="http://schemas.microsoft.com/office/drawing/2014/main" id="{5454A53B-A37B-68DD-0CDC-B86CBC8BEF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4001" y="2564742"/>
            <a:ext cx="1588" cy="104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0" name="Line 8">
            <a:extLst>
              <a:ext uri="{FF2B5EF4-FFF2-40B4-BE49-F238E27FC236}">
                <a16:creationId xmlns:a16="http://schemas.microsoft.com/office/drawing/2014/main" id="{AA5F2DA3-DBDA-0A5A-C1C0-BC80D93DD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2351" y="2564742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1" name="Line 9">
            <a:extLst>
              <a:ext uri="{FF2B5EF4-FFF2-40B4-BE49-F238E27FC236}">
                <a16:creationId xmlns:a16="http://schemas.microsoft.com/office/drawing/2014/main" id="{2011B346-F49B-028F-D052-806BC7C4F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2951" y="2564742"/>
            <a:ext cx="158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2" name="Text Box 10">
            <a:extLst>
              <a:ext uri="{FF2B5EF4-FFF2-40B4-BE49-F238E27FC236}">
                <a16:creationId xmlns:a16="http://schemas.microsoft.com/office/drawing/2014/main" id="{97560180-0BB2-4425-4120-A0A27B6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389" y="2363130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2523" name="Line 11">
            <a:extLst>
              <a:ext uri="{FF2B5EF4-FFF2-40B4-BE49-F238E27FC236}">
                <a16:creationId xmlns:a16="http://schemas.microsoft.com/office/drawing/2014/main" id="{8351E933-CD88-13CB-6650-7F42584A2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351" y="2640942"/>
            <a:ext cx="1039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4" name="Text Box 12">
            <a:extLst>
              <a:ext uri="{FF2B5EF4-FFF2-40B4-BE49-F238E27FC236}">
                <a16:creationId xmlns:a16="http://schemas.microsoft.com/office/drawing/2014/main" id="{96F9E036-8BDA-C1D8-4C57-D8AA6CBA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01" y="236313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2525" name="Line 13">
            <a:extLst>
              <a:ext uri="{FF2B5EF4-FFF2-40B4-BE49-F238E27FC236}">
                <a16:creationId xmlns:a16="http://schemas.microsoft.com/office/drawing/2014/main" id="{62F02A3A-ED21-9F57-D81A-BB1847E05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4351" y="2640942"/>
            <a:ext cx="1039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6" name="Rectangle 14">
            <a:extLst>
              <a:ext uri="{FF2B5EF4-FFF2-40B4-BE49-F238E27FC236}">
                <a16:creationId xmlns:a16="http://schemas.microsoft.com/office/drawing/2014/main" id="{51213A0F-F06F-ADD4-3113-DC7BE1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51" y="3021942"/>
            <a:ext cx="2159000" cy="4016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next frame</a:t>
            </a:r>
          </a:p>
        </p:txBody>
      </p:sp>
      <p:sp>
        <p:nvSpPr>
          <p:cNvPr id="192527" name="Line 15">
            <a:extLst>
              <a:ext uri="{FF2B5EF4-FFF2-40B4-BE49-F238E27FC236}">
                <a16:creationId xmlns:a16="http://schemas.microsoft.com/office/drawing/2014/main" id="{504829DC-9A1C-B60C-2C14-6DDF1E874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3551" y="2564742"/>
            <a:ext cx="1588" cy="884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8" name="Rectangle 16">
            <a:extLst>
              <a:ext uri="{FF2B5EF4-FFF2-40B4-BE49-F238E27FC236}">
                <a16:creationId xmlns:a16="http://schemas.microsoft.com/office/drawing/2014/main" id="{E5CA6A85-D0E1-C934-609E-7B3DF8CA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951" y="3021942"/>
            <a:ext cx="1039813" cy="401638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9" name="AutoShape 17">
            <a:extLst>
              <a:ext uri="{FF2B5EF4-FFF2-40B4-BE49-F238E27FC236}">
                <a16:creationId xmlns:a16="http://schemas.microsoft.com/office/drawing/2014/main" id="{E64EDC11-A699-0C95-3356-8706D5A2DA59}"/>
              </a:ext>
            </a:extLst>
          </p:cNvPr>
          <p:cNvSpPr>
            <a:spLocks/>
          </p:cNvSpPr>
          <p:nvPr/>
        </p:nvSpPr>
        <p:spPr bwMode="auto">
          <a:xfrm rot="5400000">
            <a:off x="5632689" y="1972604"/>
            <a:ext cx="160338" cy="1039813"/>
          </a:xfrm>
          <a:prstGeom prst="leftBrace">
            <a:avLst>
              <a:gd name="adj1" fmla="val 540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0" name="Text Box 18">
            <a:extLst>
              <a:ext uri="{FF2B5EF4-FFF2-40B4-BE49-F238E27FC236}">
                <a16:creationId xmlns:a16="http://schemas.microsoft.com/office/drawing/2014/main" id="{12BCE0D8-856F-059E-8616-E3C34E3E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401" y="2058330"/>
            <a:ext cx="18478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contention window</a:t>
            </a:r>
          </a:p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(randomized back-off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mechanism)</a:t>
            </a:r>
          </a:p>
        </p:txBody>
      </p:sp>
      <p:cxnSp>
        <p:nvCxnSpPr>
          <p:cNvPr id="192531" name="AutoShape 19">
            <a:extLst>
              <a:ext uri="{FF2B5EF4-FFF2-40B4-BE49-F238E27FC236}">
                <a16:creationId xmlns:a16="http://schemas.microsoft.com/office/drawing/2014/main" id="{B99D6C5D-3387-3B70-1E62-86665C130C6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715239" y="2412342"/>
            <a:ext cx="794543" cy="11113"/>
          </a:xfrm>
          <a:prstGeom prst="curvedConnector4">
            <a:avLst>
              <a:gd name="adj1" fmla="val 44955"/>
              <a:gd name="adj2" fmla="val 21570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32" name="Rectangle 20">
            <a:extLst>
              <a:ext uri="{FF2B5EF4-FFF2-40B4-BE49-F238E27FC236}">
                <a16:creationId xmlns:a16="http://schemas.microsoft.com/office/drawing/2014/main" id="{55943DBA-0081-C565-149F-575ED3717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932" y="4388409"/>
            <a:ext cx="8519002" cy="24727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station ready to send starts sensing the medium (Carrier Sense based on CCA, Clear Channel Assessment)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if the medium is free for the duration of an Inter-Frame Space (IFS), the station can start sending (IFS depends on service type)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if the medium is busy, the station has to wait for a free IFS, then the station must additionally wait a random back-off time (collision avoidance, multiple of slot-time) </a:t>
            </a:r>
            <a:endParaRPr lang="en-US" altLang="ko-KR">
              <a:latin typeface="Calibri"/>
              <a:ea typeface="굴림" panose="020B0600000101010101" pitchFamily="34" charset="-127"/>
              <a:cs typeface="Calibri"/>
            </a:endParaRPr>
          </a:p>
          <a:p>
            <a:pPr lvl="1" indent="-283210">
              <a:lnSpc>
                <a:spcPct val="90000"/>
              </a:lnSpc>
            </a:pPr>
            <a:r>
              <a:rPr lang="en-US" altLang="ko-KR" dirty="0">
                <a:latin typeface="Calibri"/>
                <a:ea typeface="굴림"/>
                <a:cs typeface="Calibri"/>
              </a:rPr>
              <a:t>if another station occupies the medium during the back-off time of the station, the back-off timer stops (fairness)</a:t>
            </a:r>
          </a:p>
        </p:txBody>
      </p:sp>
      <p:sp>
        <p:nvSpPr>
          <p:cNvPr id="192533" name="Line 21">
            <a:extLst>
              <a:ext uri="{FF2B5EF4-FFF2-40B4-BE49-F238E27FC236}">
                <a16:creationId xmlns:a16="http://schemas.microsoft.com/office/drawing/2014/main" id="{6B680BB7-41A9-9545-1DA8-5598456EE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82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4" name="Line 22">
            <a:extLst>
              <a:ext uri="{FF2B5EF4-FFF2-40B4-BE49-F238E27FC236}">
                <a16:creationId xmlns:a16="http://schemas.microsoft.com/office/drawing/2014/main" id="{3FE7F20F-612B-98E7-5E75-47EE10EEC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4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5" name="Line 23">
            <a:extLst>
              <a:ext uri="{FF2B5EF4-FFF2-40B4-BE49-F238E27FC236}">
                <a16:creationId xmlns:a16="http://schemas.microsoft.com/office/drawing/2014/main" id="{C072F19D-B3DC-225F-9392-3DADBBA31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6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6" name="Line 24">
            <a:extLst>
              <a:ext uri="{FF2B5EF4-FFF2-40B4-BE49-F238E27FC236}">
                <a16:creationId xmlns:a16="http://schemas.microsoft.com/office/drawing/2014/main" id="{B5F926A9-2081-D6D2-AF13-4FEDC4F89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801" y="3021942"/>
            <a:ext cx="1588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7" name="Line 25">
            <a:extLst>
              <a:ext uri="{FF2B5EF4-FFF2-40B4-BE49-F238E27FC236}">
                <a16:creationId xmlns:a16="http://schemas.microsoft.com/office/drawing/2014/main" id="{B105B3FB-2B7A-BD5E-4BEE-F17329FB7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001" y="3021942"/>
            <a:ext cx="1588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8" name="Line 26">
            <a:extLst>
              <a:ext uri="{FF2B5EF4-FFF2-40B4-BE49-F238E27FC236}">
                <a16:creationId xmlns:a16="http://schemas.microsoft.com/office/drawing/2014/main" id="{2F54D56F-25C1-692A-88A7-9E9DBF26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2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9" name="Line 27">
            <a:extLst>
              <a:ext uri="{FF2B5EF4-FFF2-40B4-BE49-F238E27FC236}">
                <a16:creationId xmlns:a16="http://schemas.microsoft.com/office/drawing/2014/main" id="{1DDF2816-0C27-E52D-7C85-C66F7DFA2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4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0" name="Line 28">
            <a:extLst>
              <a:ext uri="{FF2B5EF4-FFF2-40B4-BE49-F238E27FC236}">
                <a16:creationId xmlns:a16="http://schemas.microsoft.com/office/drawing/2014/main" id="{E2418DAF-5A65-63BF-DF5B-03B45619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6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1" name="Line 29">
            <a:extLst>
              <a:ext uri="{FF2B5EF4-FFF2-40B4-BE49-F238E27FC236}">
                <a16:creationId xmlns:a16="http://schemas.microsoft.com/office/drawing/2014/main" id="{99D34472-B2F0-95CC-418C-46C7BE5A9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78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2" name="Line 30">
            <a:extLst>
              <a:ext uri="{FF2B5EF4-FFF2-40B4-BE49-F238E27FC236}">
                <a16:creationId xmlns:a16="http://schemas.microsoft.com/office/drawing/2014/main" id="{17AC45B2-5519-34DA-2DED-CABE7A14C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40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3" name="Line 31">
            <a:extLst>
              <a:ext uri="{FF2B5EF4-FFF2-40B4-BE49-F238E27FC236}">
                <a16:creationId xmlns:a16="http://schemas.microsoft.com/office/drawing/2014/main" id="{C47E4AC4-8867-D690-6FAB-615B94F82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02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4" name="Line 32">
            <a:extLst>
              <a:ext uri="{FF2B5EF4-FFF2-40B4-BE49-F238E27FC236}">
                <a16:creationId xmlns:a16="http://schemas.microsoft.com/office/drawing/2014/main" id="{A66EE113-AFA3-C9F2-3A53-0A2D1AB7A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401" y="3021942"/>
            <a:ext cx="1588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5" name="Freeform 33">
            <a:extLst>
              <a:ext uri="{FF2B5EF4-FFF2-40B4-BE49-F238E27FC236}">
                <a16:creationId xmlns:a16="http://schemas.microsoft.com/office/drawing/2014/main" id="{F6A952C0-C722-4AD3-0A7A-71F1B7A9C069}"/>
              </a:ext>
            </a:extLst>
          </p:cNvPr>
          <p:cNvSpPr>
            <a:spLocks/>
          </p:cNvSpPr>
          <p:nvPr/>
        </p:nvSpPr>
        <p:spPr bwMode="auto">
          <a:xfrm>
            <a:off x="5556489" y="3623605"/>
            <a:ext cx="479425" cy="322262"/>
          </a:xfrm>
          <a:custGeom>
            <a:avLst/>
            <a:gdLst>
              <a:gd name="T0" fmla="*/ 0 w 288"/>
              <a:gd name="T1" fmla="*/ 0 h 192"/>
              <a:gd name="T2" fmla="*/ 48 w 288"/>
              <a:gd name="T3" fmla="*/ 144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0" y="56"/>
                  <a:pt x="0" y="112"/>
                  <a:pt x="48" y="144"/>
                </a:cubicBezTo>
                <a:cubicBezTo>
                  <a:pt x="96" y="176"/>
                  <a:pt x="216" y="184"/>
                  <a:pt x="28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6" name="Text Box 34">
            <a:extLst>
              <a:ext uri="{FF2B5EF4-FFF2-40B4-BE49-F238E27FC236}">
                <a16:creationId xmlns:a16="http://schemas.microsoft.com/office/drawing/2014/main" id="{4638CA96-4455-27BE-E01D-C755A8F8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526" y="3772830"/>
            <a:ext cx="84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slot time</a:t>
            </a:r>
          </a:p>
        </p:txBody>
      </p:sp>
      <p:sp>
        <p:nvSpPr>
          <p:cNvPr id="192547" name="Text Box 35">
            <a:extLst>
              <a:ext uri="{FF2B5EF4-FFF2-40B4-BE49-F238E27FC236}">
                <a16:creationId xmlns:a16="http://schemas.microsoft.com/office/drawing/2014/main" id="{131D359D-3B59-7517-CB4D-1731C6A1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1" y="3506130"/>
            <a:ext cx="1946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direct access if </a:t>
            </a:r>
            <a:b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</a:b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</a:rPr>
              <a:t>medium is free </a:t>
            </a:r>
            <a:r>
              <a:rPr lang="de-DE" altLang="ko-KR" sz="1400">
                <a:latin typeface="Arial" panose="020B0604020202020204" pitchFamily="34" charset="0"/>
                <a:ea typeface="굴림" panose="020B0600000101010101" pitchFamily="34" charset="-127"/>
                <a:sym typeface="Symbol" panose="05050102010706020507" pitchFamily="18" charset="2"/>
              </a:rPr>
              <a:t> DIFS</a:t>
            </a:r>
          </a:p>
        </p:txBody>
      </p:sp>
      <p:cxnSp>
        <p:nvCxnSpPr>
          <p:cNvPr id="192548" name="AutoShape 36">
            <a:extLst>
              <a:ext uri="{FF2B5EF4-FFF2-40B4-BE49-F238E27FC236}">
                <a16:creationId xmlns:a16="http://schemas.microsoft.com/office/drawing/2014/main" id="{4981C444-5240-FA78-16EB-474CB5255BB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67176" y="3612492"/>
            <a:ext cx="608012" cy="153988"/>
          </a:xfrm>
          <a:prstGeom prst="curvedConnector4">
            <a:avLst>
              <a:gd name="adj1" fmla="val 50000"/>
              <a:gd name="adj2" fmla="val 24845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E2F71DD-F22B-9877-FD47-3539B8B6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55" y="853203"/>
            <a:ext cx="7772400" cy="838200"/>
          </a:xfrm>
        </p:spPr>
        <p:txBody>
          <a:bodyPr/>
          <a:lstStyle/>
          <a:p>
            <a:r>
              <a:rPr lang="ko-KR" altLang="en-US" b="1" dirty="0">
                <a:ea typeface="굴림"/>
              </a:rPr>
              <a:t>802.11 </a:t>
            </a:r>
            <a:r>
              <a:rPr lang="en-US" altLang="ko-KR" b="1" dirty="0">
                <a:ea typeface="굴림"/>
              </a:rPr>
              <a:t>CSMA/CA: contention resolution</a:t>
            </a:r>
          </a:p>
        </p:txBody>
      </p:sp>
      <p:sp>
        <p:nvSpPr>
          <p:cNvPr id="193539" name="Line 3">
            <a:extLst>
              <a:ext uri="{FF2B5EF4-FFF2-40B4-BE49-F238E27FC236}">
                <a16:creationId xmlns:a16="http://schemas.microsoft.com/office/drawing/2014/main" id="{B82289C7-F999-4E10-EF66-88294E8A8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155" y="268200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5D6E74F5-67AA-03D0-A59E-C535C7678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155" y="5425203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2BABF96B-ABDF-78CA-F6E7-AC3C876A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55" y="3672603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67BB06AA-9736-6C6C-2F59-A65DF43ED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55" y="59586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3" name="Text Box 7">
            <a:extLst>
              <a:ext uri="{FF2B5EF4-FFF2-40B4-BE49-F238E27FC236}">
                <a16:creationId xmlns:a16="http://schemas.microsoft.com/office/drawing/2014/main" id="{B0F9B7B3-7338-C11C-2D13-E82686D3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55" y="252960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1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4" name="Line 8">
            <a:extLst>
              <a:ext uri="{FF2B5EF4-FFF2-40B4-BE49-F238E27FC236}">
                <a16:creationId xmlns:a16="http://schemas.microsoft.com/office/drawing/2014/main" id="{A2681E9A-F308-C89E-12BB-289BECD68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155" y="336780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Text Box 9">
            <a:extLst>
              <a:ext uri="{FF2B5EF4-FFF2-40B4-BE49-F238E27FC236}">
                <a16:creationId xmlns:a16="http://schemas.microsoft.com/office/drawing/2014/main" id="{50371F63-6F72-FF1E-B213-4FD7DBDA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55" y="321540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2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6" name="Line 10">
            <a:extLst>
              <a:ext uri="{FF2B5EF4-FFF2-40B4-BE49-F238E27FC236}">
                <a16:creationId xmlns:a16="http://schemas.microsoft.com/office/drawing/2014/main" id="{6A7C4E6A-4433-5900-BF62-C2CAFDDAE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155" y="405360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7" name="Text Box 11">
            <a:extLst>
              <a:ext uri="{FF2B5EF4-FFF2-40B4-BE49-F238E27FC236}">
                <a16:creationId xmlns:a16="http://schemas.microsoft.com/office/drawing/2014/main" id="{CFB41A46-A623-2728-197C-5228A762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55" y="390120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3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48" name="Line 12">
            <a:extLst>
              <a:ext uri="{FF2B5EF4-FFF2-40B4-BE49-F238E27FC236}">
                <a16:creationId xmlns:a16="http://schemas.microsoft.com/office/drawing/2014/main" id="{9161216D-7A8B-38B8-CA48-40CB741E3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155" y="473940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9" name="Text Box 13">
            <a:extLst>
              <a:ext uri="{FF2B5EF4-FFF2-40B4-BE49-F238E27FC236}">
                <a16:creationId xmlns:a16="http://schemas.microsoft.com/office/drawing/2014/main" id="{65EC8AD0-3584-1CA0-E309-1A6AC5B9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55" y="458700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4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AFFB667D-FE4D-2ABC-30B2-26E5DB209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155" y="542520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1" name="Text Box 15">
            <a:extLst>
              <a:ext uri="{FF2B5EF4-FFF2-40B4-BE49-F238E27FC236}">
                <a16:creationId xmlns:a16="http://schemas.microsoft.com/office/drawing/2014/main" id="{88B8E857-1EFD-78AF-9756-13232957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55" y="527280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5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52" name="AutoShape 16">
            <a:extLst>
              <a:ext uri="{FF2B5EF4-FFF2-40B4-BE49-F238E27FC236}">
                <a16:creationId xmlns:a16="http://schemas.microsoft.com/office/drawing/2014/main" id="{75AAEFAF-3E0B-D35B-9B1F-8BCE2186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355" y="38250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AutoShape 17">
            <a:extLst>
              <a:ext uri="{FF2B5EF4-FFF2-40B4-BE49-F238E27FC236}">
                <a16:creationId xmlns:a16="http://schemas.microsoft.com/office/drawing/2014/main" id="{693401C2-9C56-A8A8-2333-F9BAF8C2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55" y="65682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Text Box 18">
            <a:extLst>
              <a:ext uri="{FF2B5EF4-FFF2-40B4-BE49-F238E27FC236}">
                <a16:creationId xmlns:a16="http://schemas.microsoft.com/office/drawing/2014/main" id="{7E7C6046-CDF7-48D0-37A4-DB6C6029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955" y="6492003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packet arrival at MAC</a:t>
            </a:r>
          </a:p>
        </p:txBody>
      </p:sp>
      <p:sp>
        <p:nvSpPr>
          <p:cNvPr id="193555" name="AutoShape 19">
            <a:extLst>
              <a:ext uri="{FF2B5EF4-FFF2-40B4-BE49-F238E27FC236}">
                <a16:creationId xmlns:a16="http://schemas.microsoft.com/office/drawing/2014/main" id="{5154BAAE-96B6-76F4-E684-0DC9AC55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355" y="24534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Line 20">
            <a:extLst>
              <a:ext uri="{FF2B5EF4-FFF2-40B4-BE49-F238E27FC236}">
                <a16:creationId xmlns:a16="http://schemas.microsoft.com/office/drawing/2014/main" id="{973B7B2F-1212-3651-B56A-3C28955DC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27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Text Box 21">
            <a:extLst>
              <a:ext uri="{FF2B5EF4-FFF2-40B4-BE49-F238E27FC236}">
                <a16:creationId xmlns:a16="http://schemas.microsoft.com/office/drawing/2014/main" id="{A9E8C995-2B10-2CD7-8A75-ECACB5E52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755" y="2072403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58" name="Line 22">
            <a:extLst>
              <a:ext uri="{FF2B5EF4-FFF2-40B4-BE49-F238E27FC236}">
                <a16:creationId xmlns:a16="http://schemas.microsoft.com/office/drawing/2014/main" id="{4CFFED0D-E854-E572-1F67-6FF5E724B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2755" y="23772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Line 23">
            <a:extLst>
              <a:ext uri="{FF2B5EF4-FFF2-40B4-BE49-F238E27FC236}">
                <a16:creationId xmlns:a16="http://schemas.microsoft.com/office/drawing/2014/main" id="{46FC9FE9-4C67-4CFF-3022-65720B6F16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23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AutoShape 24">
            <a:extLst>
              <a:ext uri="{FF2B5EF4-FFF2-40B4-BE49-F238E27FC236}">
                <a16:creationId xmlns:a16="http://schemas.microsoft.com/office/drawing/2014/main" id="{1C125311-D6A9-08E6-D764-8129FD09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955" y="31392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61" name="AutoShape 25">
            <a:extLst>
              <a:ext uri="{FF2B5EF4-FFF2-40B4-BE49-F238E27FC236}">
                <a16:creationId xmlns:a16="http://schemas.microsoft.com/office/drawing/2014/main" id="{484A7D1E-554B-C3EE-3E53-67985EE2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55" y="51966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C1425EB4-64B6-85A6-075A-5A1C8FEE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355" y="23010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E7951FDA-0A60-BE2B-E93B-BE942229F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355" y="29868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CE39F0B4-E6E2-AAF0-3E3F-AB6C182D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355" y="50442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5" name="Rectangle 29">
            <a:extLst>
              <a:ext uri="{FF2B5EF4-FFF2-40B4-BE49-F238E27FC236}">
                <a16:creationId xmlns:a16="http://schemas.microsoft.com/office/drawing/2014/main" id="{EBF746BA-55D3-E6F7-A721-8E35007A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55" y="2986803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EBE0490A-6244-FEC8-8FEF-D4489B7D8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55" y="5958603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elapsed backoff time</a:t>
            </a:r>
          </a:p>
        </p:txBody>
      </p:sp>
      <p:sp>
        <p:nvSpPr>
          <p:cNvPr id="193567" name="Rectangle 31">
            <a:extLst>
              <a:ext uri="{FF2B5EF4-FFF2-40B4-BE49-F238E27FC236}">
                <a16:creationId xmlns:a16="http://schemas.microsoft.com/office/drawing/2014/main" id="{D34A702C-3275-A48D-FAE7-5C7BD62F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55" y="6492003"/>
            <a:ext cx="3810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68" name="Text Box 32">
            <a:extLst>
              <a:ext uri="{FF2B5EF4-FFF2-40B4-BE49-F238E27FC236}">
                <a16:creationId xmlns:a16="http://schemas.microsoft.com/office/drawing/2014/main" id="{65B4C8F0-0370-5F8D-E2E7-010AE420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55" y="6492003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residual backoff time</a:t>
            </a:r>
          </a:p>
        </p:txBody>
      </p:sp>
      <p:sp>
        <p:nvSpPr>
          <p:cNvPr id="193569" name="Rectangle 33">
            <a:extLst>
              <a:ext uri="{FF2B5EF4-FFF2-40B4-BE49-F238E27FC236}">
                <a16:creationId xmlns:a16="http://schemas.microsoft.com/office/drawing/2014/main" id="{9C444C50-6261-D2E6-EC36-5E68FF88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55" y="5958603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70" name="Text Box 34">
            <a:extLst>
              <a:ext uri="{FF2B5EF4-FFF2-40B4-BE49-F238E27FC236}">
                <a16:creationId xmlns:a16="http://schemas.microsoft.com/office/drawing/2014/main" id="{A7F5E905-1E0A-CF39-E14D-DCB668D2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080" y="5942728"/>
            <a:ext cx="320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medium not idle (frame, ack etc.) </a:t>
            </a:r>
          </a:p>
        </p:txBody>
      </p:sp>
      <p:sp>
        <p:nvSpPr>
          <p:cNvPr id="193571" name="Rectangle 35">
            <a:extLst>
              <a:ext uri="{FF2B5EF4-FFF2-40B4-BE49-F238E27FC236}">
                <a16:creationId xmlns:a16="http://schemas.microsoft.com/office/drawing/2014/main" id="{FAA2F91A-A488-862A-39C3-B78DAB5C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55" y="5044203"/>
            <a:ext cx="3810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2" name="Rectangle 36">
            <a:extLst>
              <a:ext uri="{FF2B5EF4-FFF2-40B4-BE49-F238E27FC236}">
                <a16:creationId xmlns:a16="http://schemas.microsoft.com/office/drawing/2014/main" id="{64CD76C3-90B0-053D-1D85-2279352A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55" y="2301003"/>
            <a:ext cx="685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3" name="Line 37">
            <a:extLst>
              <a:ext uri="{FF2B5EF4-FFF2-40B4-BE49-F238E27FC236}">
                <a16:creationId xmlns:a16="http://schemas.microsoft.com/office/drawing/2014/main" id="{9B44AE58-0BB3-C665-7943-3E2EEDC7E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53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74" name="Text Box 38">
            <a:extLst>
              <a:ext uri="{FF2B5EF4-FFF2-40B4-BE49-F238E27FC236}">
                <a16:creationId xmlns:a16="http://schemas.microsoft.com/office/drawing/2014/main" id="{ADC0C93C-F8CA-CBB3-E5D2-0E5A15AC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355" y="2072403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75" name="Line 39">
            <a:extLst>
              <a:ext uri="{FF2B5EF4-FFF2-40B4-BE49-F238E27FC236}">
                <a16:creationId xmlns:a16="http://schemas.microsoft.com/office/drawing/2014/main" id="{23437FA2-BD5D-14FC-4326-EC634A906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5355" y="23772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76" name="Line 40">
            <a:extLst>
              <a:ext uri="{FF2B5EF4-FFF2-40B4-BE49-F238E27FC236}">
                <a16:creationId xmlns:a16="http://schemas.microsoft.com/office/drawing/2014/main" id="{396BF260-507D-C9FC-3110-EB23F51822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49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77" name="AutoShape 41">
            <a:extLst>
              <a:ext uri="{FF2B5EF4-FFF2-40B4-BE49-F238E27FC236}">
                <a16:creationId xmlns:a16="http://schemas.microsoft.com/office/drawing/2014/main" id="{8030CD21-3523-D2B3-CF51-959EBFD0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555" y="4510803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78" name="Rectangle 42">
            <a:extLst>
              <a:ext uri="{FF2B5EF4-FFF2-40B4-BE49-F238E27FC236}">
                <a16:creationId xmlns:a16="http://schemas.microsoft.com/office/drawing/2014/main" id="{DC22FFB2-241A-A732-5F54-3518FFA7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55" y="43584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79" name="Rectangle 43">
            <a:extLst>
              <a:ext uri="{FF2B5EF4-FFF2-40B4-BE49-F238E27FC236}">
                <a16:creationId xmlns:a16="http://schemas.microsoft.com/office/drawing/2014/main" id="{F60D3EA9-9B97-42D6-C834-DCDB622E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55" y="50442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0" name="Rectangle 44">
            <a:extLst>
              <a:ext uri="{FF2B5EF4-FFF2-40B4-BE49-F238E27FC236}">
                <a16:creationId xmlns:a16="http://schemas.microsoft.com/office/drawing/2014/main" id="{C00B34E4-B82B-005F-3CEC-343625A9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955" y="2301003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1" name="Rectangle 45">
            <a:extLst>
              <a:ext uri="{FF2B5EF4-FFF2-40B4-BE49-F238E27FC236}">
                <a16:creationId xmlns:a16="http://schemas.microsoft.com/office/drawing/2014/main" id="{193ECA0D-5B73-A350-6595-BF2DD6E4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55" y="2301003"/>
            <a:ext cx="304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82" name="Line 46">
            <a:extLst>
              <a:ext uri="{FF2B5EF4-FFF2-40B4-BE49-F238E27FC236}">
                <a16:creationId xmlns:a16="http://schemas.microsoft.com/office/drawing/2014/main" id="{ADC1AE0C-6AC9-E8A4-E9D0-BC7DDD591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35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3" name="Text Box 47">
            <a:extLst>
              <a:ext uri="{FF2B5EF4-FFF2-40B4-BE49-F238E27FC236}">
                <a16:creationId xmlns:a16="http://schemas.microsoft.com/office/drawing/2014/main" id="{A7A31767-7D93-AC68-C286-6562A5FD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55" y="2072403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84" name="Line 48">
            <a:extLst>
              <a:ext uri="{FF2B5EF4-FFF2-40B4-BE49-F238E27FC236}">
                <a16:creationId xmlns:a16="http://schemas.microsoft.com/office/drawing/2014/main" id="{889F6D1F-49AB-1582-5E7F-EF06A29EA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3555" y="23772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5" name="Line 49">
            <a:extLst>
              <a:ext uri="{FF2B5EF4-FFF2-40B4-BE49-F238E27FC236}">
                <a16:creationId xmlns:a16="http://schemas.microsoft.com/office/drawing/2014/main" id="{19A2C0BB-E2B6-DEAC-8628-0193760DED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31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6" name="Rectangle 50">
            <a:extLst>
              <a:ext uri="{FF2B5EF4-FFF2-40B4-BE49-F238E27FC236}">
                <a16:creationId xmlns:a16="http://schemas.microsoft.com/office/drawing/2014/main" id="{6263BB91-81EB-72EA-2848-8BF4CDF9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55" y="4358403"/>
            <a:ext cx="609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87" name="Rectangle 51">
            <a:extLst>
              <a:ext uri="{FF2B5EF4-FFF2-40B4-BE49-F238E27FC236}">
                <a16:creationId xmlns:a16="http://schemas.microsoft.com/office/drawing/2014/main" id="{CFFA1FAF-BFFD-42E2-A02F-BC7C14CE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55" y="5044203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88" name="AutoShape 52">
            <a:extLst>
              <a:ext uri="{FF2B5EF4-FFF2-40B4-BE49-F238E27FC236}">
                <a16:creationId xmlns:a16="http://schemas.microsoft.com/office/drawing/2014/main" id="{A99ADD43-F2B4-8F32-DC9B-B3E4499E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355" y="4663203"/>
            <a:ext cx="457200" cy="5334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9" name="Line 53">
            <a:extLst>
              <a:ext uri="{FF2B5EF4-FFF2-40B4-BE49-F238E27FC236}">
                <a16:creationId xmlns:a16="http://schemas.microsoft.com/office/drawing/2014/main" id="{18463E6C-FA7A-93FC-E987-407C96D2A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79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90" name="Text Box 54">
            <a:extLst>
              <a:ext uri="{FF2B5EF4-FFF2-40B4-BE49-F238E27FC236}">
                <a16:creationId xmlns:a16="http://schemas.microsoft.com/office/drawing/2014/main" id="{F86E4931-62E1-A1EA-DC79-9A8F55C1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955" y="2072403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3591" name="Line 55">
            <a:extLst>
              <a:ext uri="{FF2B5EF4-FFF2-40B4-BE49-F238E27FC236}">
                <a16:creationId xmlns:a16="http://schemas.microsoft.com/office/drawing/2014/main" id="{71BF1FBD-8F4F-9106-6133-8E428B09A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955" y="23772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92" name="Line 56">
            <a:extLst>
              <a:ext uri="{FF2B5EF4-FFF2-40B4-BE49-F238E27FC236}">
                <a16:creationId xmlns:a16="http://schemas.microsoft.com/office/drawing/2014/main" id="{9EC28AD8-A55A-EB68-7D53-FFAB73C492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7555" y="214860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93" name="Rectangle 57">
            <a:extLst>
              <a:ext uri="{FF2B5EF4-FFF2-40B4-BE49-F238E27FC236}">
                <a16:creationId xmlns:a16="http://schemas.microsoft.com/office/drawing/2014/main" id="{7A2B68B9-3131-FE88-2743-ED5680804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55" y="2301003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4" name="Rectangle 58">
            <a:extLst>
              <a:ext uri="{FF2B5EF4-FFF2-40B4-BE49-F238E27FC236}">
                <a16:creationId xmlns:a16="http://schemas.microsoft.com/office/drawing/2014/main" id="{938A6040-F7DC-8CB2-DE1B-6176FF430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355" y="2301003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busy</a:t>
            </a:r>
          </a:p>
        </p:txBody>
      </p:sp>
      <p:sp>
        <p:nvSpPr>
          <p:cNvPr id="193595" name="Rectangle 59">
            <a:extLst>
              <a:ext uri="{FF2B5EF4-FFF2-40B4-BE49-F238E27FC236}">
                <a16:creationId xmlns:a16="http://schemas.microsoft.com/office/drawing/2014/main" id="{5181A8C1-DCF5-B5FD-D41B-595F5251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55" y="4358403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6" name="Rectangle 60">
            <a:extLst>
              <a:ext uri="{FF2B5EF4-FFF2-40B4-BE49-F238E27FC236}">
                <a16:creationId xmlns:a16="http://schemas.microsoft.com/office/drawing/2014/main" id="{8FE4F9BD-C5D0-FFF5-6C35-DC70D7EB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55" y="5044203"/>
            <a:ext cx="3048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7" name="Rectangle 61">
            <a:extLst>
              <a:ext uri="{FF2B5EF4-FFF2-40B4-BE49-F238E27FC236}">
                <a16:creationId xmlns:a16="http://schemas.microsoft.com/office/drawing/2014/main" id="{0B15337F-AE3C-2C36-0035-20560C32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355" y="4358403"/>
            <a:ext cx="5334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3598" name="Rectangle 62">
            <a:extLst>
              <a:ext uri="{FF2B5EF4-FFF2-40B4-BE49-F238E27FC236}">
                <a16:creationId xmlns:a16="http://schemas.microsoft.com/office/drawing/2014/main" id="{269E6850-5855-5D13-E407-ADA2013C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355" y="5044203"/>
            <a:ext cx="685800" cy="3810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bo</a:t>
            </a:r>
            <a:r>
              <a:rPr lang="de-DE" altLang="ko-KR" sz="1600" baseline="-25000">
                <a:latin typeface="Arial" panose="020B0604020202020204" pitchFamily="34" charset="0"/>
                <a:ea typeface="굴림" panose="020B0600000101010101" pitchFamily="34" charset="-127"/>
              </a:rPr>
              <a:t>r</a:t>
            </a:r>
            <a:endParaRPr lang="de-DE" altLang="ko-KR" sz="160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B5C97FC-4CD3-CA67-8A99-E6EC0DFA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472" y="1116942"/>
            <a:ext cx="8204200" cy="457200"/>
          </a:xfrm>
        </p:spPr>
        <p:txBody>
          <a:bodyPr/>
          <a:lstStyle/>
          <a:p>
            <a:r>
              <a:rPr lang="ko-KR" altLang="en-US" b="1" dirty="0">
                <a:ea typeface="굴림"/>
              </a:rPr>
              <a:t>802.11 </a:t>
            </a:r>
            <a:r>
              <a:rPr lang="en-US" altLang="ko-KR" b="1" dirty="0">
                <a:ea typeface="굴림"/>
              </a:rPr>
              <a:t>CSMA/CA: detailed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D9B59C8-C944-2A87-4BCE-9B1D5B992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691" y="2214768"/>
            <a:ext cx="8534400" cy="19335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Calibri"/>
                <a:ea typeface="굴림"/>
                <a:cs typeface="Calibri"/>
              </a:rPr>
              <a:t>Sending unicast packets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2000" dirty="0">
                <a:latin typeface="Calibri"/>
                <a:ea typeface="굴림"/>
                <a:cs typeface="Calibri"/>
              </a:rPr>
              <a:t>station has to wait for DIFS before sending data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2000" dirty="0">
                <a:latin typeface="Calibri"/>
                <a:ea typeface="굴림"/>
                <a:cs typeface="Calibri"/>
              </a:rPr>
              <a:t>receivers acknowledge at once (after waiting for SIFS) if the packet was received correctly (CRC)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2000" dirty="0">
                <a:latin typeface="Calibri"/>
                <a:ea typeface="굴림"/>
                <a:cs typeface="Calibri"/>
              </a:rPr>
              <a:t>automatic retransmission of data packets in case of transmission errors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025892A4-DEC3-A94F-65FC-0456B62BC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890" y="6256922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4565" name="Line 5">
            <a:extLst>
              <a:ext uri="{FF2B5EF4-FFF2-40B4-BE49-F238E27FC236}">
                <a16:creationId xmlns:a16="http://schemas.microsoft.com/office/drawing/2014/main" id="{E482B466-1E4E-2199-E5E6-1712AA96A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11490" y="450432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Line 6">
            <a:extLst>
              <a:ext uri="{FF2B5EF4-FFF2-40B4-BE49-F238E27FC236}">
                <a16:creationId xmlns:a16="http://schemas.microsoft.com/office/drawing/2014/main" id="{432DFE40-B07A-4D6B-518B-910AEEF7D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890" y="4504321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82FF0DE8-3770-7B2E-EA2E-2E52E47E9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090" y="541872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8" name="Text Box 8">
            <a:extLst>
              <a:ext uri="{FF2B5EF4-FFF2-40B4-BE49-F238E27FC236}">
                <a16:creationId xmlns:a16="http://schemas.microsoft.com/office/drawing/2014/main" id="{F4E528E7-A014-A550-4264-E959338A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90" y="5113922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CABFF9B1-9863-DF65-1915-7B881D50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890" y="4504321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4570" name="Line 10">
            <a:extLst>
              <a:ext uri="{FF2B5EF4-FFF2-40B4-BE49-F238E27FC236}">
                <a16:creationId xmlns:a16="http://schemas.microsoft.com/office/drawing/2014/main" id="{A0FF145C-01B0-3609-B127-C629ED162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490" y="480912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1" name="Rectangle 11">
            <a:extLst>
              <a:ext uri="{FF2B5EF4-FFF2-40B4-BE49-F238E27FC236}">
                <a16:creationId xmlns:a16="http://schemas.microsoft.com/office/drawing/2014/main" id="{2A077D00-A2FA-DC94-AFF6-22E7C68A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290" y="5875921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4572" name="Rectangle 12">
            <a:extLst>
              <a:ext uri="{FF2B5EF4-FFF2-40B4-BE49-F238E27FC236}">
                <a16:creationId xmlns:a16="http://schemas.microsoft.com/office/drawing/2014/main" id="{E5FAB591-1642-3021-6DBC-FFB3C9C0C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690" y="5266321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ACK</a:t>
            </a:r>
          </a:p>
        </p:txBody>
      </p:sp>
      <p:sp>
        <p:nvSpPr>
          <p:cNvPr id="194573" name="Text Box 13">
            <a:extLst>
              <a:ext uri="{FF2B5EF4-FFF2-40B4-BE49-F238E27FC236}">
                <a16:creationId xmlns:a16="http://schemas.microsoft.com/office/drawing/2014/main" id="{077C68A1-9393-A4B7-46DB-ECCAEC8A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090" y="6409321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waiting time</a:t>
            </a:r>
          </a:p>
        </p:txBody>
      </p:sp>
      <p:sp>
        <p:nvSpPr>
          <p:cNvPr id="194574" name="Line 14">
            <a:extLst>
              <a:ext uri="{FF2B5EF4-FFF2-40B4-BE49-F238E27FC236}">
                <a16:creationId xmlns:a16="http://schemas.microsoft.com/office/drawing/2014/main" id="{F9AFEF30-20E7-A2D6-41F6-827AF442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090" y="6256922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5" name="Text Box 15">
            <a:extLst>
              <a:ext uri="{FF2B5EF4-FFF2-40B4-BE49-F238E27FC236}">
                <a16:creationId xmlns:a16="http://schemas.microsoft.com/office/drawing/2014/main" id="{CE555D6B-D066-F4C1-3A74-F28DC919A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90" y="5952121"/>
            <a:ext cx="884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other</a:t>
            </a:r>
          </a:p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stations</a:t>
            </a:r>
          </a:p>
        </p:txBody>
      </p:sp>
      <p:sp>
        <p:nvSpPr>
          <p:cNvPr id="194576" name="Text Box 16">
            <a:extLst>
              <a:ext uri="{FF2B5EF4-FFF2-40B4-BE49-F238E27FC236}">
                <a16:creationId xmlns:a16="http://schemas.microsoft.com/office/drawing/2014/main" id="{41538236-963C-ABE9-625E-F7C8100F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90" y="5418721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receiver</a:t>
            </a:r>
          </a:p>
        </p:txBody>
      </p:sp>
      <p:sp>
        <p:nvSpPr>
          <p:cNvPr id="194577" name="Text Box 17">
            <a:extLst>
              <a:ext uri="{FF2B5EF4-FFF2-40B4-BE49-F238E27FC236}">
                <a16:creationId xmlns:a16="http://schemas.microsoft.com/office/drawing/2014/main" id="{BE4FE146-C2AB-7502-E55F-BD8923C5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90" y="4809121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sender</a:t>
            </a:r>
          </a:p>
        </p:txBody>
      </p:sp>
      <p:sp>
        <p:nvSpPr>
          <p:cNvPr id="194578" name="Line 18">
            <a:extLst>
              <a:ext uri="{FF2B5EF4-FFF2-40B4-BE49-F238E27FC236}">
                <a16:creationId xmlns:a16="http://schemas.microsoft.com/office/drawing/2014/main" id="{CE6D86CB-EFA9-1615-399F-AD9A17610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090" y="5647321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9" name="Line 19">
            <a:extLst>
              <a:ext uri="{FF2B5EF4-FFF2-40B4-BE49-F238E27FC236}">
                <a16:creationId xmlns:a16="http://schemas.microsoft.com/office/drawing/2014/main" id="{AA356A69-0D74-A0D3-83D7-CF37EF74B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090" y="5037721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0" name="Rectangle 20">
            <a:extLst>
              <a:ext uri="{FF2B5EF4-FFF2-40B4-BE49-F238E27FC236}">
                <a16:creationId xmlns:a16="http://schemas.microsoft.com/office/drawing/2014/main" id="{0180D26C-5BA5-5FBD-74A1-6F6740D0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890" y="4656722"/>
            <a:ext cx="1600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4581" name="Line 21">
            <a:extLst>
              <a:ext uri="{FF2B5EF4-FFF2-40B4-BE49-F238E27FC236}">
                <a16:creationId xmlns:a16="http://schemas.microsoft.com/office/drawing/2014/main" id="{68145F50-02B7-16E7-C06D-42196EBDB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6090" y="450432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2" name="Line 22">
            <a:extLst>
              <a:ext uri="{FF2B5EF4-FFF2-40B4-BE49-F238E27FC236}">
                <a16:creationId xmlns:a16="http://schemas.microsoft.com/office/drawing/2014/main" id="{3FC8F0CE-F091-B7C2-C286-018CE01A1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5690" y="511392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3" name="Line 23">
            <a:extLst>
              <a:ext uri="{FF2B5EF4-FFF2-40B4-BE49-F238E27FC236}">
                <a16:creationId xmlns:a16="http://schemas.microsoft.com/office/drawing/2014/main" id="{48729245-B9BB-BEE9-04CE-5054D2C5F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890" y="511392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4" name="Text Box 24">
            <a:extLst>
              <a:ext uri="{FF2B5EF4-FFF2-40B4-BE49-F238E27FC236}">
                <a16:creationId xmlns:a16="http://schemas.microsoft.com/office/drawing/2014/main" id="{B8653DA9-B6A9-D98A-62C1-1EF1252F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290" y="5723521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4585" name="Line 25">
            <a:extLst>
              <a:ext uri="{FF2B5EF4-FFF2-40B4-BE49-F238E27FC236}">
                <a16:creationId xmlns:a16="http://schemas.microsoft.com/office/drawing/2014/main" id="{3E546C35-65C9-A80D-29F8-C25E1FE19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2890" y="60283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6" name="Line 26">
            <a:extLst>
              <a:ext uri="{FF2B5EF4-FFF2-40B4-BE49-F238E27FC236}">
                <a16:creationId xmlns:a16="http://schemas.microsoft.com/office/drawing/2014/main" id="{BF110B68-DC44-C2F5-AFC1-28EB1252DA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7290" y="579972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7" name="Line 27">
            <a:extLst>
              <a:ext uri="{FF2B5EF4-FFF2-40B4-BE49-F238E27FC236}">
                <a16:creationId xmlns:a16="http://schemas.microsoft.com/office/drawing/2014/main" id="{9004FE1D-A9EF-0660-4DAD-F6AA48FD6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890" y="6409321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8" name="Rectangle 28">
            <a:extLst>
              <a:ext uri="{FF2B5EF4-FFF2-40B4-BE49-F238E27FC236}">
                <a16:creationId xmlns:a16="http://schemas.microsoft.com/office/drawing/2014/main" id="{4CB303D3-6FAA-3EFD-6668-282050DB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290" y="5875921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9" name="Text Box 29">
            <a:extLst>
              <a:ext uri="{FF2B5EF4-FFF2-40B4-BE49-F238E27FC236}">
                <a16:creationId xmlns:a16="http://schemas.microsoft.com/office/drawing/2014/main" id="{6C0042F5-AE38-2B0E-4CAA-9011C8B4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890" y="6485522"/>
            <a:ext cx="1120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cxnSp>
        <p:nvCxnSpPr>
          <p:cNvPr id="194590" name="AutoShape 30">
            <a:extLst>
              <a:ext uri="{FF2B5EF4-FFF2-40B4-BE49-F238E27FC236}">
                <a16:creationId xmlns:a16="http://schemas.microsoft.com/office/drawing/2014/main" id="{30844F0A-7FB0-605E-6FCA-39A1293B4C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32665" y="6256922"/>
            <a:ext cx="365125" cy="39687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8126FF2-7164-593C-8715-3BCAEE798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700" y="710674"/>
            <a:ext cx="7772400" cy="1143000"/>
          </a:xfrm>
        </p:spPr>
        <p:txBody>
          <a:bodyPr/>
          <a:lstStyle/>
          <a:p>
            <a:r>
              <a:rPr lang="en-US" altLang="zh-CN" sz="2900" b="1"/>
              <a:t>Multiple Access with Collision Avoidance (MACA)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E91A2710-2008-E89E-B5BC-51BC1831D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489" y="2156894"/>
            <a:ext cx="78486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Sender transmits </a:t>
            </a:r>
            <a:r>
              <a:rPr lang="en-US" altLang="zh-CN" sz="1600" b="1" err="1">
                <a:latin typeface="Calibri"/>
                <a:ea typeface="宋体"/>
                <a:cs typeface="Calibri"/>
              </a:rPr>
              <a:t>RequestToSend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 (RTS) frame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Specifying how long to hold the medium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Receiver replies with </a:t>
            </a:r>
            <a:r>
              <a:rPr lang="en-US" altLang="zh-CN" sz="1600" b="1" err="1">
                <a:latin typeface="Calibri"/>
                <a:ea typeface="宋体"/>
                <a:cs typeface="Calibri"/>
              </a:rPr>
              <a:t>ClearToSend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 (CTS) frame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Neighbors…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see CTS: keep quiet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see RTS but not CTS: receiver cannot hear me, ok to transmit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Receive sends ACK when has frame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neighbors silent until see ACK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Collisions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no collisions detection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known when don’t receive CTS or ACK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latin typeface="Calibri"/>
                <a:ea typeface="宋体"/>
                <a:cs typeface="Calibri"/>
              </a:rPr>
              <a:t>The cost of collision with RTS/CTS is much smaller </a:t>
            </a:r>
          </a:p>
          <a:p>
            <a:pPr lvl="1" indent="-283210">
              <a:lnSpc>
                <a:spcPct val="90000"/>
              </a:lnSpc>
            </a:pPr>
            <a:r>
              <a:rPr lang="en-US" altLang="zh-CN" dirty="0">
                <a:latin typeface="Calibri"/>
                <a:ea typeface="宋体"/>
                <a:cs typeface="Calibri"/>
              </a:rPr>
              <a:t>exponential backoff</a:t>
            </a:r>
          </a:p>
          <a:p>
            <a:pPr lvl="1" indent="-283210">
              <a:lnSpc>
                <a:spcPct val="90000"/>
              </a:lnSpc>
            </a:pPr>
            <a:endParaRPr lang="en-US" altLang="zh-CN" dirty="0">
              <a:latin typeface="Calibri"/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A7CD86F-DF90-B4D8-D109-1EBC18204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870" y="805430"/>
            <a:ext cx="7772400" cy="914400"/>
          </a:xfrm>
        </p:spPr>
        <p:txBody>
          <a:bodyPr/>
          <a:lstStyle/>
          <a:p>
            <a:r>
              <a:rPr lang="ko-KR" altLang="en-US" b="1" dirty="0">
                <a:ea typeface="굴림"/>
              </a:rPr>
              <a:t>802.11: </a:t>
            </a:r>
            <a:r>
              <a:rPr lang="en-US" altLang="ko-KR" b="1" dirty="0">
                <a:ea typeface="굴림"/>
              </a:rPr>
              <a:t>RTS &amp; CTS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A517CB5-5020-DA04-816F-C711D487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734" y="2146490"/>
            <a:ext cx="8686800" cy="1905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500" dirty="0">
                <a:latin typeface="Calibri"/>
                <a:ea typeface="굴림"/>
                <a:cs typeface="Calibri"/>
              </a:rPr>
              <a:t>Sending unicast packets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1500" dirty="0">
                <a:latin typeface="Calibri"/>
                <a:ea typeface="굴림"/>
                <a:cs typeface="Calibri"/>
              </a:rPr>
              <a:t>station can send RTS with reservation parameter after waiting for DIFS (reservation determines amount of time the data packet needs the medium) </a:t>
            </a:r>
            <a:endParaRPr lang="en-US" altLang="ko-KR" sz="1500">
              <a:latin typeface="Calibri"/>
              <a:ea typeface="굴림" panose="020B0600000101010101" pitchFamily="34" charset="-127"/>
              <a:cs typeface="Calibri"/>
            </a:endParaRPr>
          </a:p>
          <a:p>
            <a:pPr lvl="1" indent="-283210">
              <a:lnSpc>
                <a:spcPct val="90000"/>
              </a:lnSpc>
            </a:pPr>
            <a:r>
              <a:rPr lang="en-US" altLang="ko-KR" sz="1500" dirty="0">
                <a:latin typeface="Calibri"/>
                <a:ea typeface="굴림"/>
                <a:cs typeface="Calibri"/>
              </a:rPr>
              <a:t>acknowledgement via CTS after SIFS by receiver (if ready to receive)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1500" dirty="0">
                <a:latin typeface="Calibri"/>
                <a:ea typeface="굴림"/>
                <a:cs typeface="Calibri"/>
              </a:rPr>
              <a:t>sender can now send data at once, acknowledgement via ACK</a:t>
            </a:r>
          </a:p>
          <a:p>
            <a:pPr lvl="1" indent="-283210">
              <a:lnSpc>
                <a:spcPct val="90000"/>
              </a:lnSpc>
            </a:pPr>
            <a:r>
              <a:rPr lang="en-US" altLang="ko-KR" sz="1500" dirty="0">
                <a:latin typeface="Calibri"/>
                <a:ea typeface="굴림"/>
                <a:cs typeface="Calibri"/>
              </a:rPr>
              <a:t>other stations store medium reservations distributed via RTS and CTS </a:t>
            </a:r>
            <a:endParaRPr lang="en-US" altLang="ko-KR" sz="1500">
              <a:latin typeface="Calibri"/>
              <a:ea typeface="굴림" panose="020B0600000101010101" pitchFamily="34" charset="-127"/>
              <a:cs typeface="Calibri"/>
            </a:endParaRP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D46D8E72-1CE8-92CA-DC04-F260E5DA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305" y="6289042"/>
            <a:ext cx="24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t</a:t>
            </a:r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id="{1DB273B1-FD90-A38C-79DF-65C4E43B10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1305" y="405225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590" name="Line 6">
            <a:extLst>
              <a:ext uri="{FF2B5EF4-FFF2-40B4-BE49-F238E27FC236}">
                <a16:creationId xmlns:a16="http://schemas.microsoft.com/office/drawing/2014/main" id="{3BA0CB45-AC6A-04A9-FE4F-D04174E5A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0905" y="405225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964996D5-C4B5-E85E-F4A0-1FE074EB0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305" y="49666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12F4153-843C-C032-367B-44C5E9158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5" y="4688842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93D8BBF0-A230-030C-054B-B7CD18637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305" y="4079242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5594" name="Line 10">
            <a:extLst>
              <a:ext uri="{FF2B5EF4-FFF2-40B4-BE49-F238E27FC236}">
                <a16:creationId xmlns:a16="http://schemas.microsoft.com/office/drawing/2014/main" id="{9292D427-5A0B-512E-4139-F601C304A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1305" y="43570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595" name="Rectangle 11">
            <a:extLst>
              <a:ext uri="{FF2B5EF4-FFF2-40B4-BE49-F238E27FC236}">
                <a16:creationId xmlns:a16="http://schemas.microsoft.com/office/drawing/2014/main" id="{58BB8DD7-CD4B-C3F0-1B32-94948E61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705" y="5881054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5596" name="Rectangle 12">
            <a:extLst>
              <a:ext uri="{FF2B5EF4-FFF2-40B4-BE49-F238E27FC236}">
                <a16:creationId xmlns:a16="http://schemas.microsoft.com/office/drawing/2014/main" id="{ACE809D2-3101-ABE6-2FE3-9394FC7B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905" y="481425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ACK</a:t>
            </a:r>
          </a:p>
        </p:txBody>
      </p:sp>
      <p:sp>
        <p:nvSpPr>
          <p:cNvPr id="195597" name="Text Box 13">
            <a:extLst>
              <a:ext uri="{FF2B5EF4-FFF2-40B4-BE49-F238E27FC236}">
                <a16:creationId xmlns:a16="http://schemas.microsoft.com/office/drawing/2014/main" id="{10EE2A13-5ABB-DCE6-9571-D0041212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05" y="6441442"/>
            <a:ext cx="12682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defer access</a:t>
            </a:r>
          </a:p>
        </p:txBody>
      </p:sp>
      <p:sp>
        <p:nvSpPr>
          <p:cNvPr id="195598" name="Line 14">
            <a:extLst>
              <a:ext uri="{FF2B5EF4-FFF2-40B4-BE49-F238E27FC236}">
                <a16:creationId xmlns:a16="http://schemas.microsoft.com/office/drawing/2014/main" id="{3368456E-BA82-024D-ECFA-26719E913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905" y="6262054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599" name="Text Box 15">
            <a:extLst>
              <a:ext uri="{FF2B5EF4-FFF2-40B4-BE49-F238E27FC236}">
                <a16:creationId xmlns:a16="http://schemas.microsoft.com/office/drawing/2014/main" id="{69C4AFD8-B0B0-CCCB-E3E3-9CB4BC63F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05" y="5984242"/>
            <a:ext cx="8691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other</a:t>
            </a:r>
          </a:p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stations</a:t>
            </a:r>
          </a:p>
        </p:txBody>
      </p:sp>
      <p:sp>
        <p:nvSpPr>
          <p:cNvPr id="195600" name="Text Box 16">
            <a:extLst>
              <a:ext uri="{FF2B5EF4-FFF2-40B4-BE49-F238E27FC236}">
                <a16:creationId xmlns:a16="http://schemas.microsoft.com/office/drawing/2014/main" id="{56A2F5BE-30D8-D043-D4D2-2DFA136A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05" y="4993642"/>
            <a:ext cx="8723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receiver</a:t>
            </a:r>
          </a:p>
        </p:txBody>
      </p:sp>
      <p:sp>
        <p:nvSpPr>
          <p:cNvPr id="195601" name="Text Box 17">
            <a:extLst>
              <a:ext uri="{FF2B5EF4-FFF2-40B4-BE49-F238E27FC236}">
                <a16:creationId xmlns:a16="http://schemas.microsoft.com/office/drawing/2014/main" id="{BDD6435E-2C7C-D7FE-0B63-F09FE31CF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05" y="4384042"/>
            <a:ext cx="7713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sender</a:t>
            </a:r>
          </a:p>
        </p:txBody>
      </p:sp>
      <p:sp>
        <p:nvSpPr>
          <p:cNvPr id="195602" name="Line 18">
            <a:extLst>
              <a:ext uri="{FF2B5EF4-FFF2-40B4-BE49-F238E27FC236}">
                <a16:creationId xmlns:a16="http://schemas.microsoft.com/office/drawing/2014/main" id="{4DAAF685-96D9-4A44-788E-537041875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905" y="5195254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03" name="Line 19">
            <a:extLst>
              <a:ext uri="{FF2B5EF4-FFF2-40B4-BE49-F238E27FC236}">
                <a16:creationId xmlns:a16="http://schemas.microsoft.com/office/drawing/2014/main" id="{86BA5904-000E-F903-1755-49F0B4E6F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905" y="4585654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04" name="Rectangle 20">
            <a:extLst>
              <a:ext uri="{FF2B5EF4-FFF2-40B4-BE49-F238E27FC236}">
                <a16:creationId xmlns:a16="http://schemas.microsoft.com/office/drawing/2014/main" id="{BCE10942-10FC-26B1-6DA5-2CC634E0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505" y="4204654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95605" name="Line 21">
            <a:extLst>
              <a:ext uri="{FF2B5EF4-FFF2-40B4-BE49-F238E27FC236}">
                <a16:creationId xmlns:a16="http://schemas.microsoft.com/office/drawing/2014/main" id="{0607330B-D9CB-49CF-6B55-FEC37C13E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305" y="405225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06" name="Line 22">
            <a:extLst>
              <a:ext uri="{FF2B5EF4-FFF2-40B4-BE49-F238E27FC236}">
                <a16:creationId xmlns:a16="http://schemas.microsoft.com/office/drawing/2014/main" id="{F47819C3-4BF5-53B9-C99A-DAC2B6689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9905" y="466185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07" name="Text Box 23">
            <a:extLst>
              <a:ext uri="{FF2B5EF4-FFF2-40B4-BE49-F238E27FC236}">
                <a16:creationId xmlns:a16="http://schemas.microsoft.com/office/drawing/2014/main" id="{2E6C37A5-C607-D8ED-7C06-FECBF0529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105" y="5755642"/>
            <a:ext cx="588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DIFS</a:t>
            </a:r>
          </a:p>
        </p:txBody>
      </p:sp>
      <p:sp>
        <p:nvSpPr>
          <p:cNvPr id="195608" name="Line 24">
            <a:extLst>
              <a:ext uri="{FF2B5EF4-FFF2-40B4-BE49-F238E27FC236}">
                <a16:creationId xmlns:a16="http://schemas.microsoft.com/office/drawing/2014/main" id="{81C0DE2E-9FBE-FC23-7A46-C0ACBFE6C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105" y="60334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09" name="Line 25">
            <a:extLst>
              <a:ext uri="{FF2B5EF4-FFF2-40B4-BE49-F238E27FC236}">
                <a16:creationId xmlns:a16="http://schemas.microsoft.com/office/drawing/2014/main" id="{5C147D4E-FCEF-C649-9657-6BF4AD11C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6705" y="580485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10" name="Line 26">
            <a:extLst>
              <a:ext uri="{FF2B5EF4-FFF2-40B4-BE49-F238E27FC236}">
                <a16:creationId xmlns:a16="http://schemas.microsoft.com/office/drawing/2014/main" id="{66EFB825-CAAF-7A7B-DE96-D1809994B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105" y="6414454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C29721DA-4CB5-5350-FD73-E6681F68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05" y="5881054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12" name="Text Box 28">
            <a:extLst>
              <a:ext uri="{FF2B5EF4-FFF2-40B4-BE49-F238E27FC236}">
                <a16:creationId xmlns:a16="http://schemas.microsoft.com/office/drawing/2014/main" id="{66CFAB4F-C05A-6BEE-1EE6-99DF6F57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505" y="6517642"/>
            <a:ext cx="1096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contention</a:t>
            </a:r>
          </a:p>
        </p:txBody>
      </p:sp>
      <p:cxnSp>
        <p:nvCxnSpPr>
          <p:cNvPr id="195613" name="AutoShape 29">
            <a:extLst>
              <a:ext uri="{FF2B5EF4-FFF2-40B4-BE49-F238E27FC236}">
                <a16:creationId xmlns:a16="http://schemas.microsoft.com/office/drawing/2014/main" id="{1EF7693A-F955-F0A6-B12C-FF1FDB4D8E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9217" y="6262054"/>
            <a:ext cx="407988" cy="4079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24B9641-B5C7-4C01-03CF-57D71460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05" y="4204654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RTS</a:t>
            </a:r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5BBA7659-1BC7-CE3D-1AFA-704EDB8F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05" y="4814254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CTS</a:t>
            </a:r>
          </a:p>
        </p:txBody>
      </p:sp>
      <p:sp>
        <p:nvSpPr>
          <p:cNvPr id="195616" name="Line 32">
            <a:extLst>
              <a:ext uri="{FF2B5EF4-FFF2-40B4-BE49-F238E27FC236}">
                <a16:creationId xmlns:a16="http://schemas.microsoft.com/office/drawing/2014/main" id="{3BB314EE-FFD3-E609-D961-624D1E74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105" y="49666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17" name="Text Box 33">
            <a:extLst>
              <a:ext uri="{FF2B5EF4-FFF2-40B4-BE49-F238E27FC236}">
                <a16:creationId xmlns:a16="http://schemas.microsoft.com/office/drawing/2014/main" id="{99D4D128-BED7-E171-3B6D-EE57F1F7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105" y="4688842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618" name="Line 34">
            <a:extLst>
              <a:ext uri="{FF2B5EF4-FFF2-40B4-BE49-F238E27FC236}">
                <a16:creationId xmlns:a16="http://schemas.microsoft.com/office/drawing/2014/main" id="{44E6C13B-CC16-2E66-D575-C37EB8430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8105" y="4052254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19" name="Line 35">
            <a:extLst>
              <a:ext uri="{FF2B5EF4-FFF2-40B4-BE49-F238E27FC236}">
                <a16:creationId xmlns:a16="http://schemas.microsoft.com/office/drawing/2014/main" id="{77F1883A-4C0A-298A-C13B-40661287C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7705" y="466185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20" name="Line 36">
            <a:extLst>
              <a:ext uri="{FF2B5EF4-FFF2-40B4-BE49-F238E27FC236}">
                <a16:creationId xmlns:a16="http://schemas.microsoft.com/office/drawing/2014/main" id="{9DF7273A-C3FD-A133-D2BD-1CB7D5B08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4905" y="466185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21" name="Line 37">
            <a:extLst>
              <a:ext uri="{FF2B5EF4-FFF2-40B4-BE49-F238E27FC236}">
                <a16:creationId xmlns:a16="http://schemas.microsoft.com/office/drawing/2014/main" id="{B506FC03-535B-06CF-C066-B1FF44741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505" y="405225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22" name="Text Box 38">
            <a:extLst>
              <a:ext uri="{FF2B5EF4-FFF2-40B4-BE49-F238E27FC236}">
                <a16:creationId xmlns:a16="http://schemas.microsoft.com/office/drawing/2014/main" id="{5496D2CA-B382-6BC8-75B5-1DAD1C589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905" y="4765042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SIFS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E263C55D-DF3C-AA15-EF9F-8E3774B3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905" y="47380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5624" name="Rectangle 40">
            <a:extLst>
              <a:ext uri="{FF2B5EF4-FFF2-40B4-BE49-F238E27FC236}">
                <a16:creationId xmlns:a16="http://schemas.microsoft.com/office/drawing/2014/main" id="{FBA83338-B491-CE31-7317-C05FC3A0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105" y="5804854"/>
            <a:ext cx="34290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NAV (RTS)</a:t>
            </a:r>
          </a:p>
        </p:txBody>
      </p:sp>
      <p:sp>
        <p:nvSpPr>
          <p:cNvPr id="195625" name="Rectangle 41">
            <a:extLst>
              <a:ext uri="{FF2B5EF4-FFF2-40B4-BE49-F238E27FC236}">
                <a16:creationId xmlns:a16="http://schemas.microsoft.com/office/drawing/2014/main" id="{F0F354D1-CBDF-50F9-5051-D611AD37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905" y="6033454"/>
            <a:ext cx="2362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NAV (CTS)</a:t>
            </a:r>
          </a:p>
        </p:txBody>
      </p:sp>
      <p:sp>
        <p:nvSpPr>
          <p:cNvPr id="195626" name="Line 42">
            <a:extLst>
              <a:ext uri="{FF2B5EF4-FFF2-40B4-BE49-F238E27FC236}">
                <a16:creationId xmlns:a16="http://schemas.microsoft.com/office/drawing/2014/main" id="{3B652F20-5979-C4A6-2C5C-5BBDBF49F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7105" y="466185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4492BA9-A508-EE52-A2FD-41FB004E0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83" y="1246901"/>
            <a:ext cx="6343672" cy="709865"/>
          </a:xfrm>
        </p:spPr>
        <p:txBody>
          <a:bodyPr/>
          <a:lstStyle/>
          <a:p>
            <a:r>
              <a:rPr lang="en-US" altLang="zh-CN" b="1" dirty="0">
                <a:ea typeface="宋体"/>
              </a:rPr>
              <a:t>Mobility (</a:t>
            </a:r>
            <a:r>
              <a:rPr lang="en-US" altLang="zh-CN" b="1" err="1">
                <a:ea typeface="宋体"/>
              </a:rPr>
              <a:t>cont</a:t>
            </a:r>
            <a:r>
              <a:rPr lang="en-US" altLang="zh-CN" b="1" dirty="0">
                <a:ea typeface="宋体"/>
              </a:rPr>
              <a:t>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0CF528C-2786-CF79-45A5-98BCAF61D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713" y="2148603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Scanning (selecting an AP)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node sends </a:t>
            </a:r>
            <a:r>
              <a:rPr lang="en-US" altLang="zh-CN" b="1">
                <a:latin typeface="Courier New" panose="02070309020205020404" pitchFamily="49" charset="0"/>
              </a:rPr>
              <a:t>Probe</a:t>
            </a:r>
            <a:r>
              <a:rPr lang="en-US" altLang="zh-CN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all AP’s w/in reach reply with </a:t>
            </a:r>
            <a:r>
              <a:rPr lang="en-US" altLang="zh-CN" b="1">
                <a:latin typeface="Courier New" panose="02070309020205020404" pitchFamily="49" charset="0"/>
              </a:rPr>
              <a:t>ProbeResponse</a:t>
            </a:r>
            <a:r>
              <a:rPr lang="en-US" altLang="zh-CN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node selects one AP; sends it </a:t>
            </a:r>
            <a:r>
              <a:rPr lang="en-US" altLang="zh-CN" b="1">
                <a:latin typeface="Courier New" panose="02070309020205020404" pitchFamily="49" charset="0"/>
              </a:rPr>
              <a:t>AssociateRequest</a:t>
            </a:r>
            <a:r>
              <a:rPr lang="en-US" altLang="zh-CN"/>
              <a:t> frame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AP replies with </a:t>
            </a:r>
            <a:r>
              <a:rPr lang="en-US" altLang="zh-CN" b="1">
                <a:latin typeface="Courier New" panose="02070309020205020404" pitchFamily="49" charset="0"/>
              </a:rPr>
              <a:t>AssociationResponse</a:t>
            </a:r>
            <a:r>
              <a:rPr lang="en-US" altLang="zh-CN"/>
              <a:t> frame</a:t>
            </a:r>
          </a:p>
          <a:p>
            <a:pPr>
              <a:lnSpc>
                <a:spcPct val="90000"/>
              </a:lnSpc>
            </a:pPr>
            <a:r>
              <a:rPr lang="en-US" altLang="zh-CN"/>
              <a:t>When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active: when join or move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Signal with old AP weakened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new AP informs old AP via tethered network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passive: AP periodically sends </a:t>
            </a:r>
            <a:r>
              <a:rPr lang="en-US" altLang="zh-CN" b="1">
                <a:latin typeface="Courier New" panose="02070309020205020404" pitchFamily="49" charset="0"/>
              </a:rPr>
              <a:t>Beacon</a:t>
            </a:r>
            <a:r>
              <a:rPr lang="en-US" altLang="zh-CN"/>
              <a:t> frame</a:t>
            </a:r>
          </a:p>
          <a:p>
            <a:pPr lvl="2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811B49-9994-03B4-902A-70C4F2717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Interactions with the kernel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11DD3FA-E640-FF93-40F9-DBDE497CD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533" y="2489200"/>
            <a:ext cx="8654948" cy="35306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sz="2800"/>
              <a:t>module_init() calls ‘register_netdev()’</a:t>
            </a:r>
          </a:p>
          <a:p>
            <a:pPr>
              <a:buFontTx/>
              <a:buNone/>
            </a:pPr>
            <a:r>
              <a:rPr lang="en-US" altLang="en-US" sz="2800"/>
              <a:t>module_exit() calls ‘unregister_netdev()’ 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open() calls ‘netif_start_queue()’</a:t>
            </a:r>
          </a:p>
          <a:p>
            <a:pPr>
              <a:buFontTx/>
              <a:buNone/>
            </a:pPr>
            <a:r>
              <a:rPr lang="en-US" altLang="en-US" sz="2800"/>
              <a:t>stop() calls ‘netif_stop_queue()’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hard_start_xmit() calls ‘dev_kfree_skb()’</a:t>
            </a:r>
          </a:p>
          <a:p>
            <a:pPr>
              <a:buFontTx/>
              <a:buNone/>
            </a:pPr>
            <a:r>
              <a:rPr lang="en-US" altLang="en-US" sz="2800"/>
              <a:t>rx_handler() calls ‘dev_alloc_skb()’ and netif_rx()’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00B330B-35AE-852D-FA4B-FA685544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‘mynetdvr.c’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017DA4-590D-9009-93EE-7E7606125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demonstrate the basic transmit and receive functionality of our network driver using a pair of ‘anchor’ machines</a:t>
            </a:r>
          </a:p>
          <a:p>
            <a:r>
              <a:rPr lang="en-US" altLang="en-US"/>
              <a:t>But we have to work around some slight amount of interference with the already-installed ‘e1000’ network-driver which is supporting our ability to do remote login via the ‘eth0’ device interface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447</Words>
  <Application>Microsoft Office PowerPoint</Application>
  <PresentationFormat>On-screen Show (4:3)</PresentationFormat>
  <Paragraphs>111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Ion Boardroom</vt:lpstr>
      <vt:lpstr>DEVICE DRIVERS</vt:lpstr>
      <vt:lpstr>A “real” network driver?</vt:lpstr>
      <vt:lpstr>Our ‘framework.c’ demo</vt:lpstr>
      <vt:lpstr>PowerPoint Presentation</vt:lpstr>
      <vt:lpstr>Pedagogy</vt:lpstr>
      <vt:lpstr>PowerPoint Presentation</vt:lpstr>
      <vt:lpstr>‘minimal’ functionality</vt:lpstr>
      <vt:lpstr>Interactions with the kernel</vt:lpstr>
      <vt:lpstr>‘mynetdvr.c’</vt:lpstr>
      <vt:lpstr>The ‘anchor’ installation-steps</vt:lpstr>
      <vt:lpstr>Demo #1: ‘ping’</vt:lpstr>
      <vt:lpstr>Demo #2: client-server</vt:lpstr>
      <vt:lpstr>Demo #3: ‘nicwatch’</vt:lpstr>
      <vt:lpstr> Chapter - Networking and Internetworking</vt:lpstr>
      <vt:lpstr>PowerPoint Presentation</vt:lpstr>
      <vt:lpstr>Building Blocks</vt:lpstr>
      <vt:lpstr>Switched Networks</vt:lpstr>
      <vt:lpstr>Simplified view of the QMW Computer Science network (in mid-2000)</vt:lpstr>
      <vt:lpstr>Firewall configurations</vt:lpstr>
      <vt:lpstr>Addressing and Routing</vt:lpstr>
      <vt:lpstr>Inter-Process Communication</vt:lpstr>
      <vt:lpstr>Multiplexing</vt:lpstr>
      <vt:lpstr>Statistical Multiplexing</vt:lpstr>
      <vt:lpstr>What Goes Wrong in the Network?</vt:lpstr>
      <vt:lpstr>Conceptual layering of protocol software</vt:lpstr>
      <vt:lpstr>Protocol layers in the ISO Open Systems Interconnection (OSI) model</vt:lpstr>
      <vt:lpstr>Encapsulation as it is applied in layered protocols</vt:lpstr>
      <vt:lpstr>ISO Architecture</vt:lpstr>
      <vt:lpstr>OSI protocol summary</vt:lpstr>
      <vt:lpstr>TCP/IP layers</vt:lpstr>
      <vt:lpstr>Encapsulation in a message transmitted via TCP over an Ethernet</vt:lpstr>
      <vt:lpstr>The programmer's conceptual view of a TCP/IP Internet</vt:lpstr>
      <vt:lpstr>Internet Architecture</vt:lpstr>
      <vt:lpstr>Protocol Multiplexing</vt:lpstr>
      <vt:lpstr>PowerPoint Presentation</vt:lpstr>
      <vt:lpstr>Scalable Networks </vt:lpstr>
      <vt:lpstr>Datagram Switching</vt:lpstr>
      <vt:lpstr>Datagram Model</vt:lpstr>
      <vt:lpstr>Learning Bridges </vt:lpstr>
      <vt:lpstr>PowerPoint Presentation</vt:lpstr>
      <vt:lpstr>Internetworking</vt:lpstr>
      <vt:lpstr>IP Internet</vt:lpstr>
      <vt:lpstr>Service Model</vt:lpstr>
      <vt:lpstr>IP Header</vt:lpstr>
      <vt:lpstr>Internet address structure, showing field sizes in bits</vt:lpstr>
      <vt:lpstr>Decimal representation of Internet addresses</vt:lpstr>
      <vt:lpstr>Datagram Forwarding Strategy</vt:lpstr>
      <vt:lpstr>PowerPoint Presentation</vt:lpstr>
      <vt:lpstr>Address Translation in LAN</vt:lpstr>
      <vt:lpstr>End-to-End Protocols</vt:lpstr>
      <vt:lpstr>PowerPoint Presentation</vt:lpstr>
      <vt:lpstr>Simple Demultiplexor (UDP)</vt:lpstr>
      <vt:lpstr>TCP Overview</vt:lpstr>
      <vt:lpstr>Segment Format</vt:lpstr>
      <vt:lpstr>Segment Format (cont)</vt:lpstr>
      <vt:lpstr>Connection Establishment and Three-Way Handshake</vt:lpstr>
      <vt:lpstr>Reliability and Flow Control </vt:lpstr>
      <vt:lpstr>Socket API</vt:lpstr>
      <vt:lpstr>PowerPoint Presentation</vt:lpstr>
      <vt:lpstr>Ethernet Overview</vt:lpstr>
      <vt:lpstr>Ethernet Frame</vt:lpstr>
      <vt:lpstr>Transmit Algorithm</vt:lpstr>
      <vt:lpstr>Collisions</vt:lpstr>
      <vt:lpstr>Upon Collision</vt:lpstr>
      <vt:lpstr>Wireless LANs</vt:lpstr>
      <vt:lpstr>Wireless LAN configuration                  </vt:lpstr>
      <vt:lpstr>Infrastructure mode</vt:lpstr>
      <vt:lpstr>Supporting Mobility</vt:lpstr>
      <vt:lpstr>Collisions Avoidance</vt:lpstr>
      <vt:lpstr>802.11 MAC </vt:lpstr>
      <vt:lpstr>802.11 CSMA/CA</vt:lpstr>
      <vt:lpstr>802.11 CSMA/CA: contention resolution</vt:lpstr>
      <vt:lpstr>802.11 CSMA/CA: detailed</vt:lpstr>
      <vt:lpstr>Multiple Access with Collision Avoidance (MACA)</vt:lpstr>
      <vt:lpstr>802.11: RTS &amp; CTS</vt:lpstr>
      <vt:lpstr>Mobility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CRUSE</dc:creator>
  <cp:lastModifiedBy>CRUSE</cp:lastModifiedBy>
  <cp:revision>309</cp:revision>
  <dcterms:created xsi:type="dcterms:W3CDTF">2008-05-08T20:50:25Z</dcterms:created>
  <dcterms:modified xsi:type="dcterms:W3CDTF">2024-05-22T10:27:11Z</dcterms:modified>
</cp:coreProperties>
</file>