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6" r:id="rId4"/>
    <p:sldId id="262" r:id="rId5"/>
    <p:sldId id="258" r:id="rId6"/>
    <p:sldId id="259" r:id="rId7"/>
    <p:sldId id="263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7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7333-1479-43CA-83B8-DE33297327B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EB45-30CA-485A-984B-E19EF88FC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64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7333-1479-43CA-83B8-DE33297327B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EB45-30CA-485A-984B-E19EF88FC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17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7333-1479-43CA-83B8-DE33297327B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EB45-30CA-485A-984B-E19EF88FC44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5932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7333-1479-43CA-83B8-DE33297327B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EB45-30CA-485A-984B-E19EF88FC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124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7333-1479-43CA-83B8-DE33297327B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EB45-30CA-485A-984B-E19EF88FC44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3006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7333-1479-43CA-83B8-DE33297327B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EB45-30CA-485A-984B-E19EF88FC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457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7333-1479-43CA-83B8-DE33297327B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EB45-30CA-485A-984B-E19EF88FC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339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7333-1479-43CA-83B8-DE33297327B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EB45-30CA-485A-984B-E19EF88FC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20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7333-1479-43CA-83B8-DE33297327B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EB45-30CA-485A-984B-E19EF88FC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35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7333-1479-43CA-83B8-DE33297327B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EB45-30CA-485A-984B-E19EF88FC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79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7333-1479-43CA-83B8-DE33297327B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EB45-30CA-485A-984B-E19EF88FC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97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7333-1479-43CA-83B8-DE33297327B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EB45-30CA-485A-984B-E19EF88FC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35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7333-1479-43CA-83B8-DE33297327B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EB45-30CA-485A-984B-E19EF88FC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08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7333-1479-43CA-83B8-DE33297327B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EB45-30CA-485A-984B-E19EF88FC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1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7333-1479-43CA-83B8-DE33297327B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EB45-30CA-485A-984B-E19EF88FC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87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7333-1479-43CA-83B8-DE33297327B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EB45-30CA-485A-984B-E19EF88FC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0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37333-1479-43CA-83B8-DE33297327B9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F7EB45-30CA-485A-984B-E19EF88FC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89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4C06-6EB0-4405-8D8A-D11E0277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Linux Device Driver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56D8-BD74-4012-BD26-72DC2F6B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3743"/>
            <a:ext cx="8596668" cy="3880773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 algn="ctr">
              <a:buNone/>
            </a:pPr>
            <a:r>
              <a:rPr lang="en-IN" sz="4800" dirty="0"/>
              <a:t>Day 1 Summary</a:t>
            </a:r>
          </a:p>
          <a:p>
            <a:pPr marL="0" indent="0" algn="ctr">
              <a:buNone/>
            </a:pPr>
            <a:r>
              <a:rPr lang="en-IN" sz="4800" dirty="0"/>
              <a:t>             </a:t>
            </a:r>
            <a:r>
              <a:rPr lang="en-IN" sz="2400" dirty="0"/>
              <a:t>-S.SUBITHRA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133076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D886-BA2C-4702-B443-8CDCD23DB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latin typeface="Bradley Hand ITC" panose="03070402050302030203" pitchFamily="66" charset="0"/>
              </a:rPr>
              <a:t>Thank you</a:t>
            </a:r>
            <a:endParaRPr lang="en-IN" sz="72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88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3FC5-5539-458D-853B-39835B38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and its Functional units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C7B40-3B44-430B-BAC0-FA899029B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0924"/>
            <a:ext cx="8596668" cy="48098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computer is a sophisticated electronic calculating machine which accepts and processes the information with respect to internally stored instruction to produce the output data information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The components in computer are input(</a:t>
            </a:r>
            <a:r>
              <a:rPr lang="en-US" dirty="0" err="1">
                <a:solidFill>
                  <a:schemeClr val="tx2"/>
                </a:solidFill>
              </a:rPr>
              <a:t>mouse,keyboard</a:t>
            </a:r>
            <a:r>
              <a:rPr lang="en-US" dirty="0">
                <a:solidFill>
                  <a:schemeClr val="tx2"/>
                </a:solidFill>
              </a:rPr>
              <a:t>),output(</a:t>
            </a:r>
            <a:r>
              <a:rPr lang="en-US" dirty="0" err="1">
                <a:solidFill>
                  <a:schemeClr val="tx2"/>
                </a:solidFill>
              </a:rPr>
              <a:t>display,printer</a:t>
            </a:r>
            <a:r>
              <a:rPr lang="en-US" dirty="0">
                <a:solidFill>
                  <a:schemeClr val="tx2"/>
                </a:solidFill>
              </a:rPr>
              <a:t>),memory(disk </a:t>
            </a:r>
            <a:r>
              <a:rPr lang="en-US" dirty="0" err="1">
                <a:solidFill>
                  <a:schemeClr val="tx2"/>
                </a:solidFill>
              </a:rPr>
              <a:t>drives,DRAM,SRAM,CD</a:t>
            </a:r>
            <a:r>
              <a:rPr lang="en-US" dirty="0">
                <a:solidFill>
                  <a:schemeClr val="tx2"/>
                </a:solidFill>
              </a:rPr>
              <a:t>)</a:t>
            </a:r>
            <a:r>
              <a:rPr lang="en-IN" dirty="0">
                <a:solidFill>
                  <a:schemeClr val="tx2"/>
                </a:solidFill>
              </a:rPr>
              <a:t>,network</a:t>
            </a:r>
          </a:p>
          <a:p>
            <a:pPr algn="l"/>
            <a:r>
              <a:rPr lang="en-IN" dirty="0">
                <a:solidFill>
                  <a:schemeClr val="tx2"/>
                </a:solidFill>
              </a:rPr>
              <a:t>The processor is controlled of by implementing using million of transistors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FUNCTIONAL UNITS OF A COMPUTER:</a:t>
            </a:r>
          </a:p>
          <a:p>
            <a:r>
              <a:rPr lang="en-US" dirty="0"/>
              <a:t>Input unit accepts information using human operators or other way and the output is displayed in monitor or the printer</a:t>
            </a:r>
          </a:p>
          <a:p>
            <a:r>
              <a:rPr lang="en-US" dirty="0"/>
              <a:t>It stores the information of data and instructions in memory</a:t>
            </a:r>
          </a:p>
          <a:p>
            <a:r>
              <a:rPr lang="en-US" dirty="0"/>
              <a:t>ALU performs its respective operation with the input as determined by instruction in memory</a:t>
            </a:r>
          </a:p>
          <a:p>
            <a:r>
              <a:rPr lang="en-US" dirty="0"/>
              <a:t>Control unit performs the control management of </a:t>
            </a:r>
            <a:r>
              <a:rPr lang="en-US" dirty="0" err="1"/>
              <a:t>Input,Output</a:t>
            </a:r>
            <a:r>
              <a:rPr lang="en-US" dirty="0"/>
              <a:t> and 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27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E40E-1FBF-478F-86EF-A283C94EA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622" y="159798"/>
            <a:ext cx="6658253" cy="1234287"/>
          </a:xfrm>
        </p:spPr>
        <p:txBody>
          <a:bodyPr anchor="ctr">
            <a:normAutofit/>
          </a:bodyPr>
          <a:lstStyle/>
          <a:p>
            <a:pPr algn="l"/>
            <a:r>
              <a:rPr lang="en-US" sz="4400" dirty="0">
                <a:solidFill>
                  <a:schemeClr val="tx2"/>
                </a:solidFill>
              </a:rPr>
              <a:t>Computer Working</a:t>
            </a:r>
            <a:endParaRPr lang="en-IN" sz="44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AF2BE-CBBC-42CC-B96C-8F8C55DBB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621" y="1214203"/>
            <a:ext cx="10926668" cy="474271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Application software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System software 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Assembly language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Machine language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Caches ,pipelining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Boolean logic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Transistor used to build logic gate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Semiconductor to build transistor</a:t>
            </a:r>
          </a:p>
          <a:p>
            <a:pPr algn="l"/>
            <a:endParaRPr lang="en-US" dirty="0">
              <a:solidFill>
                <a:schemeClr val="tx2"/>
              </a:solidFill>
            </a:endParaRPr>
          </a:p>
          <a:p>
            <a:pPr algn="l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2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BCAE-02C4-4DEC-AB64-3792F691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426"/>
          </a:xfrm>
        </p:spPr>
        <p:txBody>
          <a:bodyPr/>
          <a:lstStyle/>
          <a:p>
            <a:r>
              <a:rPr lang="en-US" dirty="0"/>
              <a:t>Instruction Set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13AB3-3C3F-4A8E-A8F3-EB5A2F771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9095"/>
            <a:ext cx="8596668" cy="4662267"/>
          </a:xfrm>
        </p:spPr>
        <p:txBody>
          <a:bodyPr/>
          <a:lstStyle/>
          <a:p>
            <a:r>
              <a:rPr lang="en-US" dirty="0"/>
              <a:t>Interface between hardware and low level software</a:t>
            </a:r>
          </a:p>
          <a:p>
            <a:r>
              <a:rPr lang="en-US" dirty="0"/>
              <a:t>Standardize instruction</a:t>
            </a:r>
          </a:p>
          <a:p>
            <a:r>
              <a:rPr lang="en-US" dirty="0"/>
              <a:t>Different implementation of same architecture</a:t>
            </a:r>
          </a:p>
          <a:p>
            <a:r>
              <a:rPr lang="en-US" dirty="0"/>
              <a:t>Modern instruction set architecture: ARM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97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9E794-30A9-433E-942F-6157B482A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49311"/>
            <a:ext cx="8596668" cy="4992052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Moores</a:t>
            </a:r>
            <a:r>
              <a:rPr lang="en-US" b="1" dirty="0"/>
              <a:t> law:</a:t>
            </a:r>
          </a:p>
          <a:p>
            <a:r>
              <a:rPr lang="en-US" dirty="0"/>
              <a:t> It states that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"transistor count doubling every 18 months to two years.“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5nm Technology: It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offers improvements in performance and energy efficiency. Smaller transistors allow for faster switching speeds and reduced power consumption, benefiting a wide range of applications from mobile devices to high-performance computing.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62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62F65-33B4-48BA-9D63-ABA27CCB8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54637"/>
            <a:ext cx="8596668" cy="548672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b="1" i="0" dirty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1" dirty="0">
              <a:solidFill>
                <a:srgbClr val="0D0D0D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CISC (Complex Instruction Set Computing):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CISC architecture has simple compilers and high code density , led to powerful instructions, powerful addressing modes and efficient instruction encoding.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Examples of CISC architectures include Intel x86 (e.g., 8086, 80386, x86-64) processors.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RISC (Reduced Instruction Set Computing):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RISC architecture focuses on simplicity and efficiency by using a small and uniform set of simple instructions.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RISC processors rely on compiler optimization and hardware techniques (e.g., pipelining, parallelism) to achieve high performance.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Examples of RISC architectures include ARM (Advanced RISC Machine)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19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F48E-3535-4416-AE9A-7D35D414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2BF39-D594-4A72-A70E-64063D4F5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small storage area which is nearer to the processor.</a:t>
            </a:r>
          </a:p>
          <a:p>
            <a:r>
              <a:rPr lang="en-US" dirty="0"/>
              <a:t>It holds or copies the data and the instruction which is used frequently so that it can be accessed easily as it is nearer instead of accessing the lengthy main memory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7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7E18-47EE-47F9-9DFC-C8E3A92C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60E3A-5135-4861-B6C6-82F33F4E7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involves in parallel processing</a:t>
            </a:r>
          </a:p>
          <a:p>
            <a:r>
              <a:rPr lang="en-US" dirty="0"/>
              <a:t>Pipelining is different from Multiprocessing </a:t>
            </a:r>
          </a:p>
          <a:p>
            <a:r>
              <a:rPr lang="en-US" dirty="0"/>
              <a:t>Multiprocessing implies each thing is processed entirely by single functional unit</a:t>
            </a:r>
          </a:p>
          <a:p>
            <a:r>
              <a:rPr lang="en-US" dirty="0"/>
              <a:t>Pipelining means its broken into sequence of </a:t>
            </a:r>
            <a:r>
              <a:rPr lang="en-US" dirty="0" err="1"/>
              <a:t>pieces,where</a:t>
            </a:r>
            <a:r>
              <a:rPr lang="en-US" dirty="0"/>
              <a:t> each piece is handled by different functional unit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534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3B5C-8160-4C57-AAE2-0EA0BA6E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4466"/>
          </a:xfrm>
        </p:spPr>
        <p:txBody>
          <a:bodyPr/>
          <a:lstStyle/>
          <a:p>
            <a:r>
              <a:rPr lang="en-US" dirty="0"/>
              <a:t>Instruction execution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404E4-1F0F-4546-967E-A6D14F31E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4067"/>
            <a:ext cx="8596668" cy="4617296"/>
          </a:xfrm>
        </p:spPr>
        <p:txBody>
          <a:bodyPr/>
          <a:lstStyle/>
          <a:p>
            <a:r>
              <a:rPr lang="en-US" dirty="0"/>
              <a:t>Instruction fetch     IF</a:t>
            </a:r>
          </a:p>
          <a:p>
            <a:r>
              <a:rPr lang="en-US" dirty="0"/>
              <a:t>Instruction Decode  ID</a:t>
            </a:r>
          </a:p>
          <a:p>
            <a:r>
              <a:rPr lang="en-US" dirty="0"/>
              <a:t>Execute                  EX</a:t>
            </a:r>
          </a:p>
          <a:p>
            <a:r>
              <a:rPr lang="en-US" dirty="0"/>
              <a:t>Memory                MEM</a:t>
            </a:r>
          </a:p>
          <a:p>
            <a:r>
              <a:rPr lang="en-US" dirty="0"/>
              <a:t>Writeback               WB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1875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292</TotalTime>
  <Words>459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Bradley Hand ITC</vt:lpstr>
      <vt:lpstr>Söhne</vt:lpstr>
      <vt:lpstr>Trebuchet MS</vt:lpstr>
      <vt:lpstr>Wingdings 3</vt:lpstr>
      <vt:lpstr>Facet</vt:lpstr>
      <vt:lpstr>Linux Device Driver</vt:lpstr>
      <vt:lpstr>Computer and its Functional units</vt:lpstr>
      <vt:lpstr>Computer Working</vt:lpstr>
      <vt:lpstr>Instruction Set Architecture</vt:lpstr>
      <vt:lpstr>PowerPoint Presentation</vt:lpstr>
      <vt:lpstr>PowerPoint Presentation</vt:lpstr>
      <vt:lpstr>Cache:</vt:lpstr>
      <vt:lpstr>Pipelining </vt:lpstr>
      <vt:lpstr>Instruction execution 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and its Functional units</dc:title>
  <dc:creator>subithra s</dc:creator>
  <cp:lastModifiedBy>subithra s</cp:lastModifiedBy>
  <cp:revision>2</cp:revision>
  <dcterms:created xsi:type="dcterms:W3CDTF">2024-04-01T12:14:50Z</dcterms:created>
  <dcterms:modified xsi:type="dcterms:W3CDTF">2024-04-02T03:13:14Z</dcterms:modified>
</cp:coreProperties>
</file>