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84" r:id="rId3"/>
    <p:sldId id="256" r:id="rId4"/>
    <p:sldId id="289" r:id="rId5"/>
    <p:sldId id="285" r:id="rId6"/>
    <p:sldId id="286" r:id="rId7"/>
    <p:sldId id="288" r:id="rId8"/>
    <p:sldId id="287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07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97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07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98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44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646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2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9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60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4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1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58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78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2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0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63BE5A-53E3-4022-AC33-C714A38D7B26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07B985C-26AC-4680-B1AC-CC2E091F5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3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AEE2-74B9-4E54-B24B-D165F043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5" y="671783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entaur" panose="02030504050205020304" pitchFamily="18" charset="0"/>
              </a:rPr>
              <a:t>Linux device driver</a:t>
            </a:r>
            <a:endParaRPr lang="en-IN" sz="5400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9110-EB91-4171-A053-9C60E0CB51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4683" y="2938508"/>
            <a:ext cx="10363826" cy="2861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Day 10 PPT</a:t>
            </a:r>
          </a:p>
          <a:p>
            <a:pPr marL="0" indent="0" algn="ctr">
              <a:buNone/>
            </a:pPr>
            <a:r>
              <a:rPr lang="en-US" sz="3600" dirty="0"/>
              <a:t>                        -SUBITHRA s</a:t>
            </a:r>
          </a:p>
          <a:p>
            <a:pPr marL="0" indent="0" algn="ctr">
              <a:buNone/>
            </a:pPr>
            <a:r>
              <a:rPr lang="en-US" sz="3600" dirty="0"/>
              <a:t>   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9640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1F19-3650-4E6B-99E1-DE1953D3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50485"/>
          </a:xfrm>
        </p:spPr>
        <p:txBody>
          <a:bodyPr/>
          <a:lstStyle/>
          <a:p>
            <a:r>
              <a:rPr lang="en-US" dirty="0"/>
              <a:t>Linking two files and executing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2DF0B-E7E6-47D9-901B-4043876C39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772287"/>
            <a:ext cx="10363826" cy="4539735"/>
          </a:xfrm>
        </p:spPr>
        <p:txBody>
          <a:bodyPr/>
          <a:lstStyle/>
          <a:p>
            <a:r>
              <a:rPr lang="en-US" cap="none" dirty="0"/>
              <a:t>Create one .h file for defining the declaration –</a:t>
            </a:r>
            <a:r>
              <a:rPr lang="en-US" cap="none" dirty="0" err="1"/>
              <a:t>add.h</a:t>
            </a:r>
            <a:endParaRPr lang="en-US" cap="none" dirty="0"/>
          </a:p>
          <a:p>
            <a:r>
              <a:rPr lang="en-US" cap="none" dirty="0"/>
              <a:t>Create one .c file for defining the definition    --</a:t>
            </a:r>
            <a:r>
              <a:rPr lang="en-US" cap="none" dirty="0" err="1"/>
              <a:t>add.c</a:t>
            </a:r>
            <a:endParaRPr lang="en-US" cap="none" dirty="0"/>
          </a:p>
          <a:p>
            <a:r>
              <a:rPr lang="en-US" cap="none" dirty="0"/>
              <a:t>Create another .c file for the main function      --</a:t>
            </a:r>
            <a:r>
              <a:rPr lang="en-US" cap="none" dirty="0" err="1"/>
              <a:t>addition.c</a:t>
            </a:r>
            <a:endParaRPr lang="en-US" cap="none" dirty="0"/>
          </a:p>
          <a:p>
            <a:endParaRPr lang="en-US" cap="none" dirty="0"/>
          </a:p>
          <a:p>
            <a:r>
              <a:rPr lang="en-US" cap="none" dirty="0"/>
              <a:t>Commands for linking file and executing:</a:t>
            </a:r>
          </a:p>
          <a:p>
            <a:pPr marL="0" indent="0">
              <a:buNone/>
            </a:pPr>
            <a:r>
              <a:rPr lang="en-US" cap="none" dirty="0" err="1"/>
              <a:t>gcc</a:t>
            </a:r>
            <a:r>
              <a:rPr lang="en-US" cap="none" dirty="0"/>
              <a:t> -c </a:t>
            </a:r>
            <a:r>
              <a:rPr lang="en-US" cap="none" dirty="0" err="1"/>
              <a:t>add.c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 err="1"/>
              <a:t>gcc</a:t>
            </a:r>
            <a:r>
              <a:rPr lang="en-US" cap="none" dirty="0"/>
              <a:t> -c </a:t>
            </a:r>
            <a:r>
              <a:rPr lang="en-US" cap="none" dirty="0" err="1"/>
              <a:t>addition.c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 err="1"/>
              <a:t>gcc</a:t>
            </a:r>
            <a:r>
              <a:rPr lang="en-US" cap="none" dirty="0"/>
              <a:t> –o </a:t>
            </a:r>
            <a:r>
              <a:rPr lang="en-US" cap="none" dirty="0" err="1"/>
              <a:t>exe_add</a:t>
            </a:r>
            <a:r>
              <a:rPr lang="en-US" cap="none" dirty="0"/>
              <a:t> </a:t>
            </a:r>
            <a:r>
              <a:rPr lang="en-US" cap="none" dirty="0" err="1"/>
              <a:t>add.o</a:t>
            </a:r>
            <a:r>
              <a:rPr lang="en-US" cap="none" dirty="0"/>
              <a:t> </a:t>
            </a:r>
            <a:r>
              <a:rPr lang="en-US" cap="none" dirty="0" err="1"/>
              <a:t>addition.o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/>
              <a:t>./</a:t>
            </a:r>
            <a:r>
              <a:rPr lang="en-US" cap="none" dirty="0" err="1"/>
              <a:t>exe_add</a:t>
            </a:r>
            <a:endParaRPr lang="en-US" cap="none" dirty="0"/>
          </a:p>
          <a:p>
            <a:pPr marL="0" indent="0">
              <a:buNone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63854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739671-2E24-42C7-9B3C-524BC0D2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24" b="18968"/>
          <a:stretch/>
        </p:blipFill>
        <p:spPr>
          <a:xfrm>
            <a:off x="1582577" y="1631627"/>
            <a:ext cx="7638555" cy="48848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617525-40C2-4AC2-BE52-35B7CBB4DA05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9091359" cy="713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Linking two files and executing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7740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9E91-E1F8-4B64-86FA-39B93FD3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4128"/>
            <a:ext cx="10364451" cy="826235"/>
          </a:xfrm>
        </p:spPr>
        <p:txBody>
          <a:bodyPr/>
          <a:lstStyle/>
          <a:p>
            <a:r>
              <a:rPr lang="en-US" dirty="0" err="1"/>
              <a:t>gdb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3B072-2979-4666-B432-2E728E62E3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3504" y="1763588"/>
            <a:ext cx="10692384" cy="3997132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cap="none" dirty="0"/>
              <a:t>break &lt;</a:t>
            </a:r>
            <a:r>
              <a:rPr lang="en-US" sz="1600" cap="none" dirty="0" err="1"/>
              <a:t>line_number</a:t>
            </a:r>
            <a:r>
              <a:rPr lang="en-US" sz="1600" cap="none" dirty="0"/>
              <a:t>&gt;: set a breakpoint at the specified line number.</a:t>
            </a:r>
          </a:p>
          <a:p>
            <a:r>
              <a:rPr lang="en-US" sz="1600" cap="none" dirty="0"/>
              <a:t>run: start executing the program until a breakpoint is reached or the program terminates.</a:t>
            </a:r>
          </a:p>
          <a:p>
            <a:r>
              <a:rPr lang="en-US" sz="1600" cap="none" dirty="0"/>
              <a:t>list: show the source code around the current line.</a:t>
            </a:r>
          </a:p>
          <a:p>
            <a:r>
              <a:rPr lang="en-US" sz="1600" cap="none" dirty="0"/>
              <a:t>list &lt;</a:t>
            </a:r>
            <a:r>
              <a:rPr lang="en-US" sz="1600" cap="none" dirty="0" err="1"/>
              <a:t>function_name</a:t>
            </a:r>
            <a:r>
              <a:rPr lang="en-US" sz="1600" cap="none" dirty="0"/>
              <a:t>&gt;: show the source code of the specified function.</a:t>
            </a:r>
          </a:p>
          <a:p>
            <a:r>
              <a:rPr lang="en-US" sz="1600" cap="none" dirty="0"/>
              <a:t>print &lt;variable&gt;: print the value of the specified variable.</a:t>
            </a:r>
          </a:p>
          <a:p>
            <a:r>
              <a:rPr lang="en-US" sz="1600" cap="none" dirty="0"/>
              <a:t>info locals: show the values of all local variables in the current stack frame.</a:t>
            </a:r>
          </a:p>
          <a:p>
            <a:r>
              <a:rPr lang="en-US" sz="1600" cap="none" dirty="0" err="1"/>
              <a:t>backtrace</a:t>
            </a:r>
            <a:r>
              <a:rPr lang="en-US" sz="1600" cap="none" dirty="0"/>
              <a:t>: print a </a:t>
            </a:r>
            <a:r>
              <a:rPr lang="en-US" sz="1600" cap="none" dirty="0" err="1"/>
              <a:t>backtrace</a:t>
            </a:r>
            <a:r>
              <a:rPr lang="en-US" sz="1600" cap="none" dirty="0"/>
              <a:t> of the stack.</a:t>
            </a:r>
          </a:p>
          <a:p>
            <a:r>
              <a:rPr lang="en-US" sz="1600" cap="none" dirty="0"/>
              <a:t>quit: quit </a:t>
            </a:r>
            <a:r>
              <a:rPr lang="en-US" sz="1600" cap="none" dirty="0" err="1"/>
              <a:t>gdb</a:t>
            </a:r>
            <a:r>
              <a:rPr lang="en-US" sz="1600" cap="none" dirty="0"/>
              <a:t>.</a:t>
            </a:r>
          </a:p>
          <a:p>
            <a:r>
              <a:rPr lang="en-US" sz="1600" cap="none" dirty="0"/>
              <a:t>help: get help on </a:t>
            </a:r>
            <a:r>
              <a:rPr lang="en-US" sz="1600" cap="none" dirty="0" err="1"/>
              <a:t>gdb</a:t>
            </a:r>
            <a:r>
              <a:rPr lang="en-US" sz="1600" cap="none" dirty="0"/>
              <a:t> commands.</a:t>
            </a:r>
          </a:p>
          <a:p>
            <a:r>
              <a:rPr lang="en-US" sz="1600" cap="none" dirty="0"/>
              <a:t>help &lt;command&gt;: get help on a specific </a:t>
            </a:r>
            <a:r>
              <a:rPr lang="en-US" sz="1600" cap="none" dirty="0" err="1"/>
              <a:t>gdb</a:t>
            </a:r>
            <a:r>
              <a:rPr lang="en-US" sz="1600" cap="none" dirty="0"/>
              <a:t> command.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4594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3D69-F8B8-49EC-A63E-09B16C0D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37421"/>
          </a:xfrm>
        </p:spPr>
        <p:txBody>
          <a:bodyPr/>
          <a:lstStyle/>
          <a:p>
            <a:r>
              <a:rPr lang="en-US" dirty="0" err="1"/>
              <a:t>gdb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0CC21-062F-4DAA-897C-E9051E7027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12" y="1656749"/>
            <a:ext cx="8318376" cy="4679087"/>
          </a:xfrm>
        </p:spPr>
      </p:pic>
    </p:spTree>
    <p:extLst>
      <p:ext uri="{BB962C8B-B14F-4D97-AF65-F5344CB8AC3E}">
        <p14:creationId xmlns:p14="http://schemas.microsoft.com/office/powerpoint/2010/main" val="255031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C590-DC2D-4EC6-9A14-1D4C81E7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88341"/>
          </a:xfrm>
        </p:spPr>
        <p:txBody>
          <a:bodyPr/>
          <a:lstStyle/>
          <a:p>
            <a:r>
              <a:rPr lang="en-US" dirty="0" err="1"/>
              <a:t>gdb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3C19B-48CF-42C0-93BA-6623A05E7F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87" y="1781036"/>
            <a:ext cx="8225991" cy="4627120"/>
          </a:xfrm>
        </p:spPr>
      </p:pic>
    </p:spTree>
    <p:extLst>
      <p:ext uri="{BB962C8B-B14F-4D97-AF65-F5344CB8AC3E}">
        <p14:creationId xmlns:p14="http://schemas.microsoft.com/office/powerpoint/2010/main" val="148256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6F8D9C-8A70-43E8-AC4E-4ABF274B9844}"/>
              </a:ext>
            </a:extLst>
          </p:cNvPr>
          <p:cNvSpPr txBox="1"/>
          <p:nvPr/>
        </p:nvSpPr>
        <p:spPr>
          <a:xfrm>
            <a:off x="1245093" y="1527902"/>
            <a:ext cx="6094520" cy="499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out.o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: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src.c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src.h</a:t>
            </a:r>
            <a:endParaRPr lang="en-IN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 $@   # "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out.o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" (target)</a:t>
            </a:r>
            <a:endParaRPr lang="en-IN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 $&lt;   # "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src.c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" (first prerequisite)</a:t>
            </a:r>
            <a:endParaRPr lang="en-IN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 $^   # "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src.c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src.h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" (all prerequisites)</a:t>
            </a:r>
            <a:endParaRPr lang="en-IN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%.o: %.c</a:t>
            </a:r>
            <a:endParaRPr lang="en-IN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 $*   # the 'stem' with which an implicit rule matches ("foo" in "</a:t>
            </a:r>
            <a:r>
              <a:rPr lang="en-IN" sz="1800" b="0" i="0" u="none" strike="noStrike" dirty="0" err="1">
                <a:effectLst/>
                <a:latin typeface="Times New Roman" panose="02020603050405020304" pitchFamily="18" charset="0"/>
              </a:rPr>
              <a:t>foo.c</a:t>
            </a: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")</a:t>
            </a:r>
            <a:endParaRPr lang="en-IN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also:</a:t>
            </a:r>
            <a:endParaRPr lang="en-IN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 $+   # prerequisites (all, with duplication)</a:t>
            </a:r>
            <a:endParaRPr lang="en-IN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 $?    # prerequisites (new ones)</a:t>
            </a:r>
            <a:endParaRPr lang="en-IN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 $|    # prerequisites (order-only?)</a:t>
            </a:r>
            <a:endParaRPr lang="en-IN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Times New Roman" panose="02020603050405020304" pitchFamily="18" charset="0"/>
              </a:rPr>
              <a:t>  $(@D) # target directory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E32F4-0D19-49E6-8955-295E226B1613}"/>
              </a:ext>
            </a:extLst>
          </p:cNvPr>
          <p:cNvSpPr txBox="1"/>
          <p:nvPr/>
        </p:nvSpPr>
        <p:spPr>
          <a:xfrm>
            <a:off x="4281996" y="572172"/>
            <a:ext cx="593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MAKEFILE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01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4A6EE90-05AF-4535-B869-2F0409EFD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80" y="1226552"/>
            <a:ext cx="8667154" cy="486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DB98E3-61AE-4289-BB78-BDF60985FF03}"/>
              </a:ext>
            </a:extLst>
          </p:cNvPr>
          <p:cNvSpPr txBox="1"/>
          <p:nvPr/>
        </p:nvSpPr>
        <p:spPr>
          <a:xfrm>
            <a:off x="4281996" y="572172"/>
            <a:ext cx="593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MAKEFILE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088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149D-4C5D-4BD8-B052-FB32E0DB46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028" y="2473624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Freestyle Script" panose="030804020302050B0404" pitchFamily="66" charset="0"/>
              </a:rPr>
              <a:t>THANK YOU</a:t>
            </a:r>
            <a:endParaRPr lang="en-IN" sz="72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588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534</TotalTime>
  <Words>338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Centaur</vt:lpstr>
      <vt:lpstr>Freestyle Script</vt:lpstr>
      <vt:lpstr>Times New Roman</vt:lpstr>
      <vt:lpstr>Tw Cen MT</vt:lpstr>
      <vt:lpstr>Droplet</vt:lpstr>
      <vt:lpstr>Linux device driver</vt:lpstr>
      <vt:lpstr>Linking two files and executing</vt:lpstr>
      <vt:lpstr>PowerPoint Presentation</vt:lpstr>
      <vt:lpstr>gdb</vt:lpstr>
      <vt:lpstr>gdb</vt:lpstr>
      <vt:lpstr>gdb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device driver</dc:title>
  <dc:creator>subithra s</dc:creator>
  <cp:lastModifiedBy>subithra s</cp:lastModifiedBy>
  <cp:revision>1</cp:revision>
  <dcterms:created xsi:type="dcterms:W3CDTF">2024-04-16T04:10:43Z</dcterms:created>
  <dcterms:modified xsi:type="dcterms:W3CDTF">2024-04-16T13:04:58Z</dcterms:modified>
</cp:coreProperties>
</file>