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87" r:id="rId3"/>
    <p:sldId id="289" r:id="rId4"/>
    <p:sldId id="288" r:id="rId5"/>
    <p:sldId id="284" r:id="rId6"/>
    <p:sldId id="28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92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8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93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82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399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279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37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014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57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4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63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4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4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07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8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545F451-8A5B-4E4D-AE56-AFA3C17893A4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CEAA12-8871-4E43-8960-CF8770F4E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0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AEE2-74B9-4E54-B24B-D165F043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5" y="671783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entaur" panose="02030504050205020304" pitchFamily="18" charset="0"/>
              </a:rPr>
              <a:t>Linux device driver</a:t>
            </a:r>
            <a:endParaRPr lang="en-IN" sz="5400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9110-EB91-4171-A053-9C60E0CB51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4683" y="2938508"/>
            <a:ext cx="10363826" cy="2861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Day 13 PPT</a:t>
            </a:r>
          </a:p>
          <a:p>
            <a:pPr marL="0" indent="0" algn="ctr">
              <a:buNone/>
            </a:pPr>
            <a:r>
              <a:rPr lang="en-US" sz="3600" dirty="0"/>
              <a:t>                        -SUBITHRA s</a:t>
            </a:r>
          </a:p>
          <a:p>
            <a:pPr marL="0" indent="0" algn="ctr">
              <a:buNone/>
            </a:pPr>
            <a:r>
              <a:rPr lang="en-US" sz="3600" dirty="0"/>
              <a:t>   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9640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A3F06C-03D2-4AB5-A767-01AD78DFB4D2}"/>
              </a:ext>
            </a:extLst>
          </p:cNvPr>
          <p:cNvSpPr txBox="1"/>
          <p:nvPr/>
        </p:nvSpPr>
        <p:spPr>
          <a:xfrm>
            <a:off x="1367160" y="1582340"/>
            <a:ext cx="85558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Pthread_cond_signal</a:t>
            </a:r>
            <a:endParaRPr lang="en-US" dirty="0"/>
          </a:p>
          <a:p>
            <a:endParaRPr lang="en-US" dirty="0"/>
          </a:p>
          <a:p>
            <a:r>
              <a:rPr lang="en-US" dirty="0"/>
              <a:t>Purpose: </a:t>
            </a:r>
            <a:r>
              <a:rPr lang="en-US" dirty="0" err="1"/>
              <a:t>pthread_cond_signal</a:t>
            </a:r>
            <a:r>
              <a:rPr lang="en-US" dirty="0"/>
              <a:t> is used by a thread to wake up one waiting thread that is waiting on the condition variable.</a:t>
            </a:r>
          </a:p>
          <a:p>
            <a:br>
              <a:rPr lang="en-US" dirty="0"/>
            </a:br>
            <a:r>
              <a:rPr lang="en-US" dirty="0"/>
              <a:t>Operation: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pthread_cond_signal</a:t>
            </a:r>
            <a:r>
              <a:rPr lang="en-US" dirty="0"/>
              <a:t> is called, it wakes up one of the threads waiting on the condition variable.</a:t>
            </a:r>
            <a:br>
              <a:rPr lang="en-US" dirty="0"/>
            </a:br>
            <a:r>
              <a:rPr lang="en-US" dirty="0"/>
              <a:t>If multiple threads are waiting, which thread wakes up is unspecified.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Usage:</a:t>
            </a:r>
            <a:br>
              <a:rPr lang="en-US" dirty="0"/>
            </a:br>
            <a:r>
              <a:rPr lang="en-US" dirty="0"/>
              <a:t>used to notify other threads that a condition has changed and they can proceed.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62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6794-ABC7-436C-B425-22510E35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246" y="1994555"/>
            <a:ext cx="7608163" cy="3074594"/>
          </a:xfrm>
        </p:spPr>
        <p:txBody>
          <a:bodyPr>
            <a:noAutofit/>
          </a:bodyPr>
          <a:lstStyle/>
          <a:p>
            <a:pPr algn="l"/>
            <a:r>
              <a:rPr lang="en-US" sz="2000" cap="none" dirty="0" err="1"/>
              <a:t>Pthread_cond_wait</a:t>
            </a:r>
            <a:br>
              <a:rPr lang="en-US" sz="2000" cap="none" dirty="0"/>
            </a:br>
            <a:r>
              <a:rPr lang="en-US" sz="2000" cap="none" dirty="0"/>
              <a:t>Purpose: </a:t>
            </a:r>
            <a:r>
              <a:rPr lang="en-US" sz="2000" cap="none" dirty="0" err="1"/>
              <a:t>pthread_cond_wait</a:t>
            </a:r>
            <a:r>
              <a:rPr lang="en-US" sz="2000" cap="none" dirty="0"/>
              <a:t> is used by a thread to wait on a condition variable until another thread signals that the condition has changed.</a:t>
            </a:r>
            <a:br>
              <a:rPr lang="en-US" sz="2000" cap="none" dirty="0"/>
            </a:br>
            <a:br>
              <a:rPr lang="en-US" sz="2000" cap="none" dirty="0"/>
            </a:br>
            <a:r>
              <a:rPr lang="en-US" sz="2000" cap="none" dirty="0"/>
              <a:t>Operation: the thread calling </a:t>
            </a:r>
            <a:r>
              <a:rPr lang="en-US" sz="2000" cap="none" dirty="0" err="1"/>
              <a:t>pthread_cond_wait</a:t>
            </a:r>
            <a:r>
              <a:rPr lang="en-US" sz="2000" cap="none" dirty="0"/>
              <a:t> atomically releases the associated mutex and enters a wait state.</a:t>
            </a:r>
            <a:br>
              <a:rPr lang="en-US" sz="2000" cap="none" dirty="0"/>
            </a:br>
            <a:r>
              <a:rPr lang="en-US" sz="2000" cap="none" dirty="0"/>
              <a:t>It waits for another thread to signal the condition variable.</a:t>
            </a:r>
            <a:br>
              <a:rPr lang="en-US" sz="2000" cap="none" dirty="0"/>
            </a:br>
            <a:r>
              <a:rPr lang="en-US" sz="2000" cap="none" dirty="0"/>
              <a:t>When the condition is signaled, the thread wakes up, reacquires the mutex, and continues execution.</a:t>
            </a:r>
            <a:br>
              <a:rPr lang="en-US" sz="2000" cap="none" dirty="0"/>
            </a:br>
            <a:br>
              <a:rPr lang="en-US" sz="2000" cap="none" dirty="0"/>
            </a:br>
            <a:r>
              <a:rPr lang="en-US" sz="2000" cap="none" dirty="0"/>
              <a:t>Usage:</a:t>
            </a:r>
            <a:br>
              <a:rPr lang="en-US" sz="2000" cap="none" dirty="0"/>
            </a:br>
            <a:r>
              <a:rPr lang="en-US" sz="2000" cap="none" dirty="0"/>
              <a:t>typically used in a loop that checks for a certain condition before waiting on the condition variable.</a:t>
            </a:r>
            <a:br>
              <a:rPr lang="en-US" sz="1600" cap="none" dirty="0"/>
            </a:br>
            <a:endParaRPr lang="en-IN" sz="1600" cap="none" dirty="0"/>
          </a:p>
        </p:txBody>
      </p:sp>
    </p:spTree>
    <p:extLst>
      <p:ext uri="{BB962C8B-B14F-4D97-AF65-F5344CB8AC3E}">
        <p14:creationId xmlns:p14="http://schemas.microsoft.com/office/powerpoint/2010/main" val="291037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81F06D-EB38-4A37-B303-CA883D1EA96C}"/>
              </a:ext>
            </a:extLst>
          </p:cNvPr>
          <p:cNvSpPr txBox="1"/>
          <p:nvPr/>
        </p:nvSpPr>
        <p:spPr>
          <a:xfrm>
            <a:off x="1358284" y="1997839"/>
            <a:ext cx="86179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pthread_exit</a:t>
            </a:r>
            <a:endParaRPr lang="en-US" dirty="0"/>
          </a:p>
          <a:p>
            <a:endParaRPr lang="en-US" dirty="0"/>
          </a:p>
          <a:p>
            <a:r>
              <a:rPr lang="en-US" dirty="0"/>
              <a:t>Purpose: </a:t>
            </a:r>
            <a:r>
              <a:rPr lang="en-US" dirty="0" err="1"/>
              <a:t>pthread_exit</a:t>
            </a:r>
            <a:r>
              <a:rPr lang="en-US" dirty="0"/>
              <a:t> is used to terminate the execution of the calling thread. It allows the thread to exit while other threads continue to execute.</a:t>
            </a:r>
          </a:p>
          <a:p>
            <a:endParaRPr lang="en-US" dirty="0"/>
          </a:p>
          <a:p>
            <a:r>
              <a:rPr lang="en-US" dirty="0"/>
              <a:t>Functionality: When </a:t>
            </a:r>
            <a:r>
              <a:rPr lang="en-US" dirty="0" err="1"/>
              <a:t>pthread_exit</a:t>
            </a:r>
            <a:r>
              <a:rPr lang="en-US" dirty="0"/>
              <a:t> is called, the current thread exits, and control is returned to the thread that created it </a:t>
            </a:r>
          </a:p>
          <a:p>
            <a:endParaRPr lang="en-US" dirty="0"/>
          </a:p>
          <a:p>
            <a:r>
              <a:rPr lang="en-US" dirty="0"/>
              <a:t>Return Value: </a:t>
            </a:r>
            <a:r>
              <a:rPr lang="en-US" dirty="0" err="1"/>
              <a:t>pthread_exit</a:t>
            </a:r>
            <a:r>
              <a:rPr lang="en-US" dirty="0"/>
              <a:t> can optionally return a value to the thread's creator. The returned value can be accessed by the thread's creator using </a:t>
            </a:r>
            <a:r>
              <a:rPr lang="en-US" dirty="0" err="1"/>
              <a:t>pthread_join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26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EBEB1C-CA9F-4C49-9874-405F59805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4" t="13333" r="50000" b="32293"/>
          <a:stretch/>
        </p:blipFill>
        <p:spPr>
          <a:xfrm>
            <a:off x="576424" y="2534877"/>
            <a:ext cx="3810544" cy="3004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D3B4EC-4F34-4EF8-8F2A-C29AE35E7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5" t="13204" r="61190" b="21036"/>
          <a:stretch/>
        </p:blipFill>
        <p:spPr>
          <a:xfrm>
            <a:off x="4633518" y="2128572"/>
            <a:ext cx="3171665" cy="374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68E701-AB2E-4B93-B743-8F2C20D2C4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" t="9019" r="61990" b="13398"/>
          <a:stretch/>
        </p:blipFill>
        <p:spPr>
          <a:xfrm>
            <a:off x="8119282" y="1359194"/>
            <a:ext cx="3496294" cy="508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149D-4C5D-4BD8-B052-FB32E0DB46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028" y="2473624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Freestyle Script" panose="030804020302050B0404" pitchFamily="66" charset="0"/>
              </a:rPr>
              <a:t>THANK YOU</a:t>
            </a:r>
            <a:endParaRPr lang="en-IN" sz="72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588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1166</TotalTime>
  <Words>304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Centaur</vt:lpstr>
      <vt:lpstr>Freestyle Script</vt:lpstr>
      <vt:lpstr>Tw Cen MT</vt:lpstr>
      <vt:lpstr>Droplet</vt:lpstr>
      <vt:lpstr>Linux device driver</vt:lpstr>
      <vt:lpstr>PowerPoint Presentation</vt:lpstr>
      <vt:lpstr>Pthread_cond_wait Purpose: pthread_cond_wait is used by a thread to wait on a condition variable until another thread signals that the condition has changed.  Operation: the thread calling pthread_cond_wait atomically releases the associated mutex and enters a wait state. It waits for another thread to signal the condition variable. When the condition is signaled, the thread wakes up, reacquires the mutex, and continues execution.  Usage: typically used in a loop that checks for a certain condition before waiting on the condition variable.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device driver</dc:title>
  <dc:creator>subithra s</dc:creator>
  <cp:lastModifiedBy>subithra s</cp:lastModifiedBy>
  <cp:revision>3</cp:revision>
  <dcterms:created xsi:type="dcterms:W3CDTF">2024-04-19T03:07:58Z</dcterms:created>
  <dcterms:modified xsi:type="dcterms:W3CDTF">2024-04-21T10:32:42Z</dcterms:modified>
</cp:coreProperties>
</file>