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6" r:id="rId3"/>
    <p:sldId id="257" r:id="rId4"/>
    <p:sldId id="28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6D319-A5E4-4076-8220-05637859C528}"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388186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6D319-A5E4-4076-8220-05637859C528}"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263660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6D319-A5E4-4076-8220-05637859C528}"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1340423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6D319-A5E4-4076-8220-05637859C528}"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06400-42A6-40F3-B5EB-A67B62A7387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0328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6D319-A5E4-4076-8220-05637859C528}"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2968658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F6D319-A5E4-4076-8220-05637859C528}"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596458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F6D319-A5E4-4076-8220-05637859C528}"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3158502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6D319-A5E4-4076-8220-05637859C528}"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2025736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6D319-A5E4-4076-8220-05637859C528}"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270913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6D319-A5E4-4076-8220-05637859C528}"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258503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6D319-A5E4-4076-8220-05637859C528}"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162184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6D319-A5E4-4076-8220-05637859C528}"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274496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6D319-A5E4-4076-8220-05637859C528}"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103835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6D319-A5E4-4076-8220-05637859C528}"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211518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DF6D319-A5E4-4076-8220-05637859C528}"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59218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6D319-A5E4-4076-8220-05637859C528}"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390213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6D319-A5E4-4076-8220-05637859C528}"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06400-42A6-40F3-B5EB-A67B62A73873}" type="slidenum">
              <a:rPr lang="en-IN" smtClean="0"/>
              <a:t>‹#›</a:t>
            </a:fld>
            <a:endParaRPr lang="en-IN"/>
          </a:p>
        </p:txBody>
      </p:sp>
    </p:spTree>
    <p:extLst>
      <p:ext uri="{BB962C8B-B14F-4D97-AF65-F5344CB8AC3E}">
        <p14:creationId xmlns:p14="http://schemas.microsoft.com/office/powerpoint/2010/main" val="263260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DF6D319-A5E4-4076-8220-05637859C528}" type="datetimeFigureOut">
              <a:rPr lang="en-IN" smtClean="0"/>
              <a:t>25-04-2024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7306400-42A6-40F3-B5EB-A67B62A73873}" type="slidenum">
              <a:rPr lang="en-IN" smtClean="0"/>
              <a:t>‹#›</a:t>
            </a:fld>
            <a:endParaRPr lang="en-IN"/>
          </a:p>
        </p:txBody>
      </p:sp>
    </p:spTree>
    <p:extLst>
      <p:ext uri="{BB962C8B-B14F-4D97-AF65-F5344CB8AC3E}">
        <p14:creationId xmlns:p14="http://schemas.microsoft.com/office/powerpoint/2010/main" val="2835657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AEE2-74B9-4E54-B24B-D165F0437924}"/>
              </a:ext>
            </a:extLst>
          </p:cNvPr>
          <p:cNvSpPr>
            <a:spLocks noGrp="1"/>
          </p:cNvSpPr>
          <p:nvPr>
            <p:ph type="title"/>
          </p:nvPr>
        </p:nvSpPr>
        <p:spPr>
          <a:xfrm>
            <a:off x="114785" y="671783"/>
            <a:ext cx="10364451" cy="1596177"/>
          </a:xfrm>
        </p:spPr>
        <p:txBody>
          <a:bodyPr>
            <a:normAutofit/>
          </a:bodyPr>
          <a:lstStyle/>
          <a:p>
            <a:r>
              <a:rPr lang="en-US" sz="5400" dirty="0">
                <a:latin typeface="Centaur" panose="02030504050205020304" pitchFamily="18" charset="0"/>
              </a:rPr>
              <a:t>Linux device driver</a:t>
            </a:r>
            <a:endParaRPr lang="en-IN" sz="5400" dirty="0">
              <a:latin typeface="Centaur" panose="02030504050205020304" pitchFamily="18" charset="0"/>
            </a:endParaRPr>
          </a:p>
        </p:txBody>
      </p:sp>
      <p:sp>
        <p:nvSpPr>
          <p:cNvPr id="3" name="Content Placeholder 2">
            <a:extLst>
              <a:ext uri="{FF2B5EF4-FFF2-40B4-BE49-F238E27FC236}">
                <a16:creationId xmlns:a16="http://schemas.microsoft.com/office/drawing/2014/main" id="{486D9110-EB91-4171-A053-9C60E0CB5123}"/>
              </a:ext>
            </a:extLst>
          </p:cNvPr>
          <p:cNvSpPr>
            <a:spLocks noGrp="1"/>
          </p:cNvSpPr>
          <p:nvPr>
            <p:ph sz="quarter" idx="13"/>
          </p:nvPr>
        </p:nvSpPr>
        <p:spPr>
          <a:xfrm>
            <a:off x="194683" y="2938508"/>
            <a:ext cx="10363826" cy="2861568"/>
          </a:xfrm>
        </p:spPr>
        <p:txBody>
          <a:bodyPr>
            <a:normAutofit/>
          </a:bodyPr>
          <a:lstStyle/>
          <a:p>
            <a:pPr marL="0" indent="0" algn="ctr">
              <a:buNone/>
            </a:pPr>
            <a:r>
              <a:rPr lang="en-US" sz="6000" dirty="0"/>
              <a:t>Day 17 PPT</a:t>
            </a:r>
          </a:p>
          <a:p>
            <a:pPr marL="0" indent="0" algn="ctr">
              <a:buNone/>
            </a:pPr>
            <a:r>
              <a:rPr lang="en-US" sz="3600" dirty="0"/>
              <a:t>                        -SUBITHRA s</a:t>
            </a:r>
          </a:p>
          <a:p>
            <a:pPr marL="0" indent="0" algn="ctr">
              <a:buNone/>
            </a:pPr>
            <a:r>
              <a:rPr lang="en-US" sz="3600" dirty="0"/>
              <a:t>    </a:t>
            </a:r>
            <a:endParaRPr lang="en-IN" sz="3600" dirty="0"/>
          </a:p>
        </p:txBody>
      </p:sp>
    </p:spTree>
    <p:extLst>
      <p:ext uri="{BB962C8B-B14F-4D97-AF65-F5344CB8AC3E}">
        <p14:creationId xmlns:p14="http://schemas.microsoft.com/office/powerpoint/2010/main" val="189640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482836-E793-48A4-97EB-B94018295095}"/>
              </a:ext>
            </a:extLst>
          </p:cNvPr>
          <p:cNvSpPr txBox="1"/>
          <p:nvPr/>
        </p:nvSpPr>
        <p:spPr>
          <a:xfrm>
            <a:off x="363985" y="2358201"/>
            <a:ext cx="9507986" cy="3139321"/>
          </a:xfrm>
          <a:prstGeom prst="rect">
            <a:avLst/>
          </a:prstGeom>
          <a:noFill/>
        </p:spPr>
        <p:txBody>
          <a:bodyPr wrap="square">
            <a:spAutoFit/>
          </a:bodyPr>
          <a:lstStyle/>
          <a:p>
            <a:pPr marL="285750" indent="-285750">
              <a:buFont typeface="Arial" panose="020B0604020202020204" pitchFamily="34" charset="0"/>
              <a:buChar char="•"/>
            </a:pPr>
            <a:r>
              <a:rPr lang="en-US" dirty="0"/>
              <a:t>Modularity: Break your program into smaller, modular components. Each component should have a specific purpose and be relatively independent from the others. This promotes code reusability and makes your program easier to maintain.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Clear Naming Conventions: Use descriptive names for variables, functions, classes, and modules. This makes your code more readable and understandable to others (and to your future self).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Separation of Concerns: Follow the principle of separating different aspects of your program, such as user interface, business logic, and data storage. This makes each component easier to understand and modify without affecting others.</a:t>
            </a:r>
          </a:p>
          <a:p>
            <a:endParaRPr lang="en-US" dirty="0"/>
          </a:p>
        </p:txBody>
      </p:sp>
      <p:sp>
        <p:nvSpPr>
          <p:cNvPr id="6" name="TextBox 5">
            <a:extLst>
              <a:ext uri="{FF2B5EF4-FFF2-40B4-BE49-F238E27FC236}">
                <a16:creationId xmlns:a16="http://schemas.microsoft.com/office/drawing/2014/main" id="{B283E52F-F245-4BB7-8B0C-0E46FD65E551}"/>
              </a:ext>
            </a:extLst>
          </p:cNvPr>
          <p:cNvSpPr txBox="1"/>
          <p:nvPr/>
        </p:nvSpPr>
        <p:spPr>
          <a:xfrm>
            <a:off x="3107184" y="1091475"/>
            <a:ext cx="8185212" cy="584775"/>
          </a:xfrm>
          <a:prstGeom prst="rect">
            <a:avLst/>
          </a:prstGeom>
          <a:noFill/>
        </p:spPr>
        <p:txBody>
          <a:bodyPr wrap="square" rtlCol="0">
            <a:spAutoFit/>
          </a:bodyPr>
          <a:lstStyle/>
          <a:p>
            <a:r>
              <a:rPr lang="en-US" sz="3200" dirty="0"/>
              <a:t>Program Structure Guidelines</a:t>
            </a:r>
            <a:endParaRPr lang="en-IN" sz="3200" dirty="0"/>
          </a:p>
        </p:txBody>
      </p:sp>
    </p:spTree>
    <p:extLst>
      <p:ext uri="{BB962C8B-B14F-4D97-AF65-F5344CB8AC3E}">
        <p14:creationId xmlns:p14="http://schemas.microsoft.com/office/powerpoint/2010/main" val="35732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6E6AD-90B1-4141-A16D-7BB7492D92ED}"/>
              </a:ext>
            </a:extLst>
          </p:cNvPr>
          <p:cNvSpPr>
            <a:spLocks noGrp="1"/>
          </p:cNvSpPr>
          <p:nvPr>
            <p:ph sz="quarter" idx="13"/>
          </p:nvPr>
        </p:nvSpPr>
        <p:spPr>
          <a:xfrm>
            <a:off x="913774" y="2367093"/>
            <a:ext cx="9579632" cy="3722990"/>
          </a:xfrm>
        </p:spPr>
        <p:txBody>
          <a:bodyPr>
            <a:normAutofit fontScale="77500" lnSpcReduction="20000"/>
          </a:bodyPr>
          <a:lstStyle/>
          <a:p>
            <a:r>
              <a:rPr lang="en-US" sz="2100" cap="none" dirty="0"/>
              <a:t>Use of functions and classes: encapsulate reusable functionality into functions and classes. Functions should ideally perform a single, well-defined task, while classes should represent coherent objects with related behavior and state.</a:t>
            </a:r>
          </a:p>
          <a:p>
            <a:endParaRPr lang="en-US" sz="2100" cap="none" dirty="0"/>
          </a:p>
          <a:p>
            <a:r>
              <a:rPr lang="en-US" sz="2100" cap="none" dirty="0"/>
              <a:t>Comments and documentation: include comments in your code to explain complex algorithms, clarify the purpose of functions and classes, and provide context for future modifications. Additionally, consider writing documentation (</a:t>
            </a:r>
            <a:r>
              <a:rPr lang="en-US" sz="2100" cap="none" dirty="0" err="1"/>
              <a:t>e.G.</a:t>
            </a:r>
            <a:r>
              <a:rPr lang="en-US" sz="2100" cap="none" dirty="0"/>
              <a:t>, Docstrings in python) to describe the overall functionality of your program and its individual components.</a:t>
            </a:r>
          </a:p>
          <a:p>
            <a:endParaRPr lang="en-US" sz="2100" cap="none" dirty="0"/>
          </a:p>
          <a:p>
            <a:r>
              <a:rPr lang="en-US" sz="2100" cap="none" dirty="0"/>
              <a:t>Error handling: implement robust error handling mechanisms to gracefully handle unexpected situations and provide meaningful error messages to users. This improves the reliability and usability of your program.</a:t>
            </a:r>
            <a:endParaRPr lang="en-IN" sz="2100" cap="none" dirty="0"/>
          </a:p>
          <a:p>
            <a:endParaRPr lang="en-IN" dirty="0"/>
          </a:p>
        </p:txBody>
      </p:sp>
      <p:sp>
        <p:nvSpPr>
          <p:cNvPr id="4" name="TextBox 3">
            <a:extLst>
              <a:ext uri="{FF2B5EF4-FFF2-40B4-BE49-F238E27FC236}">
                <a16:creationId xmlns:a16="http://schemas.microsoft.com/office/drawing/2014/main" id="{8E7C80A1-8BFA-4F23-8CF6-DC37DE596D70}"/>
              </a:ext>
            </a:extLst>
          </p:cNvPr>
          <p:cNvSpPr txBox="1"/>
          <p:nvPr/>
        </p:nvSpPr>
        <p:spPr>
          <a:xfrm>
            <a:off x="3107184" y="1091475"/>
            <a:ext cx="8185212" cy="584775"/>
          </a:xfrm>
          <a:prstGeom prst="rect">
            <a:avLst/>
          </a:prstGeom>
          <a:noFill/>
        </p:spPr>
        <p:txBody>
          <a:bodyPr wrap="square" rtlCol="0">
            <a:spAutoFit/>
          </a:bodyPr>
          <a:lstStyle/>
          <a:p>
            <a:r>
              <a:rPr lang="en-US" sz="3200" dirty="0"/>
              <a:t>Program Structure Guidelines</a:t>
            </a:r>
            <a:endParaRPr lang="en-IN" sz="3200" dirty="0"/>
          </a:p>
        </p:txBody>
      </p:sp>
    </p:spTree>
    <p:extLst>
      <p:ext uri="{BB962C8B-B14F-4D97-AF65-F5344CB8AC3E}">
        <p14:creationId xmlns:p14="http://schemas.microsoft.com/office/powerpoint/2010/main" val="95891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6149D-4C5D-4BD8-B052-FB32E0DB46DC}"/>
              </a:ext>
            </a:extLst>
          </p:cNvPr>
          <p:cNvSpPr>
            <a:spLocks noGrp="1"/>
          </p:cNvSpPr>
          <p:nvPr>
            <p:ph sz="quarter" idx="13"/>
          </p:nvPr>
        </p:nvSpPr>
        <p:spPr>
          <a:xfrm>
            <a:off x="97028" y="2473624"/>
            <a:ext cx="10363826" cy="3424107"/>
          </a:xfrm>
        </p:spPr>
        <p:txBody>
          <a:bodyPr>
            <a:normAutofit/>
          </a:bodyPr>
          <a:lstStyle/>
          <a:p>
            <a:pPr marL="0" indent="0" algn="ctr">
              <a:buNone/>
            </a:pPr>
            <a:r>
              <a:rPr lang="en-US" sz="7200" dirty="0">
                <a:latin typeface="Freestyle Script" panose="030804020302050B0404" pitchFamily="66" charset="0"/>
              </a:rPr>
              <a:t>THANK YOU</a:t>
            </a:r>
            <a:endParaRPr lang="en-IN" sz="7200" dirty="0">
              <a:latin typeface="Freestyle Script" panose="030804020302050B0404" pitchFamily="66" charset="0"/>
            </a:endParaRPr>
          </a:p>
        </p:txBody>
      </p:sp>
    </p:spTree>
    <p:extLst>
      <p:ext uri="{BB962C8B-B14F-4D97-AF65-F5344CB8AC3E}">
        <p14:creationId xmlns:p14="http://schemas.microsoft.com/office/powerpoint/2010/main" val="36842588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329</TotalTime>
  <Words>254</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Centaur</vt:lpstr>
      <vt:lpstr>Freestyle Script</vt:lpstr>
      <vt:lpstr>Tw Cen MT</vt:lpstr>
      <vt:lpstr>Droplet</vt:lpstr>
      <vt:lpstr>Linux device driver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device driver</dc:title>
  <dc:creator>subithra s</dc:creator>
  <cp:lastModifiedBy>subithra s</cp:lastModifiedBy>
  <cp:revision>1</cp:revision>
  <dcterms:created xsi:type="dcterms:W3CDTF">2024-04-25T09:20:18Z</dcterms:created>
  <dcterms:modified xsi:type="dcterms:W3CDTF">2024-04-25T14:49:28Z</dcterms:modified>
</cp:coreProperties>
</file>