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73" r:id="rId4"/>
    <p:sldId id="274" r:id="rId5"/>
    <p:sldId id="275" r:id="rId6"/>
    <p:sldId id="276" r:id="rId7"/>
    <p:sldId id="277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7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66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5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37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01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3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4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4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4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3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1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C2741E-F67E-4898-ABDA-51DCEDA34DF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4C425E-45DA-4E75-B688-AADA9D046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4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E14FFB-4E91-46D5-AA7C-01A1B85B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183" y="2414726"/>
            <a:ext cx="9464444" cy="3065015"/>
          </a:xfrm>
        </p:spPr>
        <p:txBody>
          <a:bodyPr>
            <a:normAutofit/>
          </a:bodyPr>
          <a:lstStyle/>
          <a:p>
            <a:pPr algn="l"/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"777" in binary, where each digit corresponds to read (4), write (2), and execute (1) permissions: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7 in binary is 111, which represents read (4) + write (2) + execute (1) permissions.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Therefore, "777" in binary would be 111 111 111.</a:t>
            </a:r>
          </a:p>
          <a:p>
            <a:pPr algn="l"/>
            <a:r>
              <a:rPr lang="en-US" sz="1800" b="0" i="0" cap="none" dirty="0">
                <a:solidFill>
                  <a:srgbClr val="0D0D0D"/>
                </a:solidFill>
                <a:effectLst/>
                <a:latin typeface="Söhne"/>
              </a:rPr>
              <a:t>This means that all three sets of users (owner, group, others) have full read, write, and execute permissions on the file or directory.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46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733213A-D76E-45E4-9449-CF6C5335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140" y="2308194"/>
            <a:ext cx="9171482" cy="386178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(Copy):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Function: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Copies files or directories from one location to another.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Effect on Source: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Leaves the original file or directory intact.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Destination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Creates a new copy of the file or directory at the destination location.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Renaming: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Can be used to copy a file with a different name, effectively creating a duplicate.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Overwriting: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May overwrite existing files at the destination unless prevented by using appropriate options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mv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(Move):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Function: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Moves or renames files or directories from one location to another.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Effect on Source: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Removes the file or directory from the source location after moving 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Destination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Moves the file or directory to the destination location, effectively relocating 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Renaming: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Can be used to rename a file or directory by moving it to a new location with a different 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Overwriting: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Can overwrite existing files at the destination, typically when explicitly allowed using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-f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(force) option.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4DD3-315F-4BCA-8A57-9E193AE298A1}"/>
              </a:ext>
            </a:extLst>
          </p:cNvPr>
          <p:cNvSpPr txBox="1"/>
          <p:nvPr/>
        </p:nvSpPr>
        <p:spPr>
          <a:xfrm>
            <a:off x="1535837" y="1358283"/>
            <a:ext cx="754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Cp Vs mv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3001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733213A-D76E-45E4-9449-CF6C5335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874" y="1943058"/>
            <a:ext cx="9171482" cy="3861787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(Asterisk): 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zero or more characters.</a:t>
            </a:r>
          </a:p>
          <a:p>
            <a:pPr algn="l"/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*.Txt matches all files with a .Txt extension in the current directory.</a:t>
            </a:r>
          </a:p>
          <a:p>
            <a:pPr algn="l"/>
            <a:endParaRPr lang="en-US" sz="1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(Question mark):Represents a single character.</a:t>
            </a:r>
          </a:p>
          <a:p>
            <a:pPr algn="l"/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file?.Txt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matches file1.Txt,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filea.Txt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not file12.Txt.</a:t>
            </a:r>
            <a:endParaRPr lang="en-IN" sz="1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4DD3-315F-4BCA-8A57-9E193AE298A1}"/>
              </a:ext>
            </a:extLst>
          </p:cNvPr>
          <p:cNvSpPr txBox="1"/>
          <p:nvPr/>
        </p:nvSpPr>
        <p:spPr>
          <a:xfrm>
            <a:off x="1535837" y="1358283"/>
            <a:ext cx="754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Wildcards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4416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733213A-D76E-45E4-9449-CF6C5335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874" y="1943058"/>
            <a:ext cx="9171482" cy="3861787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Grep is a command-line tool used in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search for specific text patterns in files or output streams.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syntax is grep [options] pattern [file(s)], where options can include ignoring case (-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displaying line numbers (-n), or using extended regular expressions (-E).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Examples include searching for a word in a file (grep "pattern" </a:t>
            </a:r>
            <a:r>
              <a:rPr lang="en-US" sz="1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filename.Txt</a:t>
            </a: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searching recursively in a directory (grep -r "pattern" directory/).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Grep is widely used for text processing, log analysis, and system administration tasks.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4DD3-315F-4BCA-8A57-9E193AE298A1}"/>
              </a:ext>
            </a:extLst>
          </p:cNvPr>
          <p:cNvSpPr txBox="1"/>
          <p:nvPr/>
        </p:nvSpPr>
        <p:spPr>
          <a:xfrm>
            <a:off x="1535837" y="1358283"/>
            <a:ext cx="754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GREP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6537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733213A-D76E-45E4-9449-CF6C5335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05" y="1490297"/>
            <a:ext cx="9171482" cy="5665104"/>
          </a:xfrm>
        </p:spPr>
        <p:txBody>
          <a:bodyPr>
            <a:noAutofit/>
          </a:bodyPr>
          <a:lstStyle/>
          <a:p>
            <a:pPr algn="l"/>
            <a:endParaRPr lang="en-US" sz="1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Command: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more [options] [file(s)]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 Displays text files one page at a time.</a:t>
            </a:r>
          </a:p>
          <a:p>
            <a:pPr algn="l"/>
            <a:r>
              <a:rPr lang="en-US" sz="1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Command: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less [options] [file(s)]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 Displays text files, allowing scrolling up and down.</a:t>
            </a:r>
          </a:p>
          <a:p>
            <a:pPr algn="l"/>
            <a:r>
              <a:rPr lang="en-US" sz="1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Head:</a:t>
            </a: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displays the beginning of a file or input stream. 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head [options] [file(s)]. Options include -n to specify the number of lines (default is 10).</a:t>
            </a:r>
          </a:p>
          <a:p>
            <a:pPr algn="l"/>
            <a:r>
              <a:rPr lang="en-US" sz="1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Tail:</a:t>
            </a: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displays the end of a file or input stream. 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tail [options] [file(s)]. Options include -n to specify the number of lines (default is 10) and -f for continuous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4DD3-315F-4BCA-8A57-9E193AE298A1}"/>
              </a:ext>
            </a:extLst>
          </p:cNvPr>
          <p:cNvSpPr txBox="1"/>
          <p:nvPr/>
        </p:nvSpPr>
        <p:spPr>
          <a:xfrm>
            <a:off x="1535836" y="701336"/>
            <a:ext cx="754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More,Less,Head</a:t>
            </a:r>
            <a:r>
              <a:rPr lang="en-US" sz="3200" b="1" dirty="0"/>
              <a:t> and Tail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7017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733213A-D76E-45E4-9449-CF6C5335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05" y="1490297"/>
            <a:ext cx="9171482" cy="5665104"/>
          </a:xfrm>
        </p:spPr>
        <p:txBody>
          <a:bodyPr>
            <a:noAutofit/>
          </a:bodyPr>
          <a:lstStyle/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-w: Count words.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-l: Count lines.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-c: Count characters.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-m: Count characters, considering multibyte characters as separate.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-L: Display the length of the longest line.</a:t>
            </a:r>
          </a:p>
          <a:p>
            <a:pPr algn="l"/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Usage:</a:t>
            </a:r>
          </a:p>
          <a:p>
            <a:pPr algn="l"/>
            <a:r>
              <a:rPr lang="en-US" sz="14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-w file.txt: Count words in "file.txt".</a:t>
            </a:r>
          </a:p>
          <a:p>
            <a:pPr algn="l"/>
            <a:r>
              <a:rPr lang="en-US" sz="14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-l file.txt: Count lines in "file.txt".</a:t>
            </a:r>
          </a:p>
          <a:p>
            <a:pPr algn="l"/>
            <a:r>
              <a:rPr lang="en-US" sz="14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-c file.txt: Count characters in "file.txt".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4DD3-315F-4BCA-8A57-9E193AE298A1}"/>
              </a:ext>
            </a:extLst>
          </p:cNvPr>
          <p:cNvSpPr txBox="1"/>
          <p:nvPr/>
        </p:nvSpPr>
        <p:spPr>
          <a:xfrm>
            <a:off x="1535836" y="701336"/>
            <a:ext cx="754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Word count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9315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</TotalTime>
  <Words>683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Centaur</vt:lpstr>
      <vt:lpstr>Freestyle Script</vt:lpstr>
      <vt:lpstr>Söhne</vt:lpstr>
      <vt:lpstr>Söhne Mono</vt:lpstr>
      <vt:lpstr>Tw Cen MT</vt:lpstr>
      <vt:lpstr>Wingdings</vt:lpstr>
      <vt:lpstr>Droplet</vt:lpstr>
      <vt:lpstr>Linux device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2</cp:revision>
  <dcterms:created xsi:type="dcterms:W3CDTF">2024-04-04T17:04:52Z</dcterms:created>
  <dcterms:modified xsi:type="dcterms:W3CDTF">2024-04-04T17:29:57Z</dcterms:modified>
</cp:coreProperties>
</file>