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3" r:id="rId3"/>
    <p:sldId id="264" r:id="rId4"/>
    <p:sldId id="271" r:id="rId5"/>
    <p:sldId id="284" r:id="rId6"/>
    <p:sldId id="265" r:id="rId7"/>
    <p:sldId id="262" r:id="rId8"/>
    <p:sldId id="270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12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5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1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5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31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3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9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27BC11-4A1C-4230-B7F4-CF7B6074675A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77B566-2E17-440C-801B-E248F25F7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5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1E25B-7E48-44C1-BC23-C43A8655F294}"/>
              </a:ext>
            </a:extLst>
          </p:cNvPr>
          <p:cNvSpPr txBox="1"/>
          <p:nvPr/>
        </p:nvSpPr>
        <p:spPr>
          <a:xfrm>
            <a:off x="2237173" y="390617"/>
            <a:ext cx="4456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SSH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6ABC8-585F-4527-A4BF-B6FB96694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8" t="65760" r="30596" b="10809"/>
          <a:stretch/>
        </p:blipFill>
        <p:spPr>
          <a:xfrm>
            <a:off x="1158453" y="2849889"/>
            <a:ext cx="5180203" cy="2625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7AECD3-E881-4572-A5DA-AD1BF604FED4}"/>
              </a:ext>
            </a:extLst>
          </p:cNvPr>
          <p:cNvSpPr txBox="1"/>
          <p:nvPr/>
        </p:nvSpPr>
        <p:spPr>
          <a:xfrm>
            <a:off x="645562" y="1628227"/>
            <a:ext cx="7639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command stands for Secure Shell, is used to establish a secure and encrypted connection to a remote host or server over a network. It is commonly used for logging into remote machines and executing commands on them securely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BB755-0306-4B0B-BA49-76A82F49C25D}"/>
              </a:ext>
            </a:extLst>
          </p:cNvPr>
          <p:cNvSpPr txBox="1"/>
          <p:nvPr/>
        </p:nvSpPr>
        <p:spPr>
          <a:xfrm>
            <a:off x="8060924" y="3915052"/>
            <a:ext cx="41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</a:t>
            </a:r>
            <a:r>
              <a:rPr lang="en-US" dirty="0" err="1"/>
              <a:t>ssh</a:t>
            </a:r>
            <a:r>
              <a:rPr lang="en-US" dirty="0"/>
              <a:t> [user@]host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2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D893-2679-448E-8AED-F01AE24B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4B206-F21A-46B9-BC47-4CA0178BCC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41061" r="7805" b="20309"/>
          <a:stretch/>
        </p:blipFill>
        <p:spPr>
          <a:xfrm>
            <a:off x="568170" y="3269071"/>
            <a:ext cx="8016055" cy="3327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76A70-533C-49E9-B388-B69EA4E61DB8}"/>
              </a:ext>
            </a:extLst>
          </p:cNvPr>
          <p:cNvSpPr txBox="1"/>
          <p:nvPr/>
        </p:nvSpPr>
        <p:spPr>
          <a:xfrm>
            <a:off x="568170" y="1802167"/>
            <a:ext cx="54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scp</a:t>
            </a:r>
            <a:r>
              <a:rPr lang="en-US" dirty="0"/>
              <a:t> stands for Secure Copy Protocol and is used to securely transfer files between hosts over a network. It works over SSH and provides encryption and authentication capabilities.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F843F-861F-4549-920A-8487F41FFA57}"/>
              </a:ext>
            </a:extLst>
          </p:cNvPr>
          <p:cNvSpPr txBox="1"/>
          <p:nvPr/>
        </p:nvSpPr>
        <p:spPr>
          <a:xfrm>
            <a:off x="7091038" y="280740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Syntax: </a:t>
            </a:r>
            <a:r>
              <a:rPr lang="en-IN" dirty="0" err="1"/>
              <a:t>scp</a:t>
            </a:r>
            <a:r>
              <a:rPr lang="en-IN" dirty="0"/>
              <a:t> source destination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8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B9FECEC-33B3-4BBA-8485-1601FA3C489C}"/>
              </a:ext>
            </a:extLst>
          </p:cNvPr>
          <p:cNvSpPr txBox="1"/>
          <p:nvPr/>
        </p:nvSpPr>
        <p:spPr>
          <a:xfrm>
            <a:off x="1071716" y="1913502"/>
            <a:ext cx="9458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Shell scripting involves writing scripts that are interpreted by a shell, such as Bash, to execute a series of commands.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a shell script, you can declare variables, read user input, and perform operations based on conditions using if statements. </a:t>
            </a:r>
          </a:p>
          <a:p>
            <a:pPr algn="l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Loops like for and while allow you to iterate over lists or perform actions repeatedly until a certain condition is met.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49037-041D-4297-9C21-9F714CCE8B5F}"/>
              </a:ext>
            </a:extLst>
          </p:cNvPr>
          <p:cNvSpPr txBox="1"/>
          <p:nvPr/>
        </p:nvSpPr>
        <p:spPr>
          <a:xfrm>
            <a:off x="4277032" y="1033929"/>
            <a:ext cx="603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Shell Scripting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350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530AC0-8419-489F-B671-F52E37B3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15" y="2076884"/>
            <a:ext cx="6285730" cy="270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0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4201-8043-4C1E-8E9F-D0076B1B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19" y="618518"/>
            <a:ext cx="10133007" cy="864054"/>
          </a:xfrm>
        </p:spPr>
        <p:txBody>
          <a:bodyPr/>
          <a:lstStyle/>
          <a:p>
            <a:r>
              <a:rPr lang="en-US" dirty="0"/>
              <a:t>Git manual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911A7-7CB0-4EE9-B533-C4BE7873C3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32066"/>
          <a:stretch/>
        </p:blipFill>
        <p:spPr>
          <a:xfrm>
            <a:off x="1793290" y="1718894"/>
            <a:ext cx="8309498" cy="4918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9D636-AC75-4D09-B89B-D5DF3E8F7690}"/>
              </a:ext>
            </a:extLst>
          </p:cNvPr>
          <p:cNvSpPr txBox="1"/>
          <p:nvPr/>
        </p:nvSpPr>
        <p:spPr>
          <a:xfrm>
            <a:off x="1278384" y="1136342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help 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A7B-94CE-431E-9AA7-2342B2F8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12" y="0"/>
            <a:ext cx="5685294" cy="544458"/>
          </a:xfrm>
        </p:spPr>
        <p:txBody>
          <a:bodyPr>
            <a:normAutofit fontScale="90000"/>
          </a:bodyPr>
          <a:lstStyle/>
          <a:p>
            <a:r>
              <a:rPr lang="en-US" dirty="0"/>
              <a:t>Git clone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CC09F-9625-47DF-A74A-806EC603A5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t="12951" r="16675" b="33522"/>
          <a:stretch/>
        </p:blipFill>
        <p:spPr>
          <a:xfrm>
            <a:off x="2192785" y="3213716"/>
            <a:ext cx="6904685" cy="2849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27D99-FC3B-4ED8-BC36-1185FB0A4E2E}"/>
              </a:ext>
            </a:extLst>
          </p:cNvPr>
          <p:cNvSpPr txBox="1"/>
          <p:nvPr/>
        </p:nvSpPr>
        <p:spPr>
          <a:xfrm>
            <a:off x="301215" y="910190"/>
            <a:ext cx="6419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git clone command in Git is used to create a local copy of a remote repository on your machine.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It essentially duplicates the entire repository, including all files, commit history, and branches. This is commonly used for collaborating on projects or contributing to existing codebases.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basic syntax is git clone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repository_URL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&gt;, where 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repository_URL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is the URL of the remote repository you want to clone.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A38888A-36BC-4EB5-99B9-5F3425C9850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2005559"/>
              </p:ext>
            </p:extLst>
          </p:nvPr>
        </p:nvGraphicFramePr>
        <p:xfrm>
          <a:off x="1858295" y="618517"/>
          <a:ext cx="7983795" cy="5833226"/>
        </p:xfrm>
        <a:graphic>
          <a:graphicData uri="http://schemas.openxmlformats.org/drawingml/2006/table">
            <a:tbl>
              <a:tblPr/>
              <a:tblGrid>
                <a:gridCol w="2661265">
                  <a:extLst>
                    <a:ext uri="{9D8B030D-6E8A-4147-A177-3AD203B41FA5}">
                      <a16:colId xmlns:a16="http://schemas.microsoft.com/office/drawing/2014/main" val="2612414514"/>
                    </a:ext>
                  </a:extLst>
                </a:gridCol>
                <a:gridCol w="2661265">
                  <a:extLst>
                    <a:ext uri="{9D8B030D-6E8A-4147-A177-3AD203B41FA5}">
                      <a16:colId xmlns:a16="http://schemas.microsoft.com/office/drawing/2014/main" val="4028014481"/>
                    </a:ext>
                  </a:extLst>
                </a:gridCol>
                <a:gridCol w="2661265">
                  <a:extLst>
                    <a:ext uri="{9D8B030D-6E8A-4147-A177-3AD203B41FA5}">
                      <a16:colId xmlns:a16="http://schemas.microsoft.com/office/drawing/2014/main" val="4130490243"/>
                    </a:ext>
                  </a:extLst>
                </a:gridCol>
              </a:tblGrid>
              <a:tr h="253133"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Concept</a:t>
                      </a:r>
                    </a:p>
                  </a:txBody>
                  <a:tcPr marL="27615" marR="27615" marT="13807" marB="13807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27615" marR="27615" marT="13807" marB="13807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Git Command(s)</a:t>
                      </a:r>
                    </a:p>
                  </a:txBody>
                  <a:tcPr marL="27615" marR="27615" marT="13807" marB="13807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809774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Repository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Collection of files and version history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git init, git clone &lt;repository-url&gt;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70303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Commit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Snapshot of changes with a unique identifier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git commit -m "Commit message"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29089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Branch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Separate line of development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git branch, git checkout -b &lt;branch-name&gt;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12871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Merge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Combine changes from one branch into another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git merge &lt;branch-name&gt;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59223"/>
                  </a:ext>
                </a:extLst>
              </a:tr>
              <a:tr h="1162666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Remote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Version of the repository stored on another machine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git remote add &lt;name&gt; &lt;repository-url&gt;, git push &lt;remote-name&gt; &lt;branch-name&gt;, git pull &lt;remote-name&gt; &lt;branch-name&gt;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023896"/>
                  </a:ext>
                </a:extLst>
              </a:tr>
              <a:tr h="70790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Staging Area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Prepare changes before committing to the repository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git add &lt;file&gt;, git add .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2102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Clone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Create a local copy of a remote repository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git clone &lt;repository-url&gt;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1855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Pull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Fetch and merge changes from a remote repository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git pull &lt;remote-name&gt; &lt;branch-name&gt;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34827"/>
                  </a:ext>
                </a:extLst>
              </a:tr>
              <a:tr h="480517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Push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Upload commits to a remote repository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git push &lt;remote-name&gt; &lt;branch-name&gt;</a:t>
                      </a:r>
                    </a:p>
                  </a:txBody>
                  <a:tcPr marL="27615" marR="27615" marT="13807" marB="13807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6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1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1009</TotalTime>
  <Words>422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Centaur</vt:lpstr>
      <vt:lpstr>Freestyle Script</vt:lpstr>
      <vt:lpstr>Söhne</vt:lpstr>
      <vt:lpstr>Tw Cen MT</vt:lpstr>
      <vt:lpstr>Wingdings</vt:lpstr>
      <vt:lpstr>Droplet</vt:lpstr>
      <vt:lpstr>Linux device driver</vt:lpstr>
      <vt:lpstr>PowerPoint Presentation</vt:lpstr>
      <vt:lpstr>SCP </vt:lpstr>
      <vt:lpstr>PowerPoint Presentation</vt:lpstr>
      <vt:lpstr>PowerPoint Presentation</vt:lpstr>
      <vt:lpstr>Git manual</vt:lpstr>
      <vt:lpstr>Git clone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vim</dc:title>
  <dc:creator>subithra s</dc:creator>
  <cp:lastModifiedBy>subithra s</cp:lastModifiedBy>
  <cp:revision>2</cp:revision>
  <dcterms:created xsi:type="dcterms:W3CDTF">2024-04-05T03:20:43Z</dcterms:created>
  <dcterms:modified xsi:type="dcterms:W3CDTF">2024-04-06T06:37:24Z</dcterms:modified>
</cp:coreProperties>
</file>