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Bad Script"/>
      <p:regular r:id="rId13"/>
    </p:embeddedFont>
    <p:embeddedFont>
      <p:font typeface="Rosarivo"/>
      <p:regular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joBMzgpyGNmcnzWXLTgXHl1+78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BadScript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sarivo-italic.fntdata"/><Relationship Id="rId14" Type="http://schemas.openxmlformats.org/officeDocument/2006/relationships/font" Target="fonts/Rosarivo-regular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3" name="Google Shape;1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0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9" name="Google Shape;7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9"/>
          <p:cNvSpPr txBox="1"/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/>
          <p:nvPr>
            <p:ph idx="2" type="pic"/>
          </p:nvPr>
        </p:nvSpPr>
        <p:spPr>
          <a:xfrm>
            <a:off x="1184744" y="698261"/>
            <a:ext cx="9822532" cy="3214136"/>
          </a:xfrm>
          <a:prstGeom prst="roundRect">
            <a:avLst>
              <a:gd fmla="val 4944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87" name="Google Shape;8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0"/>
          <p:cNvSpPr txBox="1"/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" type="body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2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94" name="Google Shape;9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1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21"/>
          <p:cNvSpPr txBox="1"/>
          <p:nvPr>
            <p:ph idx="2" type="body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2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21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lang="en-US" sz="8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02" name="Google Shape;102;p21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lang="en-US" sz="8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04" name="Google Shape;10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2"/>
          <p:cNvSpPr txBox="1"/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7" name="Google Shape;107;p2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11" name="Google Shape;11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3"/>
          <p:cNvSpPr txBox="1"/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23"/>
          <p:cNvSpPr txBox="1"/>
          <p:nvPr>
            <p:ph idx="2" type="body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23"/>
          <p:cNvSpPr txBox="1"/>
          <p:nvPr>
            <p:ph idx="3" type="body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23"/>
          <p:cNvSpPr txBox="1"/>
          <p:nvPr>
            <p:ph idx="4" type="body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7" name="Google Shape;117;p23"/>
          <p:cNvSpPr txBox="1"/>
          <p:nvPr>
            <p:ph idx="5" type="body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23"/>
          <p:cNvSpPr txBox="1"/>
          <p:nvPr>
            <p:ph idx="6" type="body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2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23" name="Google Shape;12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4"/>
          <p:cNvSpPr txBox="1"/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24"/>
          <p:cNvSpPr/>
          <p:nvPr>
            <p:ph idx="2" type="pic"/>
          </p:nvPr>
        </p:nvSpPr>
        <p:spPr>
          <a:xfrm>
            <a:off x="913774" y="2367093"/>
            <a:ext cx="3296409" cy="1524000"/>
          </a:xfrm>
          <a:prstGeom prst="roundRect">
            <a:avLst>
              <a:gd fmla="val 936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p24"/>
          <p:cNvSpPr txBox="1"/>
          <p:nvPr>
            <p:ph idx="3" type="body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8" name="Google Shape;128;p24"/>
          <p:cNvSpPr txBox="1"/>
          <p:nvPr>
            <p:ph idx="4" type="body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9" name="Google Shape;129;p24"/>
          <p:cNvSpPr/>
          <p:nvPr>
            <p:ph idx="5" type="pic"/>
          </p:nvPr>
        </p:nvSpPr>
        <p:spPr>
          <a:xfrm>
            <a:off x="4441348" y="2367093"/>
            <a:ext cx="3303352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0" name="Google Shape;130;p24"/>
          <p:cNvSpPr txBox="1"/>
          <p:nvPr>
            <p:ph idx="6" type="body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1" name="Google Shape;131;p24"/>
          <p:cNvSpPr txBox="1"/>
          <p:nvPr>
            <p:ph idx="7" type="body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24"/>
          <p:cNvSpPr/>
          <p:nvPr>
            <p:ph idx="8" type="pic"/>
          </p:nvPr>
        </p:nvSpPr>
        <p:spPr>
          <a:xfrm>
            <a:off x="7973298" y="2367093"/>
            <a:ext cx="3304928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3" name="Google Shape;133;p24"/>
          <p:cNvSpPr txBox="1"/>
          <p:nvPr>
            <p:ph idx="9" type="body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2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38" name="Google Shape;13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 rot="5400000">
            <a:off x="4383948" y="-1103080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45" name="Google Shape;14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>
            <p:ph type="title"/>
          </p:nvPr>
        </p:nvSpPr>
        <p:spPr>
          <a:xfrm rot="5400000">
            <a:off x="7410763" y="1923738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 rot="5400000">
            <a:off x="2152338" y="-628962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Title-R1d.png" id="20" name="Google Shape;2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1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1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7" name="Google Shape;2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2"/>
          <p:cNvSpPr txBox="1"/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34" name="Google Shape;3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3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2" type="body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2" name="Google Shape;4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4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" type="body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2" type="body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3" type="body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4"/>
          <p:cNvSpPr txBox="1"/>
          <p:nvPr>
            <p:ph idx="4" type="body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2" name="Google Shape;5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5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8" name="Google Shape;5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3" name="Google Shape;6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7"/>
          <p:cNvSpPr txBox="1"/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2" type="body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1" name="Google Shape;7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8"/>
          <p:cNvSpPr txBox="1"/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/>
          <p:nvPr>
            <p:ph idx="2" type="pic"/>
          </p:nvPr>
        </p:nvSpPr>
        <p:spPr>
          <a:xfrm>
            <a:off x="7424803" y="609601"/>
            <a:ext cx="3255358" cy="5181600"/>
          </a:xfrm>
          <a:prstGeom prst="roundRect">
            <a:avLst>
              <a:gd fmla="val 494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9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9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/>
          <p:nvPr>
            <p:ph type="title"/>
          </p:nvPr>
        </p:nvSpPr>
        <p:spPr>
          <a:xfrm>
            <a:off x="114785" y="671783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osarivo"/>
              <a:buNone/>
            </a:pPr>
            <a:r>
              <a:rPr lang="en-US" sz="5400">
                <a:latin typeface="Rosarivo"/>
                <a:ea typeface="Rosarivo"/>
                <a:cs typeface="Rosarivo"/>
                <a:sym typeface="Rosarivo"/>
              </a:rPr>
              <a:t>LINUX DEVICE DRIVER</a:t>
            </a:r>
            <a:endParaRPr sz="5400">
              <a:latin typeface="Rosarivo"/>
              <a:ea typeface="Rosarivo"/>
              <a:cs typeface="Rosarivo"/>
              <a:sym typeface="Rosarivo"/>
            </a:endParaRPr>
          </a:p>
        </p:txBody>
      </p:sp>
      <p:sp>
        <p:nvSpPr>
          <p:cNvPr id="156" name="Google Shape;156;p1"/>
          <p:cNvSpPr txBox="1"/>
          <p:nvPr>
            <p:ph idx="1" type="body"/>
          </p:nvPr>
        </p:nvSpPr>
        <p:spPr>
          <a:xfrm>
            <a:off x="194683" y="2938508"/>
            <a:ext cx="10363826" cy="2861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6000"/>
              <a:t>DAY 6 PPT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                        -SUBITHRA S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    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GIT COMMANDS</a:t>
            </a:r>
            <a:endParaRPr/>
          </a:p>
        </p:txBody>
      </p:sp>
      <p:sp>
        <p:nvSpPr>
          <p:cNvPr id="162" name="Google Shape;162;p2"/>
          <p:cNvSpPr txBox="1"/>
          <p:nvPr>
            <p:ph idx="1" type="body"/>
          </p:nvPr>
        </p:nvSpPr>
        <p:spPr>
          <a:xfrm>
            <a:off x="771731" y="2065251"/>
            <a:ext cx="10982304" cy="4353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/>
              <a:t>Git init: creates a new git repository in the current directory.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/>
              <a:t>Git clone [repository url]: copies a repository from a remote server to your local machine.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/>
              <a:t>Git add [file]: adds changes in the specified file to the staging area.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/>
              <a:t>Git commit -m "[commit message]": commits the staged changes with a descriptive message.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/>
              <a:t>Git status: shows the current status of the repository, including staged and unstaged changes.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GIT COMMANDS</a:t>
            </a:r>
            <a:endParaRPr/>
          </a:p>
        </p:txBody>
      </p:sp>
      <p:sp>
        <p:nvSpPr>
          <p:cNvPr id="168" name="Google Shape;168;p3"/>
          <p:cNvSpPr txBox="1"/>
          <p:nvPr/>
        </p:nvSpPr>
        <p:spPr>
          <a:xfrm>
            <a:off x="1846555" y="2214694"/>
            <a:ext cx="8087557" cy="373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 branch: lists all branches in the repository.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 checkout [branch name]: switches to the specified branch.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 merge [branch name]: combines changes from the specified branch into the current branch.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 pull: fetches changes from the remote repository and merges them into the current branch.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 push: uploads committed changes to the remote repository.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 log: displays a log of commits, including commit messages and authors</a:t>
            </a:r>
            <a:endParaRPr b="0" i="0" sz="20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"/>
          <p:cNvSpPr txBox="1"/>
          <p:nvPr>
            <p:ph type="title"/>
          </p:nvPr>
        </p:nvSpPr>
        <p:spPr>
          <a:xfrm>
            <a:off x="913775" y="618517"/>
            <a:ext cx="10364451" cy="120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GETTING SSH KEY</a:t>
            </a:r>
            <a:endParaRPr/>
          </a:p>
        </p:txBody>
      </p:sp>
      <p:pic>
        <p:nvPicPr>
          <p:cNvPr id="174" name="Google Shape;174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2000" y="1518125"/>
            <a:ext cx="10106100" cy="48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 txBox="1"/>
          <p:nvPr>
            <p:ph type="title"/>
          </p:nvPr>
        </p:nvSpPr>
        <p:spPr>
          <a:xfrm>
            <a:off x="913775" y="618518"/>
            <a:ext cx="10364451" cy="908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PASTING THE SSH KEY IN A FOLDER BY NAMING IT</a:t>
            </a:r>
            <a:endParaRPr/>
          </a:p>
        </p:txBody>
      </p:sp>
      <p:pic>
        <p:nvPicPr>
          <p:cNvPr id="180" name="Google Shape;180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8985"/>
          <a:stretch/>
        </p:blipFill>
        <p:spPr>
          <a:xfrm>
            <a:off x="1847192" y="1889076"/>
            <a:ext cx="8497615" cy="4350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40649" t="0"/>
          <a:stretch/>
        </p:blipFill>
        <p:spPr>
          <a:xfrm>
            <a:off x="3274174" y="1479196"/>
            <a:ext cx="5417648" cy="513466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6"/>
          <p:cNvSpPr txBox="1"/>
          <p:nvPr/>
        </p:nvSpPr>
        <p:spPr>
          <a:xfrm>
            <a:off x="3027285" y="417249"/>
            <a:ext cx="59480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PUSHING TO GIT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7"/>
          <p:cNvPicPr preferRelativeResize="0"/>
          <p:nvPr/>
        </p:nvPicPr>
        <p:blipFill rotWithShape="1">
          <a:blip r:embed="rId3">
            <a:alphaModFix/>
          </a:blip>
          <a:srcRect b="0" l="0" r="37654" t="0"/>
          <a:stretch/>
        </p:blipFill>
        <p:spPr>
          <a:xfrm>
            <a:off x="2864528" y="1091953"/>
            <a:ext cx="5992427" cy="5406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7"/>
          <p:cNvSpPr txBox="1"/>
          <p:nvPr/>
        </p:nvSpPr>
        <p:spPr>
          <a:xfrm>
            <a:off x="7075503" y="967666"/>
            <a:ext cx="3941685" cy="5060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2647765" y="497150"/>
            <a:ext cx="60945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PUSHING TO GIT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/>
          <p:nvPr>
            <p:ph idx="1" type="body"/>
          </p:nvPr>
        </p:nvSpPr>
        <p:spPr>
          <a:xfrm>
            <a:off x="97028" y="2473624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 sz="7200">
                <a:latin typeface="Bad Script"/>
                <a:ea typeface="Bad Script"/>
                <a:cs typeface="Bad Script"/>
                <a:sym typeface="Bad Script"/>
              </a:rPr>
              <a:t>THANK YOU</a:t>
            </a:r>
            <a:endParaRPr sz="7200">
              <a:latin typeface="Bad Script"/>
              <a:ea typeface="Bad Script"/>
              <a:cs typeface="Bad Script"/>
              <a:sym typeface="Bad Scrip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2024-04-08T14:34:26Z</dcterms:created>
  <dc:creator>subithra s</dc:creator>
</cp:coreProperties>
</file>