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Bad Script"/>
      <p:regular r:id="rId13"/>
    </p:embeddedFont>
    <p:embeddedFont>
      <p:font typeface="Rosarivo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PmFKmJKuHTIsfDucIGjDiCNy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dScrip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sarivo-italic.fntdata"/><Relationship Id="rId14" Type="http://schemas.openxmlformats.org/officeDocument/2006/relationships/font" Target="fonts/Rosarivo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3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3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4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4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4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4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4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4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4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0" name="Google Shape;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title"/>
          </p:nvPr>
        </p:nvSpPr>
        <p:spPr>
          <a:xfrm>
            <a:off x="114785" y="67178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sarivo"/>
              <a:buNone/>
            </a:pPr>
            <a:r>
              <a:rPr lang="en-US" sz="5400">
                <a:latin typeface="Rosarivo"/>
                <a:ea typeface="Rosarivo"/>
                <a:cs typeface="Rosarivo"/>
                <a:sym typeface="Rosarivo"/>
              </a:rPr>
              <a:t>LINUX DEVICE DRIVER</a:t>
            </a:r>
            <a:endParaRPr sz="5400"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56" name="Google Shape;156;p1"/>
          <p:cNvSpPr txBox="1"/>
          <p:nvPr>
            <p:ph idx="1" type="body"/>
          </p:nvPr>
        </p:nvSpPr>
        <p:spPr>
          <a:xfrm>
            <a:off x="194683" y="2938508"/>
            <a:ext cx="10363826" cy="2861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DAY 9 PPT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                       -SUBITHRA 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  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ctrTitle"/>
          </p:nvPr>
        </p:nvSpPr>
        <p:spPr>
          <a:xfrm>
            <a:off x="1440293" y="785880"/>
            <a:ext cx="8689976" cy="652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162" name="Google Shape;162;p2"/>
          <p:cNvSpPr txBox="1"/>
          <p:nvPr>
            <p:ph idx="1" type="subTitle"/>
          </p:nvPr>
        </p:nvSpPr>
        <p:spPr>
          <a:xfrm>
            <a:off x="488272" y="1438181"/>
            <a:ext cx="9952716" cy="514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9779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Begin with the entire sorted array.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Set two pointers: low and high, pointing to the start and end of the array respectively.</a:t>
            </a:r>
            <a:endParaRPr/>
          </a:p>
          <a:p>
            <a:pPr indent="-9779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Finding the middle: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Calculate the middle index as (low + high) // 2.</a:t>
            </a:r>
            <a:endParaRPr/>
          </a:p>
          <a:p>
            <a:pPr indent="-9779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Comparison: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Compare the target value with the middle element of the array.</a:t>
            </a:r>
            <a:endParaRPr/>
          </a:p>
          <a:p>
            <a:pPr indent="-9779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Adjusting the search interval: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target matches the middle element, the search is successful.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target is less than the middle element, search in the lower half (adjust high).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target is greater, search in the upper half (adjust low).</a:t>
            </a:r>
            <a:endParaRPr/>
          </a:p>
          <a:p>
            <a:pPr indent="-9779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Repeating the process: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Repeat steps 2-4 until the target is found or the search interval becomes empty.</a:t>
            </a:r>
            <a:endParaRPr/>
          </a:p>
          <a:p>
            <a:pPr indent="-9779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Termination: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target is found, return its index.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search interval is empty and the target is not found, return -1.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nary Search in C | PrepInsta" id="167" name="Google Shape;16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123" l="4659" r="4369" t="0"/>
          <a:stretch/>
        </p:blipFill>
        <p:spPr>
          <a:xfrm>
            <a:off x="2050741" y="1275011"/>
            <a:ext cx="7013359" cy="471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913775" y="618518"/>
            <a:ext cx="10364451" cy="864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JUMP SEARCH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390617" y="1384917"/>
            <a:ext cx="10922493" cy="5104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Begin with a sorted array and define a jump size (usually denoted as 'step').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Determining jump steps: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Calculate the jump steps by taking the square root of the array length.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For example, if the array length is 'n', the jump step would be √n.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Jumping through array: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Start from the first element of the array.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Move the current position forward by 'step' indices in each iteration.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Check if the target value is less than the current element.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yes, perform linear search between the previous jump index and the current index.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Linear search: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Perform linear search within the current block for the target value.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target value is found, return its index.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end of the array is reached without finding the target value, return -1.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1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Repeat or terminate:</a:t>
            </a:r>
            <a:endParaRPr b="0" i="0" cap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Repeat steps 3-4 until the target value is found or the current element exceeds the array length.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target value is found, return its index.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b="0" i="0" lang="en-US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the current element exceeds the array length, the target value is not present in the array.</a:t>
            </a:r>
            <a:endParaRPr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imen's web log" id="178" name="Google Shape;17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098" y="3206157"/>
            <a:ext cx="7907785" cy="172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913776" y="618517"/>
            <a:ext cx="7546644" cy="94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MACRO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Macros in C are preprocessor directives that allow for simple text substitution in the source code before compilation.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They are defined using the #define directive.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cap="none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SYNTAX: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600" cap="none"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MACRO_NAME </a:t>
            </a:r>
            <a:r>
              <a:rPr b="0" i="0" lang="en-US" sz="1600" cap="none">
                <a:latin typeface="Arial"/>
                <a:ea typeface="Arial"/>
                <a:cs typeface="Arial"/>
                <a:sym typeface="Arial"/>
              </a:rPr>
              <a:t>value</a:t>
            </a:r>
            <a:endParaRPr sz="1800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913775" y="618517"/>
            <a:ext cx="10364451" cy="988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DEBUGGING</a:t>
            </a:r>
            <a:endParaRPr/>
          </a:p>
        </p:txBody>
      </p:sp>
      <p:pic>
        <p:nvPicPr>
          <p:cNvPr id="190" name="Google Shape;19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3233" l="13007" r="62347" t="31015"/>
          <a:stretch/>
        </p:blipFill>
        <p:spPr>
          <a:xfrm>
            <a:off x="2865826" y="2762903"/>
            <a:ext cx="5353470" cy="192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97028" y="2473624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Bad Script"/>
                <a:ea typeface="Bad Script"/>
                <a:cs typeface="Bad Script"/>
                <a:sym typeface="Bad Script"/>
              </a:rPr>
              <a:t>THANK YOU</a:t>
            </a:r>
            <a:endParaRPr sz="7200"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2024-04-15T15:14:31Z</dcterms:created>
  <dc:creator>subithra s</dc:creator>
</cp:coreProperties>
</file>