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89"/>
  </p:notesMasterIdLst>
  <p:handoutMasterIdLst>
    <p:handoutMasterId r:id="rId90"/>
  </p:handoutMasterIdLst>
  <p:sldIdLst>
    <p:sldId id="488" r:id="rId2"/>
    <p:sldId id="481" r:id="rId3"/>
    <p:sldId id="482" r:id="rId4"/>
    <p:sldId id="456" r:id="rId5"/>
    <p:sldId id="262" r:id="rId6"/>
    <p:sldId id="265" r:id="rId7"/>
    <p:sldId id="458" r:id="rId8"/>
    <p:sldId id="477" r:id="rId9"/>
    <p:sldId id="478" r:id="rId10"/>
    <p:sldId id="479" r:id="rId11"/>
    <p:sldId id="273" r:id="rId12"/>
    <p:sldId id="274" r:id="rId13"/>
    <p:sldId id="457" r:id="rId14"/>
    <p:sldId id="270" r:id="rId15"/>
    <p:sldId id="271" r:id="rId16"/>
    <p:sldId id="272" r:id="rId17"/>
    <p:sldId id="275" r:id="rId18"/>
    <p:sldId id="276" r:id="rId19"/>
    <p:sldId id="277" r:id="rId20"/>
    <p:sldId id="278" r:id="rId21"/>
    <p:sldId id="279" r:id="rId22"/>
    <p:sldId id="280" r:id="rId23"/>
    <p:sldId id="281" r:id="rId24"/>
    <p:sldId id="285" r:id="rId25"/>
    <p:sldId id="288" r:id="rId26"/>
    <p:sldId id="292" r:id="rId27"/>
    <p:sldId id="293" r:id="rId28"/>
    <p:sldId id="294" r:id="rId29"/>
    <p:sldId id="296" r:id="rId30"/>
    <p:sldId id="305" r:id="rId31"/>
    <p:sldId id="306" r:id="rId32"/>
    <p:sldId id="307" r:id="rId33"/>
    <p:sldId id="308" r:id="rId34"/>
    <p:sldId id="309" r:id="rId35"/>
    <p:sldId id="310" r:id="rId36"/>
    <p:sldId id="311" r:id="rId37"/>
    <p:sldId id="312" r:id="rId38"/>
    <p:sldId id="313" r:id="rId39"/>
    <p:sldId id="314" r:id="rId40"/>
    <p:sldId id="462" r:id="rId41"/>
    <p:sldId id="315" r:id="rId42"/>
    <p:sldId id="317" r:id="rId43"/>
    <p:sldId id="318" r:id="rId44"/>
    <p:sldId id="320" r:id="rId45"/>
    <p:sldId id="321" r:id="rId46"/>
    <p:sldId id="338" r:id="rId47"/>
    <p:sldId id="339" r:id="rId48"/>
    <p:sldId id="340" r:id="rId49"/>
    <p:sldId id="341" r:id="rId50"/>
    <p:sldId id="342" r:id="rId51"/>
    <p:sldId id="343" r:id="rId52"/>
    <p:sldId id="344" r:id="rId53"/>
    <p:sldId id="465" r:id="rId54"/>
    <p:sldId id="345" r:id="rId55"/>
    <p:sldId id="347" r:id="rId56"/>
    <p:sldId id="348" r:id="rId57"/>
    <p:sldId id="351" r:id="rId58"/>
    <p:sldId id="466" r:id="rId59"/>
    <p:sldId id="356" r:id="rId60"/>
    <p:sldId id="357" r:id="rId61"/>
    <p:sldId id="360" r:id="rId62"/>
    <p:sldId id="361" r:id="rId63"/>
    <p:sldId id="362" r:id="rId64"/>
    <p:sldId id="366" r:id="rId65"/>
    <p:sldId id="373" r:id="rId66"/>
    <p:sldId id="374" r:id="rId67"/>
    <p:sldId id="375" r:id="rId68"/>
    <p:sldId id="376" r:id="rId69"/>
    <p:sldId id="257" r:id="rId70"/>
    <p:sldId id="258" r:id="rId71"/>
    <p:sldId id="261" r:id="rId72"/>
    <p:sldId id="264" r:id="rId73"/>
    <p:sldId id="489" r:id="rId74"/>
    <p:sldId id="263" r:id="rId75"/>
    <p:sldId id="490" r:id="rId76"/>
    <p:sldId id="266" r:id="rId77"/>
    <p:sldId id="267" r:id="rId78"/>
    <p:sldId id="268" r:id="rId79"/>
    <p:sldId id="269" r:id="rId80"/>
    <p:sldId id="500" r:id="rId81"/>
    <p:sldId id="501" r:id="rId82"/>
    <p:sldId id="502" r:id="rId83"/>
    <p:sldId id="503" r:id="rId84"/>
    <p:sldId id="504" r:id="rId85"/>
    <p:sldId id="505" r:id="rId86"/>
    <p:sldId id="506" r:id="rId87"/>
    <p:sldId id="507" r:id="rId88"/>
  </p:sldIdLst>
  <p:sldSz cx="9144000" cy="6858000" type="screen4x3"/>
  <p:notesSz cx="6997700"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DFD12-095A-4DC3-85D1-D3F7181E8241}" v="837" dt="2024-05-27T11:48:56.495"/>
    <p1510:client id="{7717886F-2111-4CB4-836A-B8A718C7DBD8}" v="1221" dt="2024-05-27T10:10:50.340"/>
    <p1510:client id="{82F22C18-C18B-4D5C-93A2-7EA136EACD0D}" v="103" dt="2024-05-27T10:39:27.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80" y="-18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858"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0EEDFD12-095A-4DC3-85D1-D3F7181E8241}"/>
    <pc:docChg chg="addSld delSld modSld">
      <pc:chgData name="Ganavi M" userId="aa0847465628f3dc" providerId="Windows Live" clId="Web-{0EEDFD12-095A-4DC3-85D1-D3F7181E8241}" dt="2024-05-27T11:48:56.495" v="797" actId="14100"/>
      <pc:docMkLst>
        <pc:docMk/>
      </pc:docMkLst>
      <pc:sldChg chg="modSp">
        <pc:chgData name="Ganavi M" userId="aa0847465628f3dc" providerId="Windows Live" clId="Web-{0EEDFD12-095A-4DC3-85D1-D3F7181E8241}" dt="2024-05-27T10:41:24.198" v="10" actId="20577"/>
        <pc:sldMkLst>
          <pc:docMk/>
          <pc:sldMk cId="0" sldId="262"/>
        </pc:sldMkLst>
        <pc:spChg chg="mod">
          <ac:chgData name="Ganavi M" userId="aa0847465628f3dc" providerId="Windows Live" clId="Web-{0EEDFD12-095A-4DC3-85D1-D3F7181E8241}" dt="2024-05-27T10:41:24.198" v="10" actId="20577"/>
          <ac:spMkLst>
            <pc:docMk/>
            <pc:sldMk cId="0" sldId="262"/>
            <ac:spMk id="33795" creationId="{EEBCFC7D-CC13-B8D2-CA98-C1EAB122403A}"/>
          </ac:spMkLst>
        </pc:spChg>
      </pc:sldChg>
      <pc:sldChg chg="modSp">
        <pc:chgData name="Ganavi M" userId="aa0847465628f3dc" providerId="Windows Live" clId="Web-{0EEDFD12-095A-4DC3-85D1-D3F7181E8241}" dt="2024-05-27T10:42:22.574" v="20" actId="20577"/>
        <pc:sldMkLst>
          <pc:docMk/>
          <pc:sldMk cId="0" sldId="270"/>
        </pc:sldMkLst>
        <pc:spChg chg="mod">
          <ac:chgData name="Ganavi M" userId="aa0847465628f3dc" providerId="Windows Live" clId="Web-{0EEDFD12-095A-4DC3-85D1-D3F7181E8241}" dt="2024-05-27T10:42:22.574" v="20" actId="20577"/>
          <ac:spMkLst>
            <pc:docMk/>
            <pc:sldMk cId="0" sldId="270"/>
            <ac:spMk id="50179" creationId="{FEDD06A6-7A71-A1FE-BFB8-D5F9DB32B266}"/>
          </ac:spMkLst>
        </pc:spChg>
      </pc:sldChg>
      <pc:sldChg chg="modSp">
        <pc:chgData name="Ganavi M" userId="aa0847465628f3dc" providerId="Windows Live" clId="Web-{0EEDFD12-095A-4DC3-85D1-D3F7181E8241}" dt="2024-05-27T10:42:35.042" v="22" actId="20577"/>
        <pc:sldMkLst>
          <pc:docMk/>
          <pc:sldMk cId="0" sldId="271"/>
        </pc:sldMkLst>
        <pc:spChg chg="mod">
          <ac:chgData name="Ganavi M" userId="aa0847465628f3dc" providerId="Windows Live" clId="Web-{0EEDFD12-095A-4DC3-85D1-D3F7181E8241}" dt="2024-05-27T10:42:35.042" v="22" actId="20577"/>
          <ac:spMkLst>
            <pc:docMk/>
            <pc:sldMk cId="0" sldId="271"/>
            <ac:spMk id="52227" creationId="{ADA51AE6-C895-7719-FEEB-354EC71DF22E}"/>
          </ac:spMkLst>
        </pc:spChg>
      </pc:sldChg>
      <pc:sldChg chg="modSp">
        <pc:chgData name="Ganavi M" userId="aa0847465628f3dc" providerId="Windows Live" clId="Web-{0EEDFD12-095A-4DC3-85D1-D3F7181E8241}" dt="2024-05-27T10:42:08.355" v="15" actId="20577"/>
        <pc:sldMkLst>
          <pc:docMk/>
          <pc:sldMk cId="0" sldId="273"/>
        </pc:sldMkLst>
        <pc:spChg chg="mod">
          <ac:chgData name="Ganavi M" userId="aa0847465628f3dc" providerId="Windows Live" clId="Web-{0EEDFD12-095A-4DC3-85D1-D3F7181E8241}" dt="2024-05-27T10:42:08.355" v="15" actId="20577"/>
          <ac:spMkLst>
            <pc:docMk/>
            <pc:sldMk cId="0" sldId="273"/>
            <ac:spMk id="56323" creationId="{33E21844-E760-755E-348F-15C4D1543BAE}"/>
          </ac:spMkLst>
        </pc:spChg>
      </pc:sldChg>
      <pc:sldChg chg="modSp">
        <pc:chgData name="Ganavi M" userId="aa0847465628f3dc" providerId="Windows Live" clId="Web-{0EEDFD12-095A-4DC3-85D1-D3F7181E8241}" dt="2024-05-27T10:42:38.667" v="23" actId="20577"/>
        <pc:sldMkLst>
          <pc:docMk/>
          <pc:sldMk cId="0" sldId="275"/>
        </pc:sldMkLst>
        <pc:spChg chg="mod">
          <ac:chgData name="Ganavi M" userId="aa0847465628f3dc" providerId="Windows Live" clId="Web-{0EEDFD12-095A-4DC3-85D1-D3F7181E8241}" dt="2024-05-27T10:42:38.667" v="23" actId="20577"/>
          <ac:spMkLst>
            <pc:docMk/>
            <pc:sldMk cId="0" sldId="275"/>
            <ac:spMk id="60418" creationId="{CB64B29F-01AA-2961-E710-407A73E46162}"/>
          </ac:spMkLst>
        </pc:spChg>
      </pc:sldChg>
      <pc:sldChg chg="modSp">
        <pc:chgData name="Ganavi M" userId="aa0847465628f3dc" providerId="Windows Live" clId="Web-{0EEDFD12-095A-4DC3-85D1-D3F7181E8241}" dt="2024-05-27T10:42:52.214" v="25" actId="20577"/>
        <pc:sldMkLst>
          <pc:docMk/>
          <pc:sldMk cId="0" sldId="339"/>
        </pc:sldMkLst>
        <pc:spChg chg="mod">
          <ac:chgData name="Ganavi M" userId="aa0847465628f3dc" providerId="Windows Live" clId="Web-{0EEDFD12-095A-4DC3-85D1-D3F7181E8241}" dt="2024-05-27T10:42:52.214" v="25" actId="20577"/>
          <ac:spMkLst>
            <pc:docMk/>
            <pc:sldMk cId="0" sldId="339"/>
            <ac:spMk id="191491" creationId="{58CA80FA-3A84-6459-CB91-A94788FB06AA}"/>
          </ac:spMkLst>
        </pc:spChg>
      </pc:sldChg>
      <pc:sldChg chg="modSp">
        <pc:chgData name="Ganavi M" userId="aa0847465628f3dc" providerId="Windows Live" clId="Web-{0EEDFD12-095A-4DC3-85D1-D3F7181E8241}" dt="2024-05-27T10:43:58.965" v="28" actId="20577"/>
        <pc:sldMkLst>
          <pc:docMk/>
          <pc:sldMk cId="0" sldId="356"/>
        </pc:sldMkLst>
        <pc:spChg chg="mod">
          <ac:chgData name="Ganavi M" userId="aa0847465628f3dc" providerId="Windows Live" clId="Web-{0EEDFD12-095A-4DC3-85D1-D3F7181E8241}" dt="2024-05-27T10:43:58.965" v="28" actId="20577"/>
          <ac:spMkLst>
            <pc:docMk/>
            <pc:sldMk cId="0" sldId="356"/>
            <ac:spMk id="226306" creationId="{7AC5F95E-FE12-37FD-3138-8FFCB429E04E}"/>
          </ac:spMkLst>
        </pc:spChg>
      </pc:sldChg>
      <pc:sldChg chg="modSp">
        <pc:chgData name="Ganavi M" userId="aa0847465628f3dc" providerId="Windows Live" clId="Web-{0EEDFD12-095A-4DC3-85D1-D3F7181E8241}" dt="2024-05-27T10:44:27.418" v="33" actId="14100"/>
        <pc:sldMkLst>
          <pc:docMk/>
          <pc:sldMk cId="0" sldId="360"/>
        </pc:sldMkLst>
        <pc:spChg chg="mod">
          <ac:chgData name="Ganavi M" userId="aa0847465628f3dc" providerId="Windows Live" clId="Web-{0EEDFD12-095A-4DC3-85D1-D3F7181E8241}" dt="2024-05-27T10:44:27.418" v="33" actId="14100"/>
          <ac:spMkLst>
            <pc:docMk/>
            <pc:sldMk cId="0" sldId="360"/>
            <ac:spMk id="234498" creationId="{D7E15639-DA0C-80FC-AE35-5AF607AD3CA1}"/>
          </ac:spMkLst>
        </pc:spChg>
      </pc:sldChg>
      <pc:sldChg chg="modSp">
        <pc:chgData name="Ganavi M" userId="aa0847465628f3dc" providerId="Windows Live" clId="Web-{0EEDFD12-095A-4DC3-85D1-D3F7181E8241}" dt="2024-05-27T10:41:15.073" v="9" actId="20577"/>
        <pc:sldMkLst>
          <pc:docMk/>
          <pc:sldMk cId="0" sldId="456"/>
        </pc:sldMkLst>
        <pc:spChg chg="mod">
          <ac:chgData name="Ganavi M" userId="aa0847465628f3dc" providerId="Windows Live" clId="Web-{0EEDFD12-095A-4DC3-85D1-D3F7181E8241}" dt="2024-05-27T10:41:15.073" v="9" actId="20577"/>
          <ac:spMkLst>
            <pc:docMk/>
            <pc:sldMk cId="0" sldId="456"/>
            <ac:spMk id="431107" creationId="{F8EE3DA3-D2C1-CBEC-F739-24DA20E0793E}"/>
          </ac:spMkLst>
        </pc:spChg>
      </pc:sldChg>
      <pc:sldChg chg="modSp">
        <pc:chgData name="Ganavi M" userId="aa0847465628f3dc" providerId="Windows Live" clId="Web-{0EEDFD12-095A-4DC3-85D1-D3F7181E8241}" dt="2024-05-27T10:41:41.776" v="11" actId="20577"/>
        <pc:sldMkLst>
          <pc:docMk/>
          <pc:sldMk cId="0" sldId="477"/>
        </pc:sldMkLst>
        <pc:spChg chg="mod">
          <ac:chgData name="Ganavi M" userId="aa0847465628f3dc" providerId="Windows Live" clId="Web-{0EEDFD12-095A-4DC3-85D1-D3F7181E8241}" dt="2024-05-27T10:41:41.776" v="11" actId="20577"/>
          <ac:spMkLst>
            <pc:docMk/>
            <pc:sldMk cId="0" sldId="477"/>
            <ac:spMk id="461827" creationId="{B2701A3E-6CED-9C5A-5021-438AC5D3DCA9}"/>
          </ac:spMkLst>
        </pc:spChg>
      </pc:sldChg>
      <pc:sldChg chg="modSp">
        <pc:chgData name="Ganavi M" userId="aa0847465628f3dc" providerId="Windows Live" clId="Web-{0EEDFD12-095A-4DC3-85D1-D3F7181E8241}" dt="2024-05-27T10:42:02.058" v="14" actId="20577"/>
        <pc:sldMkLst>
          <pc:docMk/>
          <pc:sldMk cId="0" sldId="479"/>
        </pc:sldMkLst>
        <pc:spChg chg="mod">
          <ac:chgData name="Ganavi M" userId="aa0847465628f3dc" providerId="Windows Live" clId="Web-{0EEDFD12-095A-4DC3-85D1-D3F7181E8241}" dt="2024-05-27T10:42:02.058" v="14" actId="20577"/>
          <ac:spMkLst>
            <pc:docMk/>
            <pc:sldMk cId="0" sldId="479"/>
            <ac:spMk id="463875" creationId="{66229230-BC48-92ED-5EA1-3024E14393B0}"/>
          </ac:spMkLst>
        </pc:spChg>
      </pc:sldChg>
      <pc:sldChg chg="modSp">
        <pc:chgData name="Ganavi M" userId="aa0847465628f3dc" providerId="Windows Live" clId="Web-{0EEDFD12-095A-4DC3-85D1-D3F7181E8241}" dt="2024-05-27T10:40:52.667" v="6" actId="20577"/>
        <pc:sldMkLst>
          <pc:docMk/>
          <pc:sldMk cId="0" sldId="481"/>
        </pc:sldMkLst>
        <pc:spChg chg="mod">
          <ac:chgData name="Ganavi M" userId="aa0847465628f3dc" providerId="Windows Live" clId="Web-{0EEDFD12-095A-4DC3-85D1-D3F7181E8241}" dt="2024-05-27T10:40:52.667" v="6" actId="20577"/>
          <ac:spMkLst>
            <pc:docMk/>
            <pc:sldMk cId="0" sldId="481"/>
            <ac:spMk id="466947" creationId="{B9D02035-6077-0E46-1D7A-6E026C402CCD}"/>
          </ac:spMkLst>
        </pc:spChg>
      </pc:sldChg>
      <pc:sldChg chg="modSp">
        <pc:chgData name="Ganavi M" userId="aa0847465628f3dc" providerId="Windows Live" clId="Web-{0EEDFD12-095A-4DC3-85D1-D3F7181E8241}" dt="2024-05-27T10:41:07.010" v="7" actId="20577"/>
        <pc:sldMkLst>
          <pc:docMk/>
          <pc:sldMk cId="0" sldId="482"/>
        </pc:sldMkLst>
        <pc:spChg chg="mod">
          <ac:chgData name="Ganavi M" userId="aa0847465628f3dc" providerId="Windows Live" clId="Web-{0EEDFD12-095A-4DC3-85D1-D3F7181E8241}" dt="2024-05-27T10:41:07.010" v="7" actId="20577"/>
          <ac:spMkLst>
            <pc:docMk/>
            <pc:sldMk cId="0" sldId="482"/>
            <ac:spMk id="467971" creationId="{DE1B75AB-4C64-A0AA-044A-96178C73A120}"/>
          </ac:spMkLst>
        </pc:spChg>
      </pc:sldChg>
      <pc:sldChg chg="modSp">
        <pc:chgData name="Ganavi M" userId="aa0847465628f3dc" providerId="Windows Live" clId="Web-{0EEDFD12-095A-4DC3-85D1-D3F7181E8241}" dt="2024-05-27T10:40:52.573" v="4" actId="1076"/>
        <pc:sldMkLst>
          <pc:docMk/>
          <pc:sldMk cId="4259797247" sldId="488"/>
        </pc:sldMkLst>
        <pc:spChg chg="mod">
          <ac:chgData name="Ganavi M" userId="aa0847465628f3dc" providerId="Windows Live" clId="Web-{0EEDFD12-095A-4DC3-85D1-D3F7181E8241}" dt="2024-05-27T10:40:52.573" v="4" actId="1076"/>
          <ac:spMkLst>
            <pc:docMk/>
            <pc:sldMk cId="4259797247" sldId="488"/>
            <ac:spMk id="3" creationId="{01B7E321-1C0E-F3F0-1CD0-3DFE7B03BA76}"/>
          </ac:spMkLst>
        </pc:spChg>
      </pc:sldChg>
      <pc:sldChg chg="del">
        <pc:chgData name="Ganavi M" userId="aa0847465628f3dc" providerId="Windows Live" clId="Web-{0EEDFD12-095A-4DC3-85D1-D3F7181E8241}" dt="2024-05-27T10:49:38.233" v="37"/>
        <pc:sldMkLst>
          <pc:docMk/>
          <pc:sldMk cId="294032282" sldId="491"/>
        </pc:sldMkLst>
      </pc:sldChg>
      <pc:sldChg chg="addSp delSp modSp add del">
        <pc:chgData name="Ganavi M" userId="aa0847465628f3dc" providerId="Windows Live" clId="Web-{0EEDFD12-095A-4DC3-85D1-D3F7181E8241}" dt="2024-05-27T11:15:41.870" v="140"/>
        <pc:sldMkLst>
          <pc:docMk/>
          <pc:sldMk cId="745053269" sldId="491"/>
        </pc:sldMkLst>
        <pc:spChg chg="del mod">
          <ac:chgData name="Ganavi M" userId="aa0847465628f3dc" providerId="Windows Live" clId="Web-{0EEDFD12-095A-4DC3-85D1-D3F7181E8241}" dt="2024-05-27T11:13:36.666" v="118"/>
          <ac:spMkLst>
            <pc:docMk/>
            <pc:sldMk cId="745053269" sldId="491"/>
            <ac:spMk id="2" creationId="{00000000-0000-0000-0000-000000000000}"/>
          </ac:spMkLst>
        </pc:spChg>
        <pc:spChg chg="mod">
          <ac:chgData name="Ganavi M" userId="aa0847465628f3dc" providerId="Windows Live" clId="Web-{0EEDFD12-095A-4DC3-85D1-D3F7181E8241}" dt="2024-05-27T11:07:15.226" v="60"/>
          <ac:spMkLst>
            <pc:docMk/>
            <pc:sldMk cId="745053269" sldId="491"/>
            <ac:spMk id="4" creationId="{00000000-0000-0000-0000-000000000000}"/>
          </ac:spMkLst>
        </pc:spChg>
        <pc:spChg chg="mod">
          <ac:chgData name="Ganavi M" userId="aa0847465628f3dc" providerId="Windows Live" clId="Web-{0EEDFD12-095A-4DC3-85D1-D3F7181E8241}" dt="2024-05-27T11:07:15.226" v="61"/>
          <ac:spMkLst>
            <pc:docMk/>
            <pc:sldMk cId="745053269" sldId="491"/>
            <ac:spMk id="5" creationId="{00000000-0000-0000-0000-000000000000}"/>
          </ac:spMkLst>
        </pc:spChg>
        <pc:spChg chg="mod">
          <ac:chgData name="Ganavi M" userId="aa0847465628f3dc" providerId="Windows Live" clId="Web-{0EEDFD12-095A-4DC3-85D1-D3F7181E8241}" dt="2024-05-27T11:07:15.226" v="62"/>
          <ac:spMkLst>
            <pc:docMk/>
            <pc:sldMk cId="745053269" sldId="491"/>
            <ac:spMk id="6" creationId="{00000000-0000-0000-0000-000000000000}"/>
          </ac:spMkLst>
        </pc:spChg>
        <pc:spChg chg="mod">
          <ac:chgData name="Ganavi M" userId="aa0847465628f3dc" providerId="Windows Live" clId="Web-{0EEDFD12-095A-4DC3-85D1-D3F7181E8241}" dt="2024-05-27T11:07:15.226" v="63"/>
          <ac:spMkLst>
            <pc:docMk/>
            <pc:sldMk cId="745053269" sldId="491"/>
            <ac:spMk id="7" creationId="{00000000-0000-0000-0000-000000000000}"/>
          </ac:spMkLst>
        </pc:spChg>
        <pc:spChg chg="mod">
          <ac:chgData name="Ganavi M" userId="aa0847465628f3dc" providerId="Windows Live" clId="Web-{0EEDFD12-095A-4DC3-85D1-D3F7181E8241}" dt="2024-05-27T11:07:15.226" v="64"/>
          <ac:spMkLst>
            <pc:docMk/>
            <pc:sldMk cId="745053269" sldId="491"/>
            <ac:spMk id="8" creationId="{00000000-0000-0000-0000-000000000000}"/>
          </ac:spMkLst>
        </pc:spChg>
        <pc:spChg chg="mod">
          <ac:chgData name="Ganavi M" userId="aa0847465628f3dc" providerId="Windows Live" clId="Web-{0EEDFD12-095A-4DC3-85D1-D3F7181E8241}" dt="2024-05-27T11:07:15.226" v="65"/>
          <ac:spMkLst>
            <pc:docMk/>
            <pc:sldMk cId="745053269" sldId="491"/>
            <ac:spMk id="9" creationId="{00000000-0000-0000-0000-000000000000}"/>
          </ac:spMkLst>
        </pc:spChg>
        <pc:spChg chg="mod">
          <ac:chgData name="Ganavi M" userId="aa0847465628f3dc" providerId="Windows Live" clId="Web-{0EEDFD12-095A-4DC3-85D1-D3F7181E8241}" dt="2024-05-27T11:07:15.226" v="66"/>
          <ac:spMkLst>
            <pc:docMk/>
            <pc:sldMk cId="745053269" sldId="491"/>
            <ac:spMk id="10" creationId="{00000000-0000-0000-0000-000000000000}"/>
          </ac:spMkLst>
        </pc:spChg>
        <pc:spChg chg="mod">
          <ac:chgData name="Ganavi M" userId="aa0847465628f3dc" providerId="Windows Live" clId="Web-{0EEDFD12-095A-4DC3-85D1-D3F7181E8241}" dt="2024-05-27T11:07:15.226" v="67"/>
          <ac:spMkLst>
            <pc:docMk/>
            <pc:sldMk cId="745053269" sldId="491"/>
            <ac:spMk id="11" creationId="{00000000-0000-0000-0000-000000000000}"/>
          </ac:spMkLst>
        </pc:spChg>
        <pc:spChg chg="mod">
          <ac:chgData name="Ganavi M" userId="aa0847465628f3dc" providerId="Windows Live" clId="Web-{0EEDFD12-095A-4DC3-85D1-D3F7181E8241}" dt="2024-05-27T11:07:15.226" v="68"/>
          <ac:spMkLst>
            <pc:docMk/>
            <pc:sldMk cId="745053269" sldId="491"/>
            <ac:spMk id="12" creationId="{00000000-0000-0000-0000-000000000000}"/>
          </ac:spMkLst>
        </pc:spChg>
        <pc:spChg chg="mod">
          <ac:chgData name="Ganavi M" userId="aa0847465628f3dc" providerId="Windows Live" clId="Web-{0EEDFD12-095A-4DC3-85D1-D3F7181E8241}" dt="2024-05-27T11:07:15.226" v="69"/>
          <ac:spMkLst>
            <pc:docMk/>
            <pc:sldMk cId="745053269" sldId="491"/>
            <ac:spMk id="13" creationId="{00000000-0000-0000-0000-000000000000}"/>
          </ac:spMkLst>
        </pc:spChg>
        <pc:spChg chg="mod">
          <ac:chgData name="Ganavi M" userId="aa0847465628f3dc" providerId="Windows Live" clId="Web-{0EEDFD12-095A-4DC3-85D1-D3F7181E8241}" dt="2024-05-27T11:07:15.226" v="70"/>
          <ac:spMkLst>
            <pc:docMk/>
            <pc:sldMk cId="745053269" sldId="491"/>
            <ac:spMk id="14" creationId="{00000000-0000-0000-0000-000000000000}"/>
          </ac:spMkLst>
        </pc:spChg>
        <pc:spChg chg="mod">
          <ac:chgData name="Ganavi M" userId="aa0847465628f3dc" providerId="Windows Live" clId="Web-{0EEDFD12-095A-4DC3-85D1-D3F7181E8241}" dt="2024-05-27T11:07:15.226" v="71"/>
          <ac:spMkLst>
            <pc:docMk/>
            <pc:sldMk cId="745053269" sldId="491"/>
            <ac:spMk id="15" creationId="{00000000-0000-0000-0000-000000000000}"/>
          </ac:spMkLst>
        </pc:spChg>
        <pc:spChg chg="mod">
          <ac:chgData name="Ganavi M" userId="aa0847465628f3dc" providerId="Windows Live" clId="Web-{0EEDFD12-095A-4DC3-85D1-D3F7181E8241}" dt="2024-05-27T11:07:15.226" v="72"/>
          <ac:spMkLst>
            <pc:docMk/>
            <pc:sldMk cId="745053269" sldId="491"/>
            <ac:spMk id="16" creationId="{00000000-0000-0000-0000-000000000000}"/>
          </ac:spMkLst>
        </pc:spChg>
        <pc:spChg chg="mod">
          <ac:chgData name="Ganavi M" userId="aa0847465628f3dc" providerId="Windows Live" clId="Web-{0EEDFD12-095A-4DC3-85D1-D3F7181E8241}" dt="2024-05-27T11:07:15.226" v="73"/>
          <ac:spMkLst>
            <pc:docMk/>
            <pc:sldMk cId="745053269" sldId="491"/>
            <ac:spMk id="17" creationId="{00000000-0000-0000-0000-000000000000}"/>
          </ac:spMkLst>
        </pc:spChg>
        <pc:spChg chg="mod">
          <ac:chgData name="Ganavi M" userId="aa0847465628f3dc" providerId="Windows Live" clId="Web-{0EEDFD12-095A-4DC3-85D1-D3F7181E8241}" dt="2024-05-27T11:07:15.226" v="74"/>
          <ac:spMkLst>
            <pc:docMk/>
            <pc:sldMk cId="745053269" sldId="491"/>
            <ac:spMk id="18" creationId="{00000000-0000-0000-0000-000000000000}"/>
          </ac:spMkLst>
        </pc:spChg>
        <pc:spChg chg="mod">
          <ac:chgData name="Ganavi M" userId="aa0847465628f3dc" providerId="Windows Live" clId="Web-{0EEDFD12-095A-4DC3-85D1-D3F7181E8241}" dt="2024-05-27T11:07:15.226" v="75"/>
          <ac:spMkLst>
            <pc:docMk/>
            <pc:sldMk cId="745053269" sldId="491"/>
            <ac:spMk id="19" creationId="{00000000-0000-0000-0000-000000000000}"/>
          </ac:spMkLst>
        </pc:spChg>
        <pc:spChg chg="mod">
          <ac:chgData name="Ganavi M" userId="aa0847465628f3dc" providerId="Windows Live" clId="Web-{0EEDFD12-095A-4DC3-85D1-D3F7181E8241}" dt="2024-05-27T11:07:15.226" v="76"/>
          <ac:spMkLst>
            <pc:docMk/>
            <pc:sldMk cId="745053269" sldId="491"/>
            <ac:spMk id="20" creationId="{00000000-0000-0000-0000-000000000000}"/>
          </ac:spMkLst>
        </pc:spChg>
        <pc:spChg chg="mod">
          <ac:chgData name="Ganavi M" userId="aa0847465628f3dc" providerId="Windows Live" clId="Web-{0EEDFD12-095A-4DC3-85D1-D3F7181E8241}" dt="2024-05-27T11:07:15.226" v="77"/>
          <ac:spMkLst>
            <pc:docMk/>
            <pc:sldMk cId="745053269" sldId="491"/>
            <ac:spMk id="21" creationId="{00000000-0000-0000-0000-000000000000}"/>
          </ac:spMkLst>
        </pc:spChg>
        <pc:spChg chg="mod">
          <ac:chgData name="Ganavi M" userId="aa0847465628f3dc" providerId="Windows Live" clId="Web-{0EEDFD12-095A-4DC3-85D1-D3F7181E8241}" dt="2024-05-27T11:07:15.226" v="78"/>
          <ac:spMkLst>
            <pc:docMk/>
            <pc:sldMk cId="745053269" sldId="491"/>
            <ac:spMk id="22" creationId="{00000000-0000-0000-0000-000000000000}"/>
          </ac:spMkLst>
        </pc:spChg>
        <pc:spChg chg="mod">
          <ac:chgData name="Ganavi M" userId="aa0847465628f3dc" providerId="Windows Live" clId="Web-{0EEDFD12-095A-4DC3-85D1-D3F7181E8241}" dt="2024-05-27T11:07:15.226" v="79"/>
          <ac:spMkLst>
            <pc:docMk/>
            <pc:sldMk cId="745053269" sldId="491"/>
            <ac:spMk id="23" creationId="{00000000-0000-0000-0000-000000000000}"/>
          </ac:spMkLst>
        </pc:spChg>
        <pc:spChg chg="mod">
          <ac:chgData name="Ganavi M" userId="aa0847465628f3dc" providerId="Windows Live" clId="Web-{0EEDFD12-095A-4DC3-85D1-D3F7181E8241}" dt="2024-05-27T11:07:15.288" v="80"/>
          <ac:spMkLst>
            <pc:docMk/>
            <pc:sldMk cId="745053269" sldId="491"/>
            <ac:spMk id="24" creationId="{00000000-0000-0000-0000-000000000000}"/>
          </ac:spMkLst>
        </pc:spChg>
        <pc:spChg chg="del mod">
          <ac:chgData name="Ganavi M" userId="aa0847465628f3dc" providerId="Windows Live" clId="Web-{0EEDFD12-095A-4DC3-85D1-D3F7181E8241}" dt="2024-05-27T11:15:32.308" v="138"/>
          <ac:spMkLst>
            <pc:docMk/>
            <pc:sldMk cId="745053269" sldId="491"/>
            <ac:spMk id="25" creationId="{00000000-0000-0000-0000-000000000000}"/>
          </ac:spMkLst>
        </pc:spChg>
        <pc:spChg chg="del">
          <ac:chgData name="Ganavi M" userId="aa0847465628f3dc" providerId="Windows Live" clId="Web-{0EEDFD12-095A-4DC3-85D1-D3F7181E8241}" dt="2024-05-27T11:11:59.447" v="95"/>
          <ac:spMkLst>
            <pc:docMk/>
            <pc:sldMk cId="745053269" sldId="491"/>
            <ac:spMk id="26" creationId="{00000000-0000-0000-0000-000000000000}"/>
          </ac:spMkLst>
        </pc:spChg>
        <pc:spChg chg="del mod">
          <ac:chgData name="Ganavi M" userId="aa0847465628f3dc" providerId="Windows Live" clId="Web-{0EEDFD12-095A-4DC3-85D1-D3F7181E8241}" dt="2024-05-27T11:12:38.041" v="106"/>
          <ac:spMkLst>
            <pc:docMk/>
            <pc:sldMk cId="745053269" sldId="491"/>
            <ac:spMk id="44" creationId="{00000000-0000-0000-0000-000000000000}"/>
          </ac:spMkLst>
        </pc:spChg>
        <pc:spChg chg="del mod">
          <ac:chgData name="Ganavi M" userId="aa0847465628f3dc" providerId="Windows Live" clId="Web-{0EEDFD12-095A-4DC3-85D1-D3F7181E8241}" dt="2024-05-27T11:12:11.650" v="100"/>
          <ac:spMkLst>
            <pc:docMk/>
            <pc:sldMk cId="745053269" sldId="491"/>
            <ac:spMk id="52" creationId="{00000000-0000-0000-0000-000000000000}"/>
          </ac:spMkLst>
        </pc:spChg>
        <pc:spChg chg="add del mod">
          <ac:chgData name="Ganavi M" userId="aa0847465628f3dc" providerId="Windows Live" clId="Web-{0EEDFD12-095A-4DC3-85D1-D3F7181E8241}" dt="2024-05-27T11:13:51.323" v="120"/>
          <ac:spMkLst>
            <pc:docMk/>
            <pc:sldMk cId="745053269" sldId="491"/>
            <ac:spMk id="54" creationId="{0701247E-0426-39E8-A32D-864D1525BAD8}"/>
          </ac:spMkLst>
        </pc:spChg>
        <pc:grpChg chg="del">
          <ac:chgData name="Ganavi M" userId="aa0847465628f3dc" providerId="Windows Live" clId="Web-{0EEDFD12-095A-4DC3-85D1-D3F7181E8241}" dt="2024-05-27T11:13:41.401" v="119"/>
          <ac:grpSpMkLst>
            <pc:docMk/>
            <pc:sldMk cId="745053269" sldId="491"/>
            <ac:grpSpMk id="3" creationId="{00000000-0000-0000-0000-000000000000}"/>
          </ac:grpSpMkLst>
        </pc:grpChg>
        <pc:grpChg chg="del">
          <ac:chgData name="Ganavi M" userId="aa0847465628f3dc" providerId="Windows Live" clId="Web-{0EEDFD12-095A-4DC3-85D1-D3F7181E8241}" dt="2024-05-27T11:12:32.400" v="104"/>
          <ac:grpSpMkLst>
            <pc:docMk/>
            <pc:sldMk cId="745053269" sldId="491"/>
            <ac:grpSpMk id="27" creationId="{00000000-0000-0000-0000-000000000000}"/>
          </ac:grpSpMkLst>
        </pc:grpChg>
        <pc:grpChg chg="del">
          <ac:chgData name="Ganavi M" userId="aa0847465628f3dc" providerId="Windows Live" clId="Web-{0EEDFD12-095A-4DC3-85D1-D3F7181E8241}" dt="2024-05-27T11:12:33.322" v="105"/>
          <ac:grpSpMkLst>
            <pc:docMk/>
            <pc:sldMk cId="745053269" sldId="491"/>
            <ac:grpSpMk id="45" creationId="{00000000-0000-0000-0000-000000000000}"/>
          </ac:grpSpMkLst>
        </pc:grpChg>
        <pc:grpChg chg="del mod">
          <ac:chgData name="Ganavi M" userId="aa0847465628f3dc" providerId="Windows Live" clId="Web-{0EEDFD12-095A-4DC3-85D1-D3F7181E8241}" dt="2024-05-27T11:12:00.869" v="97"/>
          <ac:grpSpMkLst>
            <pc:docMk/>
            <pc:sldMk cId="745053269" sldId="491"/>
            <ac:grpSpMk id="48" creationId="{00000000-0000-0000-0000-000000000000}"/>
          </ac:grpSpMkLst>
        </pc:grpChg>
        <pc:picChg chg="del">
          <ac:chgData name="Ganavi M" userId="aa0847465628f3dc" providerId="Windows Live" clId="Web-{0EEDFD12-095A-4DC3-85D1-D3F7181E8241}" dt="2024-05-27T11:12:25.963" v="103"/>
          <ac:picMkLst>
            <pc:docMk/>
            <pc:sldMk cId="745053269" sldId="491"/>
            <ac:picMk id="28" creationId="{00000000-0000-0000-0000-000000000000}"/>
          </ac:picMkLst>
        </pc:picChg>
      </pc:sldChg>
      <pc:sldChg chg="modSp new del">
        <pc:chgData name="Ganavi M" userId="aa0847465628f3dc" providerId="Windows Live" clId="Web-{0EEDFD12-095A-4DC3-85D1-D3F7181E8241}" dt="2024-05-27T10:56:57.971" v="51"/>
        <pc:sldMkLst>
          <pc:docMk/>
          <pc:sldMk cId="4186054145" sldId="491"/>
        </pc:sldMkLst>
        <pc:spChg chg="mod">
          <ac:chgData name="Ganavi M" userId="aa0847465628f3dc" providerId="Windows Live" clId="Web-{0EEDFD12-095A-4DC3-85D1-D3F7181E8241}" dt="2024-05-27T10:56:50.455" v="50" actId="1076"/>
          <ac:spMkLst>
            <pc:docMk/>
            <pc:sldMk cId="4186054145" sldId="491"/>
            <ac:spMk id="2" creationId="{3CCC6EFD-805C-E5AD-C76F-D85F78DEBECA}"/>
          </ac:spMkLst>
        </pc:spChg>
      </pc:sldChg>
      <pc:sldChg chg="del">
        <pc:chgData name="Ganavi M" userId="aa0847465628f3dc" providerId="Windows Live" clId="Web-{0EEDFD12-095A-4DC3-85D1-D3F7181E8241}" dt="2024-05-27T10:49:39.843" v="38"/>
        <pc:sldMkLst>
          <pc:docMk/>
          <pc:sldMk cId="2650714782" sldId="492"/>
        </pc:sldMkLst>
      </pc:sldChg>
      <pc:sldChg chg="addSp delSp modSp add del">
        <pc:chgData name="Ganavi M" userId="aa0847465628f3dc" providerId="Windows Live" clId="Web-{0EEDFD12-095A-4DC3-85D1-D3F7181E8241}" dt="2024-05-27T11:18:37.622" v="185"/>
        <pc:sldMkLst>
          <pc:docMk/>
          <pc:sldMk cId="3729484676" sldId="492"/>
        </pc:sldMkLst>
        <pc:spChg chg="del mod">
          <ac:chgData name="Ganavi M" userId="aa0847465628f3dc" providerId="Windows Live" clId="Web-{0EEDFD12-095A-4DC3-85D1-D3F7181E8241}" dt="2024-05-27T11:16:25.121" v="153"/>
          <ac:spMkLst>
            <pc:docMk/>
            <pc:sldMk cId="3729484676" sldId="492"/>
            <ac:spMk id="2" creationId="{00000000-0000-0000-0000-000000000000}"/>
          </ac:spMkLst>
        </pc:spChg>
        <pc:grpChg chg="del">
          <ac:chgData name="Ganavi M" userId="aa0847465628f3dc" providerId="Windows Live" clId="Web-{0EEDFD12-095A-4DC3-85D1-D3F7181E8241}" dt="2024-05-27T11:17:03.105" v="154"/>
          <ac:grpSpMkLst>
            <pc:docMk/>
            <pc:sldMk cId="3729484676" sldId="492"/>
            <ac:grpSpMk id="3" creationId="{00000000-0000-0000-0000-000000000000}"/>
          </ac:grpSpMkLst>
        </pc:grpChg>
        <pc:grpChg chg="add del">
          <ac:chgData name="Ganavi M" userId="aa0847465628f3dc" providerId="Windows Live" clId="Web-{0EEDFD12-095A-4DC3-85D1-D3F7181E8241}" dt="2024-05-27T11:17:26.855" v="159"/>
          <ac:grpSpMkLst>
            <pc:docMk/>
            <pc:sldMk cId="3729484676" sldId="492"/>
            <ac:grpSpMk id="25" creationId="{00000000-0000-0000-0000-000000000000}"/>
          </ac:grpSpMkLst>
        </pc:grpChg>
        <pc:grpChg chg="add del">
          <ac:chgData name="Ganavi M" userId="aa0847465628f3dc" providerId="Windows Live" clId="Web-{0EEDFD12-095A-4DC3-85D1-D3F7181E8241}" dt="2024-05-27T11:17:26.855" v="160"/>
          <ac:grpSpMkLst>
            <pc:docMk/>
            <pc:sldMk cId="3729484676" sldId="492"/>
            <ac:grpSpMk id="41" creationId="{00000000-0000-0000-0000-000000000000}"/>
          </ac:grpSpMkLst>
        </pc:grpChg>
        <pc:grpChg chg="add del">
          <ac:chgData name="Ganavi M" userId="aa0847465628f3dc" providerId="Windows Live" clId="Web-{0EEDFD12-095A-4DC3-85D1-D3F7181E8241}" dt="2024-05-27T11:17:26.855" v="161"/>
          <ac:grpSpMkLst>
            <pc:docMk/>
            <pc:sldMk cId="3729484676" sldId="492"/>
            <ac:grpSpMk id="45" creationId="{00000000-0000-0000-0000-000000000000}"/>
          </ac:grpSpMkLst>
        </pc:grpChg>
        <pc:picChg chg="add del">
          <ac:chgData name="Ganavi M" userId="aa0847465628f3dc" providerId="Windows Live" clId="Web-{0EEDFD12-095A-4DC3-85D1-D3F7181E8241}" dt="2024-05-27T11:17:26.855" v="162"/>
          <ac:picMkLst>
            <pc:docMk/>
            <pc:sldMk cId="3729484676" sldId="492"/>
            <ac:picMk id="62" creationId="{00000000-0000-0000-0000-000000000000}"/>
          </ac:picMkLst>
        </pc:picChg>
      </pc:sldChg>
      <pc:sldChg chg="del">
        <pc:chgData name="Ganavi M" userId="aa0847465628f3dc" providerId="Windows Live" clId="Web-{0EEDFD12-095A-4DC3-85D1-D3F7181E8241}" dt="2024-05-27T10:49:40.577" v="39"/>
        <pc:sldMkLst>
          <pc:docMk/>
          <pc:sldMk cId="1609057296" sldId="493"/>
        </pc:sldMkLst>
      </pc:sldChg>
      <pc:sldChg chg="delSp modSp add del">
        <pc:chgData name="Ganavi M" userId="aa0847465628f3dc" providerId="Windows Live" clId="Web-{0EEDFD12-095A-4DC3-85D1-D3F7181E8241}" dt="2024-05-27T11:20:26.622" v="201"/>
        <pc:sldMkLst>
          <pc:docMk/>
          <pc:sldMk cId="2034521892" sldId="493"/>
        </pc:sldMkLst>
        <pc:spChg chg="del mod">
          <ac:chgData name="Ganavi M" userId="aa0847465628f3dc" providerId="Windows Live" clId="Web-{0EEDFD12-095A-4DC3-85D1-D3F7181E8241}" dt="2024-05-27T11:18:58.606" v="190"/>
          <ac:spMkLst>
            <pc:docMk/>
            <pc:sldMk cId="2034521892" sldId="493"/>
            <ac:spMk id="2" creationId="{00000000-0000-0000-0000-000000000000}"/>
          </ac:spMkLst>
        </pc:spChg>
      </pc:sldChg>
      <pc:sldChg chg="del">
        <pc:chgData name="Ganavi M" userId="aa0847465628f3dc" providerId="Windows Live" clId="Web-{0EEDFD12-095A-4DC3-85D1-D3F7181E8241}" dt="2024-05-27T10:49:42.327" v="40"/>
        <pc:sldMkLst>
          <pc:docMk/>
          <pc:sldMk cId="404433316" sldId="494"/>
        </pc:sldMkLst>
      </pc:sldChg>
      <pc:sldChg chg="addSp delSp modSp add del">
        <pc:chgData name="Ganavi M" userId="aa0847465628f3dc" providerId="Windows Live" clId="Web-{0EEDFD12-095A-4DC3-85D1-D3F7181E8241}" dt="2024-05-27T11:21:00.513" v="208"/>
        <pc:sldMkLst>
          <pc:docMk/>
          <pc:sldMk cId="2584370261" sldId="494"/>
        </pc:sldMkLst>
        <pc:spChg chg="del">
          <ac:chgData name="Ganavi M" userId="aa0847465628f3dc" providerId="Windows Live" clId="Web-{0EEDFD12-095A-4DC3-85D1-D3F7181E8241}" dt="2024-05-27T11:20:44.638" v="204"/>
          <ac:spMkLst>
            <pc:docMk/>
            <pc:sldMk cId="2584370261" sldId="494"/>
            <ac:spMk id="2" creationId="{00000000-0000-0000-0000-000000000000}"/>
          </ac:spMkLst>
        </pc:spChg>
        <pc:spChg chg="del">
          <ac:chgData name="Ganavi M" userId="aa0847465628f3dc" providerId="Windows Live" clId="Web-{0EEDFD12-095A-4DC3-85D1-D3F7181E8241}" dt="2024-05-27T11:20:44.576" v="203"/>
          <ac:spMkLst>
            <pc:docMk/>
            <pc:sldMk cId="2584370261" sldId="494"/>
            <ac:spMk id="25" creationId="{00000000-0000-0000-0000-000000000000}"/>
          </ac:spMkLst>
        </pc:spChg>
        <pc:spChg chg="add mod">
          <ac:chgData name="Ganavi M" userId="aa0847465628f3dc" providerId="Windows Live" clId="Web-{0EEDFD12-095A-4DC3-85D1-D3F7181E8241}" dt="2024-05-27T11:20:44.638" v="204"/>
          <ac:spMkLst>
            <pc:docMk/>
            <pc:sldMk cId="2584370261" sldId="494"/>
            <ac:spMk id="32" creationId="{D091CFC2-4294-EA85-9717-1E13571308BB}"/>
          </ac:spMkLst>
        </pc:spChg>
      </pc:sldChg>
      <pc:sldChg chg="del">
        <pc:chgData name="Ganavi M" userId="aa0847465628f3dc" providerId="Windows Live" clId="Web-{0EEDFD12-095A-4DC3-85D1-D3F7181E8241}" dt="2024-05-27T10:49:44.983" v="41"/>
        <pc:sldMkLst>
          <pc:docMk/>
          <pc:sldMk cId="259789196" sldId="495"/>
        </pc:sldMkLst>
      </pc:sldChg>
      <pc:sldChg chg="addSp delSp modSp add del">
        <pc:chgData name="Ganavi M" userId="aa0847465628f3dc" providerId="Windows Live" clId="Web-{0EEDFD12-095A-4DC3-85D1-D3F7181E8241}" dt="2024-05-27T11:24:51.687" v="663"/>
        <pc:sldMkLst>
          <pc:docMk/>
          <pc:sldMk cId="2610366646" sldId="495"/>
        </pc:sldMkLst>
        <pc:spChg chg="add del">
          <ac:chgData name="Ganavi M" userId="aa0847465628f3dc" providerId="Windows Live" clId="Web-{0EEDFD12-095A-4DC3-85D1-D3F7181E8241}" dt="2024-05-27T11:23:28.202" v="300"/>
          <ac:spMkLst>
            <pc:docMk/>
            <pc:sldMk cId="2610366646" sldId="495"/>
            <ac:spMk id="2" creationId="{00000000-0000-0000-0000-000000000000}"/>
          </ac:spMkLst>
        </pc:spChg>
        <pc:spChg chg="add del">
          <ac:chgData name="Ganavi M" userId="aa0847465628f3dc" providerId="Windows Live" clId="Web-{0EEDFD12-095A-4DC3-85D1-D3F7181E8241}" dt="2024-05-27T11:23:28.202" v="302"/>
          <ac:spMkLst>
            <pc:docMk/>
            <pc:sldMk cId="2610366646" sldId="495"/>
            <ac:spMk id="26" creationId="{00000000-0000-0000-0000-000000000000}"/>
          </ac:spMkLst>
        </pc:spChg>
        <pc:spChg chg="add del">
          <ac:chgData name="Ganavi M" userId="aa0847465628f3dc" providerId="Windows Live" clId="Web-{0EEDFD12-095A-4DC3-85D1-D3F7181E8241}" dt="2024-05-27T11:23:28.202" v="303"/>
          <ac:spMkLst>
            <pc:docMk/>
            <pc:sldMk cId="2610366646" sldId="495"/>
            <ac:spMk id="27" creationId="{00000000-0000-0000-0000-000000000000}"/>
          </ac:spMkLst>
        </pc:spChg>
        <pc:spChg chg="add del">
          <ac:chgData name="Ganavi M" userId="aa0847465628f3dc" providerId="Windows Live" clId="Web-{0EEDFD12-095A-4DC3-85D1-D3F7181E8241}" dt="2024-05-27T11:23:28.218" v="304"/>
          <ac:spMkLst>
            <pc:docMk/>
            <pc:sldMk cId="2610366646" sldId="495"/>
            <ac:spMk id="28" creationId="{00000000-0000-0000-0000-000000000000}"/>
          </ac:spMkLst>
        </pc:spChg>
        <pc:spChg chg="add del">
          <ac:chgData name="Ganavi M" userId="aa0847465628f3dc" providerId="Windows Live" clId="Web-{0EEDFD12-095A-4DC3-85D1-D3F7181E8241}" dt="2024-05-27T11:23:28.218" v="305"/>
          <ac:spMkLst>
            <pc:docMk/>
            <pc:sldMk cId="2610366646" sldId="495"/>
            <ac:spMk id="29" creationId="{00000000-0000-0000-0000-000000000000}"/>
          </ac:spMkLst>
        </pc:spChg>
        <pc:spChg chg="add del">
          <ac:chgData name="Ganavi M" userId="aa0847465628f3dc" providerId="Windows Live" clId="Web-{0EEDFD12-095A-4DC3-85D1-D3F7181E8241}" dt="2024-05-27T11:23:28.218" v="306"/>
          <ac:spMkLst>
            <pc:docMk/>
            <pc:sldMk cId="2610366646" sldId="495"/>
            <ac:spMk id="30" creationId="{00000000-0000-0000-0000-000000000000}"/>
          </ac:spMkLst>
        </pc:spChg>
        <pc:spChg chg="add del">
          <ac:chgData name="Ganavi M" userId="aa0847465628f3dc" providerId="Windows Live" clId="Web-{0EEDFD12-095A-4DC3-85D1-D3F7181E8241}" dt="2024-05-27T11:23:28.218" v="307"/>
          <ac:spMkLst>
            <pc:docMk/>
            <pc:sldMk cId="2610366646" sldId="495"/>
            <ac:spMk id="31" creationId="{00000000-0000-0000-0000-000000000000}"/>
          </ac:spMkLst>
        </pc:spChg>
        <pc:spChg chg="add del">
          <ac:chgData name="Ganavi M" userId="aa0847465628f3dc" providerId="Windows Live" clId="Web-{0EEDFD12-095A-4DC3-85D1-D3F7181E8241}" dt="2024-05-27T11:23:28.218" v="308"/>
          <ac:spMkLst>
            <pc:docMk/>
            <pc:sldMk cId="2610366646" sldId="495"/>
            <ac:spMk id="32" creationId="{00000000-0000-0000-0000-000000000000}"/>
          </ac:spMkLst>
        </pc:spChg>
        <pc:spChg chg="add del">
          <ac:chgData name="Ganavi M" userId="aa0847465628f3dc" providerId="Windows Live" clId="Web-{0EEDFD12-095A-4DC3-85D1-D3F7181E8241}" dt="2024-05-27T11:23:28.218" v="309"/>
          <ac:spMkLst>
            <pc:docMk/>
            <pc:sldMk cId="2610366646" sldId="495"/>
            <ac:spMk id="33" creationId="{00000000-0000-0000-0000-000000000000}"/>
          </ac:spMkLst>
        </pc:spChg>
        <pc:spChg chg="add del">
          <ac:chgData name="Ganavi M" userId="aa0847465628f3dc" providerId="Windows Live" clId="Web-{0EEDFD12-095A-4DC3-85D1-D3F7181E8241}" dt="2024-05-27T11:23:28.218" v="310"/>
          <ac:spMkLst>
            <pc:docMk/>
            <pc:sldMk cId="2610366646" sldId="495"/>
            <ac:spMk id="34" creationId="{00000000-0000-0000-0000-000000000000}"/>
          </ac:spMkLst>
        </pc:spChg>
        <pc:spChg chg="add del">
          <ac:chgData name="Ganavi M" userId="aa0847465628f3dc" providerId="Windows Live" clId="Web-{0EEDFD12-095A-4DC3-85D1-D3F7181E8241}" dt="2024-05-27T11:23:28.218" v="311"/>
          <ac:spMkLst>
            <pc:docMk/>
            <pc:sldMk cId="2610366646" sldId="495"/>
            <ac:spMk id="35" creationId="{00000000-0000-0000-0000-000000000000}"/>
          </ac:spMkLst>
        </pc:spChg>
        <pc:spChg chg="add del">
          <ac:chgData name="Ganavi M" userId="aa0847465628f3dc" providerId="Windows Live" clId="Web-{0EEDFD12-095A-4DC3-85D1-D3F7181E8241}" dt="2024-05-27T11:23:28.218" v="312"/>
          <ac:spMkLst>
            <pc:docMk/>
            <pc:sldMk cId="2610366646" sldId="495"/>
            <ac:spMk id="36" creationId="{00000000-0000-0000-0000-000000000000}"/>
          </ac:spMkLst>
        </pc:spChg>
        <pc:spChg chg="add del">
          <ac:chgData name="Ganavi M" userId="aa0847465628f3dc" providerId="Windows Live" clId="Web-{0EEDFD12-095A-4DC3-85D1-D3F7181E8241}" dt="2024-05-27T11:23:28.218" v="313"/>
          <ac:spMkLst>
            <pc:docMk/>
            <pc:sldMk cId="2610366646" sldId="495"/>
            <ac:spMk id="37" creationId="{00000000-0000-0000-0000-000000000000}"/>
          </ac:spMkLst>
        </pc:spChg>
        <pc:spChg chg="add del">
          <ac:chgData name="Ganavi M" userId="aa0847465628f3dc" providerId="Windows Live" clId="Web-{0EEDFD12-095A-4DC3-85D1-D3F7181E8241}" dt="2024-05-27T11:23:28.218" v="314"/>
          <ac:spMkLst>
            <pc:docMk/>
            <pc:sldMk cId="2610366646" sldId="495"/>
            <ac:spMk id="38" creationId="{00000000-0000-0000-0000-000000000000}"/>
          </ac:spMkLst>
        </pc:spChg>
        <pc:spChg chg="add del">
          <ac:chgData name="Ganavi M" userId="aa0847465628f3dc" providerId="Windows Live" clId="Web-{0EEDFD12-095A-4DC3-85D1-D3F7181E8241}" dt="2024-05-27T11:23:28.218" v="315"/>
          <ac:spMkLst>
            <pc:docMk/>
            <pc:sldMk cId="2610366646" sldId="495"/>
            <ac:spMk id="39" creationId="{00000000-0000-0000-0000-000000000000}"/>
          </ac:spMkLst>
        </pc:spChg>
        <pc:spChg chg="add del">
          <ac:chgData name="Ganavi M" userId="aa0847465628f3dc" providerId="Windows Live" clId="Web-{0EEDFD12-095A-4DC3-85D1-D3F7181E8241}" dt="2024-05-27T11:23:28.218" v="316"/>
          <ac:spMkLst>
            <pc:docMk/>
            <pc:sldMk cId="2610366646" sldId="495"/>
            <ac:spMk id="40" creationId="{00000000-0000-0000-0000-000000000000}"/>
          </ac:spMkLst>
        </pc:spChg>
        <pc:spChg chg="add del">
          <ac:chgData name="Ganavi M" userId="aa0847465628f3dc" providerId="Windows Live" clId="Web-{0EEDFD12-095A-4DC3-85D1-D3F7181E8241}" dt="2024-05-27T11:23:28.218" v="317"/>
          <ac:spMkLst>
            <pc:docMk/>
            <pc:sldMk cId="2610366646" sldId="495"/>
            <ac:spMk id="41" creationId="{00000000-0000-0000-0000-000000000000}"/>
          </ac:spMkLst>
        </pc:spChg>
        <pc:spChg chg="add del">
          <ac:chgData name="Ganavi M" userId="aa0847465628f3dc" providerId="Windows Live" clId="Web-{0EEDFD12-095A-4DC3-85D1-D3F7181E8241}" dt="2024-05-27T11:23:28.218" v="318"/>
          <ac:spMkLst>
            <pc:docMk/>
            <pc:sldMk cId="2610366646" sldId="495"/>
            <ac:spMk id="42" creationId="{00000000-0000-0000-0000-000000000000}"/>
          </ac:spMkLst>
        </pc:spChg>
        <pc:spChg chg="add del">
          <ac:chgData name="Ganavi M" userId="aa0847465628f3dc" providerId="Windows Live" clId="Web-{0EEDFD12-095A-4DC3-85D1-D3F7181E8241}" dt="2024-05-27T11:23:28.218" v="319"/>
          <ac:spMkLst>
            <pc:docMk/>
            <pc:sldMk cId="2610366646" sldId="495"/>
            <ac:spMk id="43" creationId="{00000000-0000-0000-0000-000000000000}"/>
          </ac:spMkLst>
        </pc:spChg>
        <pc:spChg chg="add del">
          <ac:chgData name="Ganavi M" userId="aa0847465628f3dc" providerId="Windows Live" clId="Web-{0EEDFD12-095A-4DC3-85D1-D3F7181E8241}" dt="2024-05-27T11:23:28.218" v="320"/>
          <ac:spMkLst>
            <pc:docMk/>
            <pc:sldMk cId="2610366646" sldId="495"/>
            <ac:spMk id="44" creationId="{00000000-0000-0000-0000-000000000000}"/>
          </ac:spMkLst>
        </pc:spChg>
        <pc:spChg chg="add del">
          <ac:chgData name="Ganavi M" userId="aa0847465628f3dc" providerId="Windows Live" clId="Web-{0EEDFD12-095A-4DC3-85D1-D3F7181E8241}" dt="2024-05-27T11:23:28.218" v="321"/>
          <ac:spMkLst>
            <pc:docMk/>
            <pc:sldMk cId="2610366646" sldId="495"/>
            <ac:spMk id="45" creationId="{00000000-0000-0000-0000-000000000000}"/>
          </ac:spMkLst>
        </pc:spChg>
        <pc:spChg chg="add del">
          <ac:chgData name="Ganavi M" userId="aa0847465628f3dc" providerId="Windows Live" clId="Web-{0EEDFD12-095A-4DC3-85D1-D3F7181E8241}" dt="2024-05-27T11:23:28.218" v="322"/>
          <ac:spMkLst>
            <pc:docMk/>
            <pc:sldMk cId="2610366646" sldId="495"/>
            <ac:spMk id="46" creationId="{00000000-0000-0000-0000-000000000000}"/>
          </ac:spMkLst>
        </pc:spChg>
        <pc:spChg chg="add del">
          <ac:chgData name="Ganavi M" userId="aa0847465628f3dc" providerId="Windows Live" clId="Web-{0EEDFD12-095A-4DC3-85D1-D3F7181E8241}" dt="2024-05-27T11:23:28.218" v="323"/>
          <ac:spMkLst>
            <pc:docMk/>
            <pc:sldMk cId="2610366646" sldId="495"/>
            <ac:spMk id="47" creationId="{00000000-0000-0000-0000-000000000000}"/>
          </ac:spMkLst>
        </pc:spChg>
        <pc:spChg chg="add del">
          <ac:chgData name="Ganavi M" userId="aa0847465628f3dc" providerId="Windows Live" clId="Web-{0EEDFD12-095A-4DC3-85D1-D3F7181E8241}" dt="2024-05-27T11:23:28.218" v="324"/>
          <ac:spMkLst>
            <pc:docMk/>
            <pc:sldMk cId="2610366646" sldId="495"/>
            <ac:spMk id="48" creationId="{00000000-0000-0000-0000-000000000000}"/>
          </ac:spMkLst>
        </pc:spChg>
        <pc:spChg chg="add del">
          <ac:chgData name="Ganavi M" userId="aa0847465628f3dc" providerId="Windows Live" clId="Web-{0EEDFD12-095A-4DC3-85D1-D3F7181E8241}" dt="2024-05-27T11:23:28.218" v="325"/>
          <ac:spMkLst>
            <pc:docMk/>
            <pc:sldMk cId="2610366646" sldId="495"/>
            <ac:spMk id="49" creationId="{00000000-0000-0000-0000-000000000000}"/>
          </ac:spMkLst>
        </pc:spChg>
        <pc:spChg chg="add del">
          <ac:chgData name="Ganavi M" userId="aa0847465628f3dc" providerId="Windows Live" clId="Web-{0EEDFD12-095A-4DC3-85D1-D3F7181E8241}" dt="2024-05-27T11:23:28.218" v="326"/>
          <ac:spMkLst>
            <pc:docMk/>
            <pc:sldMk cId="2610366646" sldId="495"/>
            <ac:spMk id="50" creationId="{00000000-0000-0000-0000-000000000000}"/>
          </ac:spMkLst>
        </pc:spChg>
        <pc:spChg chg="add del">
          <ac:chgData name="Ganavi M" userId="aa0847465628f3dc" providerId="Windows Live" clId="Web-{0EEDFD12-095A-4DC3-85D1-D3F7181E8241}" dt="2024-05-27T11:23:28.218" v="327"/>
          <ac:spMkLst>
            <pc:docMk/>
            <pc:sldMk cId="2610366646" sldId="495"/>
            <ac:spMk id="51" creationId="{00000000-0000-0000-0000-000000000000}"/>
          </ac:spMkLst>
        </pc:spChg>
        <pc:spChg chg="add del">
          <ac:chgData name="Ganavi M" userId="aa0847465628f3dc" providerId="Windows Live" clId="Web-{0EEDFD12-095A-4DC3-85D1-D3F7181E8241}" dt="2024-05-27T11:23:28.218" v="328"/>
          <ac:spMkLst>
            <pc:docMk/>
            <pc:sldMk cId="2610366646" sldId="495"/>
            <ac:spMk id="52" creationId="{00000000-0000-0000-0000-000000000000}"/>
          </ac:spMkLst>
        </pc:spChg>
        <pc:spChg chg="add del">
          <ac:chgData name="Ganavi M" userId="aa0847465628f3dc" providerId="Windows Live" clId="Web-{0EEDFD12-095A-4DC3-85D1-D3F7181E8241}" dt="2024-05-27T11:23:28.218" v="329"/>
          <ac:spMkLst>
            <pc:docMk/>
            <pc:sldMk cId="2610366646" sldId="495"/>
            <ac:spMk id="53" creationId="{00000000-0000-0000-0000-000000000000}"/>
          </ac:spMkLst>
        </pc:spChg>
        <pc:spChg chg="add del">
          <ac:chgData name="Ganavi M" userId="aa0847465628f3dc" providerId="Windows Live" clId="Web-{0EEDFD12-095A-4DC3-85D1-D3F7181E8241}" dt="2024-05-27T11:23:28.218" v="330"/>
          <ac:spMkLst>
            <pc:docMk/>
            <pc:sldMk cId="2610366646" sldId="495"/>
            <ac:spMk id="54" creationId="{00000000-0000-0000-0000-000000000000}"/>
          </ac:spMkLst>
        </pc:spChg>
        <pc:spChg chg="add del">
          <ac:chgData name="Ganavi M" userId="aa0847465628f3dc" providerId="Windows Live" clId="Web-{0EEDFD12-095A-4DC3-85D1-D3F7181E8241}" dt="2024-05-27T11:23:28.218" v="331"/>
          <ac:spMkLst>
            <pc:docMk/>
            <pc:sldMk cId="2610366646" sldId="495"/>
            <ac:spMk id="55" creationId="{00000000-0000-0000-0000-000000000000}"/>
          </ac:spMkLst>
        </pc:spChg>
        <pc:spChg chg="add del">
          <ac:chgData name="Ganavi M" userId="aa0847465628f3dc" providerId="Windows Live" clId="Web-{0EEDFD12-095A-4DC3-85D1-D3F7181E8241}" dt="2024-05-27T11:23:28.218" v="332"/>
          <ac:spMkLst>
            <pc:docMk/>
            <pc:sldMk cId="2610366646" sldId="495"/>
            <ac:spMk id="56" creationId="{00000000-0000-0000-0000-000000000000}"/>
          </ac:spMkLst>
        </pc:spChg>
        <pc:spChg chg="add del">
          <ac:chgData name="Ganavi M" userId="aa0847465628f3dc" providerId="Windows Live" clId="Web-{0EEDFD12-095A-4DC3-85D1-D3F7181E8241}" dt="2024-05-27T11:23:28.218" v="333"/>
          <ac:spMkLst>
            <pc:docMk/>
            <pc:sldMk cId="2610366646" sldId="495"/>
            <ac:spMk id="57" creationId="{00000000-0000-0000-0000-000000000000}"/>
          </ac:spMkLst>
        </pc:spChg>
        <pc:spChg chg="add del">
          <ac:chgData name="Ganavi M" userId="aa0847465628f3dc" providerId="Windows Live" clId="Web-{0EEDFD12-095A-4DC3-85D1-D3F7181E8241}" dt="2024-05-27T11:23:28.218" v="334"/>
          <ac:spMkLst>
            <pc:docMk/>
            <pc:sldMk cId="2610366646" sldId="495"/>
            <ac:spMk id="58" creationId="{00000000-0000-0000-0000-000000000000}"/>
          </ac:spMkLst>
        </pc:spChg>
        <pc:spChg chg="add del">
          <ac:chgData name="Ganavi M" userId="aa0847465628f3dc" providerId="Windows Live" clId="Web-{0EEDFD12-095A-4DC3-85D1-D3F7181E8241}" dt="2024-05-27T11:23:28.218" v="335"/>
          <ac:spMkLst>
            <pc:docMk/>
            <pc:sldMk cId="2610366646" sldId="495"/>
            <ac:spMk id="59" creationId="{00000000-0000-0000-0000-000000000000}"/>
          </ac:spMkLst>
        </pc:spChg>
        <pc:spChg chg="add del">
          <ac:chgData name="Ganavi M" userId="aa0847465628f3dc" providerId="Windows Live" clId="Web-{0EEDFD12-095A-4DC3-85D1-D3F7181E8241}" dt="2024-05-27T11:23:28.218" v="336"/>
          <ac:spMkLst>
            <pc:docMk/>
            <pc:sldMk cId="2610366646" sldId="495"/>
            <ac:spMk id="60" creationId="{00000000-0000-0000-0000-000000000000}"/>
          </ac:spMkLst>
        </pc:spChg>
        <pc:spChg chg="add del">
          <ac:chgData name="Ganavi M" userId="aa0847465628f3dc" providerId="Windows Live" clId="Web-{0EEDFD12-095A-4DC3-85D1-D3F7181E8241}" dt="2024-05-27T11:23:28.218" v="337"/>
          <ac:spMkLst>
            <pc:docMk/>
            <pc:sldMk cId="2610366646" sldId="495"/>
            <ac:spMk id="61" creationId="{00000000-0000-0000-0000-000000000000}"/>
          </ac:spMkLst>
        </pc:spChg>
        <pc:spChg chg="add del">
          <ac:chgData name="Ganavi M" userId="aa0847465628f3dc" providerId="Windows Live" clId="Web-{0EEDFD12-095A-4DC3-85D1-D3F7181E8241}" dt="2024-05-27T11:23:28.218" v="338"/>
          <ac:spMkLst>
            <pc:docMk/>
            <pc:sldMk cId="2610366646" sldId="495"/>
            <ac:spMk id="62" creationId="{00000000-0000-0000-0000-000000000000}"/>
          </ac:spMkLst>
        </pc:spChg>
        <pc:spChg chg="add del">
          <ac:chgData name="Ganavi M" userId="aa0847465628f3dc" providerId="Windows Live" clId="Web-{0EEDFD12-095A-4DC3-85D1-D3F7181E8241}" dt="2024-05-27T11:23:28.218" v="339"/>
          <ac:spMkLst>
            <pc:docMk/>
            <pc:sldMk cId="2610366646" sldId="495"/>
            <ac:spMk id="63" creationId="{00000000-0000-0000-0000-000000000000}"/>
          </ac:spMkLst>
        </pc:spChg>
        <pc:spChg chg="add del">
          <ac:chgData name="Ganavi M" userId="aa0847465628f3dc" providerId="Windows Live" clId="Web-{0EEDFD12-095A-4DC3-85D1-D3F7181E8241}" dt="2024-05-27T11:23:28.218" v="340"/>
          <ac:spMkLst>
            <pc:docMk/>
            <pc:sldMk cId="2610366646" sldId="495"/>
            <ac:spMk id="64" creationId="{00000000-0000-0000-0000-000000000000}"/>
          </ac:spMkLst>
        </pc:spChg>
        <pc:spChg chg="add del">
          <ac:chgData name="Ganavi M" userId="aa0847465628f3dc" providerId="Windows Live" clId="Web-{0EEDFD12-095A-4DC3-85D1-D3F7181E8241}" dt="2024-05-27T11:23:28.218" v="341"/>
          <ac:spMkLst>
            <pc:docMk/>
            <pc:sldMk cId="2610366646" sldId="495"/>
            <ac:spMk id="65" creationId="{00000000-0000-0000-0000-000000000000}"/>
          </ac:spMkLst>
        </pc:spChg>
        <pc:spChg chg="add del">
          <ac:chgData name="Ganavi M" userId="aa0847465628f3dc" providerId="Windows Live" clId="Web-{0EEDFD12-095A-4DC3-85D1-D3F7181E8241}" dt="2024-05-27T11:23:28.218" v="342"/>
          <ac:spMkLst>
            <pc:docMk/>
            <pc:sldMk cId="2610366646" sldId="495"/>
            <ac:spMk id="66" creationId="{00000000-0000-0000-0000-000000000000}"/>
          </ac:spMkLst>
        </pc:spChg>
        <pc:spChg chg="add del">
          <ac:chgData name="Ganavi M" userId="aa0847465628f3dc" providerId="Windows Live" clId="Web-{0EEDFD12-095A-4DC3-85D1-D3F7181E8241}" dt="2024-05-27T11:23:28.218" v="343"/>
          <ac:spMkLst>
            <pc:docMk/>
            <pc:sldMk cId="2610366646" sldId="495"/>
            <ac:spMk id="67" creationId="{00000000-0000-0000-0000-000000000000}"/>
          </ac:spMkLst>
        </pc:spChg>
        <pc:spChg chg="add del">
          <ac:chgData name="Ganavi M" userId="aa0847465628f3dc" providerId="Windows Live" clId="Web-{0EEDFD12-095A-4DC3-85D1-D3F7181E8241}" dt="2024-05-27T11:23:28.218" v="344"/>
          <ac:spMkLst>
            <pc:docMk/>
            <pc:sldMk cId="2610366646" sldId="495"/>
            <ac:spMk id="68" creationId="{00000000-0000-0000-0000-000000000000}"/>
          </ac:spMkLst>
        </pc:spChg>
        <pc:spChg chg="add del">
          <ac:chgData name="Ganavi M" userId="aa0847465628f3dc" providerId="Windows Live" clId="Web-{0EEDFD12-095A-4DC3-85D1-D3F7181E8241}" dt="2024-05-27T11:23:28.218" v="345"/>
          <ac:spMkLst>
            <pc:docMk/>
            <pc:sldMk cId="2610366646" sldId="495"/>
            <ac:spMk id="69" creationId="{00000000-0000-0000-0000-000000000000}"/>
          </ac:spMkLst>
        </pc:spChg>
        <pc:spChg chg="add del">
          <ac:chgData name="Ganavi M" userId="aa0847465628f3dc" providerId="Windows Live" clId="Web-{0EEDFD12-095A-4DC3-85D1-D3F7181E8241}" dt="2024-05-27T11:23:28.218" v="346"/>
          <ac:spMkLst>
            <pc:docMk/>
            <pc:sldMk cId="2610366646" sldId="495"/>
            <ac:spMk id="70" creationId="{00000000-0000-0000-0000-000000000000}"/>
          </ac:spMkLst>
        </pc:spChg>
        <pc:spChg chg="add del">
          <ac:chgData name="Ganavi M" userId="aa0847465628f3dc" providerId="Windows Live" clId="Web-{0EEDFD12-095A-4DC3-85D1-D3F7181E8241}" dt="2024-05-27T11:23:28.218" v="347"/>
          <ac:spMkLst>
            <pc:docMk/>
            <pc:sldMk cId="2610366646" sldId="495"/>
            <ac:spMk id="71" creationId="{00000000-0000-0000-0000-000000000000}"/>
          </ac:spMkLst>
        </pc:spChg>
        <pc:spChg chg="add del">
          <ac:chgData name="Ganavi M" userId="aa0847465628f3dc" providerId="Windows Live" clId="Web-{0EEDFD12-095A-4DC3-85D1-D3F7181E8241}" dt="2024-05-27T11:23:28.218" v="348"/>
          <ac:spMkLst>
            <pc:docMk/>
            <pc:sldMk cId="2610366646" sldId="495"/>
            <ac:spMk id="72" creationId="{00000000-0000-0000-0000-000000000000}"/>
          </ac:spMkLst>
        </pc:spChg>
        <pc:spChg chg="add del">
          <ac:chgData name="Ganavi M" userId="aa0847465628f3dc" providerId="Windows Live" clId="Web-{0EEDFD12-095A-4DC3-85D1-D3F7181E8241}" dt="2024-05-27T11:23:28.218" v="349"/>
          <ac:spMkLst>
            <pc:docMk/>
            <pc:sldMk cId="2610366646" sldId="495"/>
            <ac:spMk id="73" creationId="{00000000-0000-0000-0000-000000000000}"/>
          </ac:spMkLst>
        </pc:spChg>
        <pc:spChg chg="add del">
          <ac:chgData name="Ganavi M" userId="aa0847465628f3dc" providerId="Windows Live" clId="Web-{0EEDFD12-095A-4DC3-85D1-D3F7181E8241}" dt="2024-05-27T11:23:28.218" v="350"/>
          <ac:spMkLst>
            <pc:docMk/>
            <pc:sldMk cId="2610366646" sldId="495"/>
            <ac:spMk id="74" creationId="{00000000-0000-0000-0000-000000000000}"/>
          </ac:spMkLst>
        </pc:spChg>
        <pc:spChg chg="add del">
          <ac:chgData name="Ganavi M" userId="aa0847465628f3dc" providerId="Windows Live" clId="Web-{0EEDFD12-095A-4DC3-85D1-D3F7181E8241}" dt="2024-05-27T11:23:28.218" v="351"/>
          <ac:spMkLst>
            <pc:docMk/>
            <pc:sldMk cId="2610366646" sldId="495"/>
            <ac:spMk id="75" creationId="{00000000-0000-0000-0000-000000000000}"/>
          </ac:spMkLst>
        </pc:spChg>
        <pc:spChg chg="add del">
          <ac:chgData name="Ganavi M" userId="aa0847465628f3dc" providerId="Windows Live" clId="Web-{0EEDFD12-095A-4DC3-85D1-D3F7181E8241}" dt="2024-05-27T11:23:28.218" v="352"/>
          <ac:spMkLst>
            <pc:docMk/>
            <pc:sldMk cId="2610366646" sldId="495"/>
            <ac:spMk id="76" creationId="{00000000-0000-0000-0000-000000000000}"/>
          </ac:spMkLst>
        </pc:spChg>
        <pc:spChg chg="add del">
          <ac:chgData name="Ganavi M" userId="aa0847465628f3dc" providerId="Windows Live" clId="Web-{0EEDFD12-095A-4DC3-85D1-D3F7181E8241}" dt="2024-05-27T11:23:28.218" v="353"/>
          <ac:spMkLst>
            <pc:docMk/>
            <pc:sldMk cId="2610366646" sldId="495"/>
            <ac:spMk id="77" creationId="{00000000-0000-0000-0000-000000000000}"/>
          </ac:spMkLst>
        </pc:spChg>
        <pc:spChg chg="add del">
          <ac:chgData name="Ganavi M" userId="aa0847465628f3dc" providerId="Windows Live" clId="Web-{0EEDFD12-095A-4DC3-85D1-D3F7181E8241}" dt="2024-05-27T11:23:28.218" v="354"/>
          <ac:spMkLst>
            <pc:docMk/>
            <pc:sldMk cId="2610366646" sldId="495"/>
            <ac:spMk id="78" creationId="{00000000-0000-0000-0000-000000000000}"/>
          </ac:spMkLst>
        </pc:spChg>
        <pc:spChg chg="add del">
          <ac:chgData name="Ganavi M" userId="aa0847465628f3dc" providerId="Windows Live" clId="Web-{0EEDFD12-095A-4DC3-85D1-D3F7181E8241}" dt="2024-05-27T11:23:28.218" v="355"/>
          <ac:spMkLst>
            <pc:docMk/>
            <pc:sldMk cId="2610366646" sldId="495"/>
            <ac:spMk id="79" creationId="{00000000-0000-0000-0000-000000000000}"/>
          </ac:spMkLst>
        </pc:spChg>
        <pc:spChg chg="add del">
          <ac:chgData name="Ganavi M" userId="aa0847465628f3dc" providerId="Windows Live" clId="Web-{0EEDFD12-095A-4DC3-85D1-D3F7181E8241}" dt="2024-05-27T11:23:28.218" v="356"/>
          <ac:spMkLst>
            <pc:docMk/>
            <pc:sldMk cId="2610366646" sldId="495"/>
            <ac:spMk id="80" creationId="{00000000-0000-0000-0000-000000000000}"/>
          </ac:spMkLst>
        </pc:spChg>
        <pc:spChg chg="add del">
          <ac:chgData name="Ganavi M" userId="aa0847465628f3dc" providerId="Windows Live" clId="Web-{0EEDFD12-095A-4DC3-85D1-D3F7181E8241}" dt="2024-05-27T11:23:28.218" v="357"/>
          <ac:spMkLst>
            <pc:docMk/>
            <pc:sldMk cId="2610366646" sldId="495"/>
            <ac:spMk id="81" creationId="{00000000-0000-0000-0000-000000000000}"/>
          </ac:spMkLst>
        </pc:spChg>
        <pc:spChg chg="add del">
          <ac:chgData name="Ganavi M" userId="aa0847465628f3dc" providerId="Windows Live" clId="Web-{0EEDFD12-095A-4DC3-85D1-D3F7181E8241}" dt="2024-05-27T11:23:28.218" v="358"/>
          <ac:spMkLst>
            <pc:docMk/>
            <pc:sldMk cId="2610366646" sldId="495"/>
            <ac:spMk id="82" creationId="{00000000-0000-0000-0000-000000000000}"/>
          </ac:spMkLst>
        </pc:spChg>
        <pc:spChg chg="add del">
          <ac:chgData name="Ganavi M" userId="aa0847465628f3dc" providerId="Windows Live" clId="Web-{0EEDFD12-095A-4DC3-85D1-D3F7181E8241}" dt="2024-05-27T11:23:28.218" v="359"/>
          <ac:spMkLst>
            <pc:docMk/>
            <pc:sldMk cId="2610366646" sldId="495"/>
            <ac:spMk id="83" creationId="{00000000-0000-0000-0000-000000000000}"/>
          </ac:spMkLst>
        </pc:spChg>
        <pc:spChg chg="add del">
          <ac:chgData name="Ganavi M" userId="aa0847465628f3dc" providerId="Windows Live" clId="Web-{0EEDFD12-095A-4DC3-85D1-D3F7181E8241}" dt="2024-05-27T11:23:28.218" v="360"/>
          <ac:spMkLst>
            <pc:docMk/>
            <pc:sldMk cId="2610366646" sldId="495"/>
            <ac:spMk id="84" creationId="{00000000-0000-0000-0000-000000000000}"/>
          </ac:spMkLst>
        </pc:spChg>
        <pc:spChg chg="add del">
          <ac:chgData name="Ganavi M" userId="aa0847465628f3dc" providerId="Windows Live" clId="Web-{0EEDFD12-095A-4DC3-85D1-D3F7181E8241}" dt="2024-05-27T11:23:28.218" v="361"/>
          <ac:spMkLst>
            <pc:docMk/>
            <pc:sldMk cId="2610366646" sldId="495"/>
            <ac:spMk id="85" creationId="{00000000-0000-0000-0000-000000000000}"/>
          </ac:spMkLst>
        </pc:spChg>
        <pc:spChg chg="add del">
          <ac:chgData name="Ganavi M" userId="aa0847465628f3dc" providerId="Windows Live" clId="Web-{0EEDFD12-095A-4DC3-85D1-D3F7181E8241}" dt="2024-05-27T11:23:28.218" v="362"/>
          <ac:spMkLst>
            <pc:docMk/>
            <pc:sldMk cId="2610366646" sldId="495"/>
            <ac:spMk id="86" creationId="{00000000-0000-0000-0000-000000000000}"/>
          </ac:spMkLst>
        </pc:spChg>
        <pc:spChg chg="add del">
          <ac:chgData name="Ganavi M" userId="aa0847465628f3dc" providerId="Windows Live" clId="Web-{0EEDFD12-095A-4DC3-85D1-D3F7181E8241}" dt="2024-05-27T11:23:28.218" v="363"/>
          <ac:spMkLst>
            <pc:docMk/>
            <pc:sldMk cId="2610366646" sldId="495"/>
            <ac:spMk id="87" creationId="{00000000-0000-0000-0000-000000000000}"/>
          </ac:spMkLst>
        </pc:spChg>
        <pc:spChg chg="add del">
          <ac:chgData name="Ganavi M" userId="aa0847465628f3dc" providerId="Windows Live" clId="Web-{0EEDFD12-095A-4DC3-85D1-D3F7181E8241}" dt="2024-05-27T11:23:28.218" v="364"/>
          <ac:spMkLst>
            <pc:docMk/>
            <pc:sldMk cId="2610366646" sldId="495"/>
            <ac:spMk id="88" creationId="{00000000-0000-0000-0000-000000000000}"/>
          </ac:spMkLst>
        </pc:spChg>
        <pc:spChg chg="add del">
          <ac:chgData name="Ganavi M" userId="aa0847465628f3dc" providerId="Windows Live" clId="Web-{0EEDFD12-095A-4DC3-85D1-D3F7181E8241}" dt="2024-05-27T11:23:28.218" v="365"/>
          <ac:spMkLst>
            <pc:docMk/>
            <pc:sldMk cId="2610366646" sldId="495"/>
            <ac:spMk id="89" creationId="{00000000-0000-0000-0000-000000000000}"/>
          </ac:spMkLst>
        </pc:spChg>
        <pc:spChg chg="add del">
          <ac:chgData name="Ganavi M" userId="aa0847465628f3dc" providerId="Windows Live" clId="Web-{0EEDFD12-095A-4DC3-85D1-D3F7181E8241}" dt="2024-05-27T11:23:28.218" v="366"/>
          <ac:spMkLst>
            <pc:docMk/>
            <pc:sldMk cId="2610366646" sldId="495"/>
            <ac:spMk id="90" creationId="{00000000-0000-0000-0000-000000000000}"/>
          </ac:spMkLst>
        </pc:spChg>
        <pc:spChg chg="add del">
          <ac:chgData name="Ganavi M" userId="aa0847465628f3dc" providerId="Windows Live" clId="Web-{0EEDFD12-095A-4DC3-85D1-D3F7181E8241}" dt="2024-05-27T11:23:28.218" v="367"/>
          <ac:spMkLst>
            <pc:docMk/>
            <pc:sldMk cId="2610366646" sldId="495"/>
            <ac:spMk id="91" creationId="{00000000-0000-0000-0000-000000000000}"/>
          </ac:spMkLst>
        </pc:spChg>
        <pc:spChg chg="add del">
          <ac:chgData name="Ganavi M" userId="aa0847465628f3dc" providerId="Windows Live" clId="Web-{0EEDFD12-095A-4DC3-85D1-D3F7181E8241}" dt="2024-05-27T11:23:28.218" v="368"/>
          <ac:spMkLst>
            <pc:docMk/>
            <pc:sldMk cId="2610366646" sldId="495"/>
            <ac:spMk id="92" creationId="{00000000-0000-0000-0000-000000000000}"/>
          </ac:spMkLst>
        </pc:spChg>
        <pc:spChg chg="add del">
          <ac:chgData name="Ganavi M" userId="aa0847465628f3dc" providerId="Windows Live" clId="Web-{0EEDFD12-095A-4DC3-85D1-D3F7181E8241}" dt="2024-05-27T11:23:28.218" v="369"/>
          <ac:spMkLst>
            <pc:docMk/>
            <pc:sldMk cId="2610366646" sldId="495"/>
            <ac:spMk id="93" creationId="{00000000-0000-0000-0000-000000000000}"/>
          </ac:spMkLst>
        </pc:spChg>
        <pc:spChg chg="add del">
          <ac:chgData name="Ganavi M" userId="aa0847465628f3dc" providerId="Windows Live" clId="Web-{0EEDFD12-095A-4DC3-85D1-D3F7181E8241}" dt="2024-05-27T11:23:28.218" v="370"/>
          <ac:spMkLst>
            <pc:docMk/>
            <pc:sldMk cId="2610366646" sldId="495"/>
            <ac:spMk id="94" creationId="{00000000-0000-0000-0000-000000000000}"/>
          </ac:spMkLst>
        </pc:spChg>
        <pc:spChg chg="add del mod">
          <ac:chgData name="Ganavi M" userId="aa0847465628f3dc" providerId="Windows Live" clId="Web-{0EEDFD12-095A-4DC3-85D1-D3F7181E8241}" dt="2024-05-27T11:22:32.530" v="223"/>
          <ac:spMkLst>
            <pc:docMk/>
            <pc:sldMk cId="2610366646" sldId="495"/>
            <ac:spMk id="101" creationId="{565193F2-8731-92C9-A3FF-AC7411C090C9}"/>
          </ac:spMkLst>
        </pc:spChg>
        <pc:spChg chg="add del mod">
          <ac:chgData name="Ganavi M" userId="aa0847465628f3dc" providerId="Windows Live" clId="Web-{0EEDFD12-095A-4DC3-85D1-D3F7181E8241}" dt="2024-05-27T11:23:28.202" v="300"/>
          <ac:spMkLst>
            <pc:docMk/>
            <pc:sldMk cId="2610366646" sldId="495"/>
            <ac:spMk id="103" creationId="{0C162FC7-EDD2-7857-8FBE-33301438E519}"/>
          </ac:spMkLst>
        </pc:spChg>
        <pc:picChg chg="add del">
          <ac:chgData name="Ganavi M" userId="aa0847465628f3dc" providerId="Windows Live" clId="Web-{0EEDFD12-095A-4DC3-85D1-D3F7181E8241}" dt="2024-05-27T11:23:28.202" v="301"/>
          <ac:picMkLst>
            <pc:docMk/>
            <pc:sldMk cId="2610366646" sldId="495"/>
            <ac:picMk id="25" creationId="{00000000-0000-0000-0000-000000000000}"/>
          </ac:picMkLst>
        </pc:picChg>
      </pc:sldChg>
      <pc:sldChg chg="delSp add del">
        <pc:chgData name="Ganavi M" userId="aa0847465628f3dc" providerId="Windows Live" clId="Web-{0EEDFD12-095A-4DC3-85D1-D3F7181E8241}" dt="2024-05-27T11:42:50.305" v="721"/>
        <pc:sldMkLst>
          <pc:docMk/>
          <pc:sldMk cId="301883148" sldId="496"/>
        </pc:sldMkLst>
        <pc:spChg chg="del">
          <ac:chgData name="Ganavi M" userId="aa0847465628f3dc" providerId="Windows Live" clId="Web-{0EEDFD12-095A-4DC3-85D1-D3F7181E8241}" dt="2024-05-27T11:40:22.991" v="667"/>
          <ac:spMkLst>
            <pc:docMk/>
            <pc:sldMk cId="301883148" sldId="496"/>
            <ac:spMk id="2" creationId="{00000000-0000-0000-0000-000000000000}"/>
          </ac:spMkLst>
        </pc:spChg>
        <pc:graphicFrameChg chg="del">
          <ac:chgData name="Ganavi M" userId="aa0847465628f3dc" providerId="Windows Live" clId="Web-{0EEDFD12-095A-4DC3-85D1-D3F7181E8241}" dt="2024-05-27T11:40:22.991" v="666"/>
          <ac:graphicFrameMkLst>
            <pc:docMk/>
            <pc:sldMk cId="301883148" sldId="496"/>
            <ac:graphicFrameMk id="25" creationId="{00000000-0000-0000-0000-000000000000}"/>
          </ac:graphicFrameMkLst>
        </pc:graphicFrameChg>
      </pc:sldChg>
      <pc:sldChg chg="del">
        <pc:chgData name="Ganavi M" userId="aa0847465628f3dc" providerId="Windows Live" clId="Web-{0EEDFD12-095A-4DC3-85D1-D3F7181E8241}" dt="2024-05-27T10:49:45.452" v="42"/>
        <pc:sldMkLst>
          <pc:docMk/>
          <pc:sldMk cId="1460043535" sldId="496"/>
        </pc:sldMkLst>
      </pc:sldChg>
      <pc:sldChg chg="del">
        <pc:chgData name="Ganavi M" userId="aa0847465628f3dc" providerId="Windows Live" clId="Web-{0EEDFD12-095A-4DC3-85D1-D3F7181E8241}" dt="2024-05-27T10:49:46.265" v="43"/>
        <pc:sldMkLst>
          <pc:docMk/>
          <pc:sldMk cId="838415495" sldId="497"/>
        </pc:sldMkLst>
      </pc:sldChg>
      <pc:sldChg chg="addSp delSp modSp add del">
        <pc:chgData name="Ganavi M" userId="aa0847465628f3dc" providerId="Windows Live" clId="Web-{0EEDFD12-095A-4DC3-85D1-D3F7181E8241}" dt="2024-05-27T11:45:25.400" v="756"/>
        <pc:sldMkLst>
          <pc:docMk/>
          <pc:sldMk cId="1991737558" sldId="497"/>
        </pc:sldMkLst>
        <pc:spChg chg="add del mod">
          <ac:chgData name="Ganavi M" userId="aa0847465628f3dc" providerId="Windows Live" clId="Web-{0EEDFD12-095A-4DC3-85D1-D3F7181E8241}" dt="2024-05-27T11:43:41.633" v="732"/>
          <ac:spMkLst>
            <pc:docMk/>
            <pc:sldMk cId="1991737558" sldId="497"/>
            <ac:spMk id="2" creationId="{00000000-0000-0000-0000-000000000000}"/>
          </ac:spMkLst>
        </pc:spChg>
        <pc:spChg chg="add del mod">
          <ac:chgData name="Ganavi M" userId="aa0847465628f3dc" providerId="Windows Live" clId="Web-{0EEDFD12-095A-4DC3-85D1-D3F7181E8241}" dt="2024-05-27T11:44:39.587" v="750" actId="20577"/>
          <ac:spMkLst>
            <pc:docMk/>
            <pc:sldMk cId="1991737558" sldId="497"/>
            <ac:spMk id="26" creationId="{00000000-0000-0000-0000-000000000000}"/>
          </ac:spMkLst>
        </pc:spChg>
        <pc:spChg chg="add del mod">
          <ac:chgData name="Ganavi M" userId="aa0847465628f3dc" providerId="Windows Live" clId="Web-{0EEDFD12-095A-4DC3-85D1-D3F7181E8241}" dt="2024-05-27T11:43:41.633" v="732"/>
          <ac:spMkLst>
            <pc:docMk/>
            <pc:sldMk cId="1991737558" sldId="497"/>
            <ac:spMk id="33" creationId="{229199A6-EFC7-5E2E-6425-9A9F64BE203D}"/>
          </ac:spMkLst>
        </pc:spChg>
        <pc:picChg chg="add del mod">
          <ac:chgData name="Ganavi M" userId="aa0847465628f3dc" providerId="Windows Live" clId="Web-{0EEDFD12-095A-4DC3-85D1-D3F7181E8241}" dt="2024-05-27T11:43:41.633" v="733"/>
          <ac:picMkLst>
            <pc:docMk/>
            <pc:sldMk cId="1991737558" sldId="497"/>
            <ac:picMk id="25" creationId="{00000000-0000-0000-0000-000000000000}"/>
          </ac:picMkLst>
        </pc:picChg>
      </pc:sldChg>
      <pc:sldChg chg="addSp delSp modSp add del">
        <pc:chgData name="Ganavi M" userId="aa0847465628f3dc" providerId="Windows Live" clId="Web-{0EEDFD12-095A-4DC3-85D1-D3F7181E8241}" dt="2024-05-27T11:48:51.495" v="796"/>
        <pc:sldMkLst>
          <pc:docMk/>
          <pc:sldMk cId="1410535835" sldId="498"/>
        </pc:sldMkLst>
        <pc:spChg chg="del">
          <ac:chgData name="Ganavi M" userId="aa0847465628f3dc" providerId="Windows Live" clId="Web-{0EEDFD12-095A-4DC3-85D1-D3F7181E8241}" dt="2024-05-27T11:46:41.619" v="766"/>
          <ac:spMkLst>
            <pc:docMk/>
            <pc:sldMk cId="1410535835" sldId="498"/>
            <ac:spMk id="2" creationId="{00000000-0000-0000-0000-000000000000}"/>
          </ac:spMkLst>
        </pc:spChg>
        <pc:spChg chg="del">
          <ac:chgData name="Ganavi M" userId="aa0847465628f3dc" providerId="Windows Live" clId="Web-{0EEDFD12-095A-4DC3-85D1-D3F7181E8241}" dt="2024-05-27T11:46:23.072" v="761"/>
          <ac:spMkLst>
            <pc:docMk/>
            <pc:sldMk cId="1410535835" sldId="498"/>
            <ac:spMk id="5" creationId="{00000000-0000-0000-0000-000000000000}"/>
          </ac:spMkLst>
        </pc:spChg>
        <pc:spChg chg="del">
          <ac:chgData name="Ganavi M" userId="aa0847465628f3dc" providerId="Windows Live" clId="Web-{0EEDFD12-095A-4DC3-85D1-D3F7181E8241}" dt="2024-05-27T11:46:41.603" v="765"/>
          <ac:spMkLst>
            <pc:docMk/>
            <pc:sldMk cId="1410535835" sldId="498"/>
            <ac:spMk id="25" creationId="{00000000-0000-0000-0000-000000000000}"/>
          </ac:spMkLst>
        </pc:spChg>
        <pc:spChg chg="del">
          <ac:chgData name="Ganavi M" userId="aa0847465628f3dc" providerId="Windows Live" clId="Web-{0EEDFD12-095A-4DC3-85D1-D3F7181E8241}" dt="2024-05-27T11:46:41.603" v="764"/>
          <ac:spMkLst>
            <pc:docMk/>
            <pc:sldMk cId="1410535835" sldId="498"/>
            <ac:spMk id="26" creationId="{00000000-0000-0000-0000-000000000000}"/>
          </ac:spMkLst>
        </pc:spChg>
        <pc:spChg chg="del">
          <ac:chgData name="Ganavi M" userId="aa0847465628f3dc" providerId="Windows Live" clId="Web-{0EEDFD12-095A-4DC3-85D1-D3F7181E8241}" dt="2024-05-27T11:46:41.603" v="763"/>
          <ac:spMkLst>
            <pc:docMk/>
            <pc:sldMk cId="1410535835" sldId="498"/>
            <ac:spMk id="27" creationId="{00000000-0000-0000-0000-000000000000}"/>
          </ac:spMkLst>
        </pc:spChg>
        <pc:spChg chg="add mod">
          <ac:chgData name="Ganavi M" userId="aa0847465628f3dc" providerId="Windows Live" clId="Web-{0EEDFD12-095A-4DC3-85D1-D3F7181E8241}" dt="2024-05-27T11:46:41.603" v="763"/>
          <ac:spMkLst>
            <pc:docMk/>
            <pc:sldMk cId="1410535835" sldId="498"/>
            <ac:spMk id="34" creationId="{6697FACA-7554-356F-DCB3-0FF0F1150022}"/>
          </ac:spMkLst>
        </pc:spChg>
        <pc:spChg chg="add mod">
          <ac:chgData name="Ganavi M" userId="aa0847465628f3dc" providerId="Windows Live" clId="Web-{0EEDFD12-095A-4DC3-85D1-D3F7181E8241}" dt="2024-05-27T11:46:41.619" v="766"/>
          <ac:spMkLst>
            <pc:docMk/>
            <pc:sldMk cId="1410535835" sldId="498"/>
            <ac:spMk id="36" creationId="{9B0AE675-473F-2F51-F7BF-4E1AE27DC0E8}"/>
          </ac:spMkLst>
        </pc:spChg>
        <pc:grpChg chg="del">
          <ac:chgData name="Ganavi M" userId="aa0847465628f3dc" providerId="Windows Live" clId="Web-{0EEDFD12-095A-4DC3-85D1-D3F7181E8241}" dt="2024-05-27T11:46:26.400" v="762"/>
          <ac:grpSpMkLst>
            <pc:docMk/>
            <pc:sldMk cId="1410535835" sldId="498"/>
            <ac:grpSpMk id="3" creationId="{00000000-0000-0000-0000-000000000000}"/>
          </ac:grpSpMkLst>
        </pc:grpChg>
      </pc:sldChg>
      <pc:sldChg chg="modSp del">
        <pc:chgData name="Ganavi M" userId="aa0847465628f3dc" providerId="Windows Live" clId="Web-{0EEDFD12-095A-4DC3-85D1-D3F7181E8241}" dt="2024-05-27T10:49:48.452" v="44"/>
        <pc:sldMkLst>
          <pc:docMk/>
          <pc:sldMk cId="2463915443" sldId="498"/>
        </pc:sldMkLst>
        <pc:spChg chg="mod">
          <ac:chgData name="Ganavi M" userId="aa0847465628f3dc" providerId="Windows Live" clId="Web-{0EEDFD12-095A-4DC3-85D1-D3F7181E8241}" dt="2024-05-27T10:49:26.780" v="36" actId="1076"/>
          <ac:spMkLst>
            <pc:docMk/>
            <pc:sldMk cId="2463915443" sldId="498"/>
            <ac:spMk id="25" creationId="{00000000-0000-0000-0000-000000000000}"/>
          </ac:spMkLst>
        </pc:spChg>
        <pc:spChg chg="mod">
          <ac:chgData name="Ganavi M" userId="aa0847465628f3dc" providerId="Windows Live" clId="Web-{0EEDFD12-095A-4DC3-85D1-D3F7181E8241}" dt="2024-05-27T10:49:22.155" v="35" actId="1076"/>
          <ac:spMkLst>
            <pc:docMk/>
            <pc:sldMk cId="2463915443" sldId="498"/>
            <ac:spMk id="27" creationId="{00000000-0000-0000-0000-000000000000}"/>
          </ac:spMkLst>
        </pc:spChg>
      </pc:sldChg>
      <pc:sldChg chg="new del">
        <pc:chgData name="Ganavi M" userId="aa0847465628f3dc" providerId="Windows Live" clId="Web-{0EEDFD12-095A-4DC3-85D1-D3F7181E8241}" dt="2024-05-27T11:15:05.776" v="128"/>
        <pc:sldMkLst>
          <pc:docMk/>
          <pc:sldMk cId="3617498278" sldId="499"/>
        </pc:sldMkLst>
      </pc:sldChg>
      <pc:sldChg chg="addSp delSp modSp new">
        <pc:chgData name="Ganavi M" userId="aa0847465628f3dc" providerId="Windows Live" clId="Web-{0EEDFD12-095A-4DC3-85D1-D3F7181E8241}" dt="2024-05-27T11:15:37.402" v="139" actId="20577"/>
        <pc:sldMkLst>
          <pc:docMk/>
          <pc:sldMk cId="3650248098" sldId="500"/>
        </pc:sldMkLst>
        <pc:spChg chg="del">
          <ac:chgData name="Ganavi M" userId="aa0847465628f3dc" providerId="Windows Live" clId="Web-{0EEDFD12-095A-4DC3-85D1-D3F7181E8241}" dt="2024-05-27T11:15:10.276" v="130"/>
          <ac:spMkLst>
            <pc:docMk/>
            <pc:sldMk cId="3650248098" sldId="500"/>
            <ac:spMk id="2" creationId="{330EBC79-9BF6-47D9-0863-0DDA159AD532}"/>
          </ac:spMkLst>
        </pc:spChg>
        <pc:spChg chg="del">
          <ac:chgData name="Ganavi M" userId="aa0847465628f3dc" providerId="Windows Live" clId="Web-{0EEDFD12-095A-4DC3-85D1-D3F7181E8241}" dt="2024-05-27T11:15:10.276" v="129"/>
          <ac:spMkLst>
            <pc:docMk/>
            <pc:sldMk cId="3650248098" sldId="500"/>
            <ac:spMk id="3" creationId="{78EBAA6C-D655-562B-C3E1-D5B91ED76BF9}"/>
          </ac:spMkLst>
        </pc:spChg>
        <pc:spChg chg="add mod">
          <ac:chgData name="Ganavi M" userId="aa0847465628f3dc" providerId="Windows Live" clId="Web-{0EEDFD12-095A-4DC3-85D1-D3F7181E8241}" dt="2024-05-27T11:15:37.402" v="139" actId="20577"/>
          <ac:spMkLst>
            <pc:docMk/>
            <pc:sldMk cId="3650248098" sldId="500"/>
            <ac:spMk id="4" creationId="{65E34E2E-FA48-9B3C-F87A-75244ABFC8A2}"/>
          </ac:spMkLst>
        </pc:spChg>
      </pc:sldChg>
      <pc:sldChg chg="addSp modSp new">
        <pc:chgData name="Ganavi M" userId="aa0847465628f3dc" providerId="Windows Live" clId="Web-{0EEDFD12-095A-4DC3-85D1-D3F7181E8241}" dt="2024-05-27T11:18:32.278" v="184" actId="1076"/>
        <pc:sldMkLst>
          <pc:docMk/>
          <pc:sldMk cId="1018258711" sldId="501"/>
        </pc:sldMkLst>
        <pc:spChg chg="add mod">
          <ac:chgData name="Ganavi M" userId="aa0847465628f3dc" providerId="Windows Live" clId="Web-{0EEDFD12-095A-4DC3-85D1-D3F7181E8241}" dt="2024-05-27T11:16:24.433" v="152" actId="14100"/>
          <ac:spMkLst>
            <pc:docMk/>
            <pc:sldMk cId="1018258711" sldId="501"/>
            <ac:spMk id="2" creationId="{5AFECC0E-476B-73E2-B436-8C17407B36A3}"/>
          </ac:spMkLst>
        </pc:spChg>
        <pc:grpChg chg="add mod">
          <ac:chgData name="Ganavi M" userId="aa0847465628f3dc" providerId="Windows Live" clId="Web-{0EEDFD12-095A-4DC3-85D1-D3F7181E8241}" dt="2024-05-27T11:18:25.903" v="180" actId="1076"/>
          <ac:grpSpMkLst>
            <pc:docMk/>
            <pc:sldMk cId="1018258711" sldId="501"/>
            <ac:grpSpMk id="19" creationId="{5471F05A-EFB4-B7FD-67D4-B5527E86FFBB}"/>
          </ac:grpSpMkLst>
        </pc:grpChg>
        <pc:grpChg chg="add mod">
          <ac:chgData name="Ganavi M" userId="aa0847465628f3dc" providerId="Windows Live" clId="Web-{0EEDFD12-095A-4DC3-85D1-D3F7181E8241}" dt="2024-05-27T11:18:25.918" v="181" actId="1076"/>
          <ac:grpSpMkLst>
            <pc:docMk/>
            <pc:sldMk cId="1018258711" sldId="501"/>
            <ac:grpSpMk id="24" creationId="{AC7ECC08-4F53-6B5F-1CDD-5A162529F984}"/>
          </ac:grpSpMkLst>
        </pc:grpChg>
        <pc:grpChg chg="add mod">
          <ac:chgData name="Ganavi M" userId="aa0847465628f3dc" providerId="Windows Live" clId="Web-{0EEDFD12-095A-4DC3-85D1-D3F7181E8241}" dt="2024-05-27T11:18:25.965" v="183" actId="1076"/>
          <ac:grpSpMkLst>
            <pc:docMk/>
            <pc:sldMk cId="1018258711" sldId="501"/>
            <ac:grpSpMk id="42" creationId="{D0DB9B12-1637-0AFF-95B5-31300FC6C237}"/>
          </ac:grpSpMkLst>
        </pc:grpChg>
        <pc:picChg chg="add mod">
          <ac:chgData name="Ganavi M" userId="aa0847465628f3dc" providerId="Windows Live" clId="Web-{0EEDFD12-095A-4DC3-85D1-D3F7181E8241}" dt="2024-05-27T11:18:32.278" v="184" actId="1076"/>
          <ac:picMkLst>
            <pc:docMk/>
            <pc:sldMk cId="1018258711" sldId="501"/>
            <ac:picMk id="44" creationId="{C0407DB2-C0D7-8D8B-DD2A-26E9130FF150}"/>
          </ac:picMkLst>
        </pc:picChg>
      </pc:sldChg>
      <pc:sldChg chg="addSp modSp new">
        <pc:chgData name="Ganavi M" userId="aa0847465628f3dc" providerId="Windows Live" clId="Web-{0EEDFD12-095A-4DC3-85D1-D3F7181E8241}" dt="2024-05-27T11:20:12.388" v="200" actId="1076"/>
        <pc:sldMkLst>
          <pc:docMk/>
          <pc:sldMk cId="2806265141" sldId="502"/>
        </pc:sldMkLst>
        <pc:spChg chg="add mod">
          <ac:chgData name="Ganavi M" userId="aa0847465628f3dc" providerId="Windows Live" clId="Web-{0EEDFD12-095A-4DC3-85D1-D3F7181E8241}" dt="2024-05-27T11:19:17.466" v="195" actId="14100"/>
          <ac:spMkLst>
            <pc:docMk/>
            <pc:sldMk cId="2806265141" sldId="502"/>
            <ac:spMk id="2" creationId="{FAF724C2-C92F-46C1-C714-C3B63FA0E0A2}"/>
          </ac:spMkLst>
        </pc:spChg>
        <pc:grpChg chg="add mod">
          <ac:chgData name="Ganavi M" userId="aa0847465628f3dc" providerId="Windows Live" clId="Web-{0EEDFD12-095A-4DC3-85D1-D3F7181E8241}" dt="2024-05-27T11:20:12.388" v="200" actId="1076"/>
          <ac:grpSpMkLst>
            <pc:docMk/>
            <pc:sldMk cId="2806265141" sldId="502"/>
            <ac:grpSpMk id="65" creationId="{72F0DB8B-B70F-B571-09F6-0571E0DDFCB5}"/>
          </ac:grpSpMkLst>
        </pc:grpChg>
      </pc:sldChg>
      <pc:sldChg chg="addSp delSp modSp new">
        <pc:chgData name="Ganavi M" userId="aa0847465628f3dc" providerId="Windows Live" clId="Web-{0EEDFD12-095A-4DC3-85D1-D3F7181E8241}" dt="2024-05-27T11:21:56.045" v="219" actId="20577"/>
        <pc:sldMkLst>
          <pc:docMk/>
          <pc:sldMk cId="1384407787" sldId="503"/>
        </pc:sldMkLst>
        <pc:spChg chg="del">
          <ac:chgData name="Ganavi M" userId="aa0847465628f3dc" providerId="Windows Live" clId="Web-{0EEDFD12-095A-4DC3-85D1-D3F7181E8241}" dt="2024-05-27T11:20:51.420" v="206"/>
          <ac:spMkLst>
            <pc:docMk/>
            <pc:sldMk cId="1384407787" sldId="503"/>
            <ac:spMk id="2" creationId="{AC1B532A-DE64-2D93-3864-39A0BDE3A185}"/>
          </ac:spMkLst>
        </pc:spChg>
        <pc:spChg chg="del">
          <ac:chgData name="Ganavi M" userId="aa0847465628f3dc" providerId="Windows Live" clId="Web-{0EEDFD12-095A-4DC3-85D1-D3F7181E8241}" dt="2024-05-27T11:20:51.420" v="205"/>
          <ac:spMkLst>
            <pc:docMk/>
            <pc:sldMk cId="1384407787" sldId="503"/>
            <ac:spMk id="3" creationId="{8DE9CD62-C7AD-E6D5-466B-61C0871C0B05}"/>
          </ac:spMkLst>
        </pc:spChg>
        <pc:spChg chg="add mod">
          <ac:chgData name="Ganavi M" userId="aa0847465628f3dc" providerId="Windows Live" clId="Web-{0EEDFD12-095A-4DC3-85D1-D3F7181E8241}" dt="2024-05-27T11:21:24.107" v="214" actId="20577"/>
          <ac:spMkLst>
            <pc:docMk/>
            <pc:sldMk cId="1384407787" sldId="503"/>
            <ac:spMk id="4" creationId="{0CD226E6-A052-788E-6BC4-E1159E6181E4}"/>
          </ac:spMkLst>
        </pc:spChg>
        <pc:spChg chg="add mod">
          <ac:chgData name="Ganavi M" userId="aa0847465628f3dc" providerId="Windows Live" clId="Web-{0EEDFD12-095A-4DC3-85D1-D3F7181E8241}" dt="2024-05-27T11:21:56.045" v="219" actId="20577"/>
          <ac:spMkLst>
            <pc:docMk/>
            <pc:sldMk cId="1384407787" sldId="503"/>
            <ac:spMk id="5" creationId="{722A5A50-541B-7374-8CEA-E6DC83AE36D7}"/>
          </ac:spMkLst>
        </pc:spChg>
      </pc:sldChg>
      <pc:sldChg chg="addSp delSp modSp new">
        <pc:chgData name="Ganavi M" userId="aa0847465628f3dc" providerId="Windows Live" clId="Web-{0EEDFD12-095A-4DC3-85D1-D3F7181E8241}" dt="2024-05-27T11:24:59.046" v="664" actId="1076"/>
        <pc:sldMkLst>
          <pc:docMk/>
          <pc:sldMk cId="398534248" sldId="504"/>
        </pc:sldMkLst>
        <pc:spChg chg="add del">
          <ac:chgData name="Ganavi M" userId="aa0847465628f3dc" providerId="Windows Live" clId="Web-{0EEDFD12-095A-4DC3-85D1-D3F7181E8241}" dt="2024-05-27T11:24:20.156" v="372"/>
          <ac:spMkLst>
            <pc:docMk/>
            <pc:sldMk cId="398534248" sldId="504"/>
            <ac:spMk id="2" creationId="{8A9E43DF-A098-DB7A-5FA6-D7A82B424DF7}"/>
          </ac:spMkLst>
        </pc:spChg>
        <pc:spChg chg="add del">
          <ac:chgData name="Ganavi M" userId="aa0847465628f3dc" providerId="Windows Live" clId="Web-{0EEDFD12-095A-4DC3-85D1-D3F7181E8241}" dt="2024-05-27T11:24:20.156" v="371"/>
          <ac:spMkLst>
            <pc:docMk/>
            <pc:sldMk cId="398534248" sldId="504"/>
            <ac:spMk id="3" creationId="{9B4A1CBF-8A33-11C5-6DC3-D50A57BD36D4}"/>
          </ac:spMkLst>
        </pc:spChg>
        <pc:spChg chg="add mod">
          <ac:chgData name="Ganavi M" userId="aa0847465628f3dc" providerId="Windows Live" clId="Web-{0EEDFD12-095A-4DC3-85D1-D3F7181E8241}" dt="2024-05-27T11:24:59.046" v="664" actId="1076"/>
          <ac:spMkLst>
            <pc:docMk/>
            <pc:sldMk cId="398534248" sldId="504"/>
            <ac:spMk id="5" creationId="{03E384DD-16F7-9AB0-DB0B-7F9A375060D2}"/>
          </ac:spMkLst>
        </pc:spChg>
        <pc:spChg chg="add mod">
          <ac:chgData name="Ganavi M" userId="aa0847465628f3dc" providerId="Windows Live" clId="Web-{0EEDFD12-095A-4DC3-85D1-D3F7181E8241}" dt="2024-05-27T11:24:38.718" v="588" actId="14100"/>
          <ac:spMkLst>
            <pc:docMk/>
            <pc:sldMk cId="398534248" sldId="504"/>
            <ac:spMk id="9" creationId="{F0DA5467-2E4C-96C6-6597-C2C9A512CF1E}"/>
          </ac:spMkLst>
        </pc:spChg>
        <pc:spChg chg="add mod">
          <ac:chgData name="Ganavi M" userId="aa0847465628f3dc" providerId="Windows Live" clId="Web-{0EEDFD12-095A-4DC3-85D1-D3F7181E8241}" dt="2024-05-27T11:24:38.749" v="589" actId="14100"/>
          <ac:spMkLst>
            <pc:docMk/>
            <pc:sldMk cId="398534248" sldId="504"/>
            <ac:spMk id="11" creationId="{7481B292-79BE-DE66-34BF-0549CAE8480C}"/>
          </ac:spMkLst>
        </pc:spChg>
        <pc:spChg chg="add mod">
          <ac:chgData name="Ganavi M" userId="aa0847465628f3dc" providerId="Windows Live" clId="Web-{0EEDFD12-095A-4DC3-85D1-D3F7181E8241}" dt="2024-05-27T11:24:38.796" v="590" actId="14100"/>
          <ac:spMkLst>
            <pc:docMk/>
            <pc:sldMk cId="398534248" sldId="504"/>
            <ac:spMk id="13" creationId="{63C30758-BBAA-614E-7D35-52CB129DAF5B}"/>
          </ac:spMkLst>
        </pc:spChg>
        <pc:spChg chg="add mod">
          <ac:chgData name="Ganavi M" userId="aa0847465628f3dc" providerId="Windows Live" clId="Web-{0EEDFD12-095A-4DC3-85D1-D3F7181E8241}" dt="2024-05-27T11:24:38.828" v="591" actId="14100"/>
          <ac:spMkLst>
            <pc:docMk/>
            <pc:sldMk cId="398534248" sldId="504"/>
            <ac:spMk id="15" creationId="{2B168208-304D-61BF-66B2-65ED1B06EBBB}"/>
          </ac:spMkLst>
        </pc:spChg>
        <pc:spChg chg="add mod">
          <ac:chgData name="Ganavi M" userId="aa0847465628f3dc" providerId="Windows Live" clId="Web-{0EEDFD12-095A-4DC3-85D1-D3F7181E8241}" dt="2024-05-27T11:24:38.859" v="592" actId="14100"/>
          <ac:spMkLst>
            <pc:docMk/>
            <pc:sldMk cId="398534248" sldId="504"/>
            <ac:spMk id="17" creationId="{ECB8942F-A17C-C4BD-E8AF-EF7718C62583}"/>
          </ac:spMkLst>
        </pc:spChg>
        <pc:spChg chg="add mod">
          <ac:chgData name="Ganavi M" userId="aa0847465628f3dc" providerId="Windows Live" clId="Web-{0EEDFD12-095A-4DC3-85D1-D3F7181E8241}" dt="2024-05-27T11:24:38.906" v="593" actId="14100"/>
          <ac:spMkLst>
            <pc:docMk/>
            <pc:sldMk cId="398534248" sldId="504"/>
            <ac:spMk id="19" creationId="{F05DA752-CB39-A537-88D0-A4EC5B65A514}"/>
          </ac:spMkLst>
        </pc:spChg>
        <pc:spChg chg="add mod">
          <ac:chgData name="Ganavi M" userId="aa0847465628f3dc" providerId="Windows Live" clId="Web-{0EEDFD12-095A-4DC3-85D1-D3F7181E8241}" dt="2024-05-27T11:24:38.937" v="594" actId="14100"/>
          <ac:spMkLst>
            <pc:docMk/>
            <pc:sldMk cId="398534248" sldId="504"/>
            <ac:spMk id="21" creationId="{39977945-321B-D295-7B71-F244AFBB6301}"/>
          </ac:spMkLst>
        </pc:spChg>
        <pc:spChg chg="add mod">
          <ac:chgData name="Ganavi M" userId="aa0847465628f3dc" providerId="Windows Live" clId="Web-{0EEDFD12-095A-4DC3-85D1-D3F7181E8241}" dt="2024-05-27T11:24:38.984" v="595" actId="14100"/>
          <ac:spMkLst>
            <pc:docMk/>
            <pc:sldMk cId="398534248" sldId="504"/>
            <ac:spMk id="23" creationId="{D1DBCBD1-2DD9-366E-304E-B56AAEA3E81C}"/>
          </ac:spMkLst>
        </pc:spChg>
        <pc:spChg chg="add mod">
          <ac:chgData name="Ganavi M" userId="aa0847465628f3dc" providerId="Windows Live" clId="Web-{0EEDFD12-095A-4DC3-85D1-D3F7181E8241}" dt="2024-05-27T11:24:39.015" v="596" actId="14100"/>
          <ac:spMkLst>
            <pc:docMk/>
            <pc:sldMk cId="398534248" sldId="504"/>
            <ac:spMk id="25" creationId="{4D31608C-ACCC-0B1D-BEFF-B8B326D004A9}"/>
          </ac:spMkLst>
        </pc:spChg>
        <pc:spChg chg="add mod">
          <ac:chgData name="Ganavi M" userId="aa0847465628f3dc" providerId="Windows Live" clId="Web-{0EEDFD12-095A-4DC3-85D1-D3F7181E8241}" dt="2024-05-27T11:24:39.046" v="597" actId="14100"/>
          <ac:spMkLst>
            <pc:docMk/>
            <pc:sldMk cId="398534248" sldId="504"/>
            <ac:spMk id="27" creationId="{3FF42507-F1E8-A7F8-6EFA-DB12603E6D7F}"/>
          </ac:spMkLst>
        </pc:spChg>
        <pc:spChg chg="add mod">
          <ac:chgData name="Ganavi M" userId="aa0847465628f3dc" providerId="Windows Live" clId="Web-{0EEDFD12-095A-4DC3-85D1-D3F7181E8241}" dt="2024-05-27T11:24:39.093" v="598" actId="14100"/>
          <ac:spMkLst>
            <pc:docMk/>
            <pc:sldMk cId="398534248" sldId="504"/>
            <ac:spMk id="29" creationId="{614F4A3A-98B2-445F-B0A2-1635CFA5D0DE}"/>
          </ac:spMkLst>
        </pc:spChg>
        <pc:spChg chg="add mod">
          <ac:chgData name="Ganavi M" userId="aa0847465628f3dc" providerId="Windows Live" clId="Web-{0EEDFD12-095A-4DC3-85D1-D3F7181E8241}" dt="2024-05-27T11:24:39.140" v="599" actId="14100"/>
          <ac:spMkLst>
            <pc:docMk/>
            <pc:sldMk cId="398534248" sldId="504"/>
            <ac:spMk id="31" creationId="{D86EECB1-939A-2D5F-9FC3-E89809B289A0}"/>
          </ac:spMkLst>
        </pc:spChg>
        <pc:spChg chg="add mod">
          <ac:chgData name="Ganavi M" userId="aa0847465628f3dc" providerId="Windows Live" clId="Web-{0EEDFD12-095A-4DC3-85D1-D3F7181E8241}" dt="2024-05-27T11:24:39.171" v="600" actId="14100"/>
          <ac:spMkLst>
            <pc:docMk/>
            <pc:sldMk cId="398534248" sldId="504"/>
            <ac:spMk id="33" creationId="{B5995577-C648-EC72-EB50-DBAAA3263FF0}"/>
          </ac:spMkLst>
        </pc:spChg>
        <pc:spChg chg="add mod">
          <ac:chgData name="Ganavi M" userId="aa0847465628f3dc" providerId="Windows Live" clId="Web-{0EEDFD12-095A-4DC3-85D1-D3F7181E8241}" dt="2024-05-27T11:24:39.218" v="601" actId="14100"/>
          <ac:spMkLst>
            <pc:docMk/>
            <pc:sldMk cId="398534248" sldId="504"/>
            <ac:spMk id="35" creationId="{6C9F50A9-7047-67E1-B1F6-FA38870776F2}"/>
          </ac:spMkLst>
        </pc:spChg>
        <pc:spChg chg="add mod">
          <ac:chgData name="Ganavi M" userId="aa0847465628f3dc" providerId="Windows Live" clId="Web-{0EEDFD12-095A-4DC3-85D1-D3F7181E8241}" dt="2024-05-27T11:24:39.249" v="602" actId="14100"/>
          <ac:spMkLst>
            <pc:docMk/>
            <pc:sldMk cId="398534248" sldId="504"/>
            <ac:spMk id="37" creationId="{B07EE4AC-9D85-7605-CAFA-36FD4BB19776}"/>
          </ac:spMkLst>
        </pc:spChg>
        <pc:spChg chg="add mod">
          <ac:chgData name="Ganavi M" userId="aa0847465628f3dc" providerId="Windows Live" clId="Web-{0EEDFD12-095A-4DC3-85D1-D3F7181E8241}" dt="2024-05-27T11:24:39.296" v="603" actId="14100"/>
          <ac:spMkLst>
            <pc:docMk/>
            <pc:sldMk cId="398534248" sldId="504"/>
            <ac:spMk id="39" creationId="{CD7EA9F6-55B2-339B-D8E4-8F84DFC63007}"/>
          </ac:spMkLst>
        </pc:spChg>
        <pc:spChg chg="add mod">
          <ac:chgData name="Ganavi M" userId="aa0847465628f3dc" providerId="Windows Live" clId="Web-{0EEDFD12-095A-4DC3-85D1-D3F7181E8241}" dt="2024-05-27T11:24:39.328" v="604" actId="14100"/>
          <ac:spMkLst>
            <pc:docMk/>
            <pc:sldMk cId="398534248" sldId="504"/>
            <ac:spMk id="41" creationId="{369B122E-3E52-C8E7-7F5B-E7CC0363EF72}"/>
          </ac:spMkLst>
        </pc:spChg>
        <pc:spChg chg="add mod">
          <ac:chgData name="Ganavi M" userId="aa0847465628f3dc" providerId="Windows Live" clId="Web-{0EEDFD12-095A-4DC3-85D1-D3F7181E8241}" dt="2024-05-27T11:24:39.374" v="605" actId="14100"/>
          <ac:spMkLst>
            <pc:docMk/>
            <pc:sldMk cId="398534248" sldId="504"/>
            <ac:spMk id="43" creationId="{5BEE7CA6-1D98-AF97-2DB1-D8253042F830}"/>
          </ac:spMkLst>
        </pc:spChg>
        <pc:spChg chg="add mod">
          <ac:chgData name="Ganavi M" userId="aa0847465628f3dc" providerId="Windows Live" clId="Web-{0EEDFD12-095A-4DC3-85D1-D3F7181E8241}" dt="2024-05-27T11:24:39.406" v="606" actId="14100"/>
          <ac:spMkLst>
            <pc:docMk/>
            <pc:sldMk cId="398534248" sldId="504"/>
            <ac:spMk id="45" creationId="{EAE9BDCF-12A0-1705-82DB-88D8C4AEE952}"/>
          </ac:spMkLst>
        </pc:spChg>
        <pc:spChg chg="add mod">
          <ac:chgData name="Ganavi M" userId="aa0847465628f3dc" providerId="Windows Live" clId="Web-{0EEDFD12-095A-4DC3-85D1-D3F7181E8241}" dt="2024-05-27T11:24:39.437" v="607" actId="14100"/>
          <ac:spMkLst>
            <pc:docMk/>
            <pc:sldMk cId="398534248" sldId="504"/>
            <ac:spMk id="47" creationId="{A714D825-9BD9-F665-A1BB-06342335C921}"/>
          </ac:spMkLst>
        </pc:spChg>
        <pc:spChg chg="add mod">
          <ac:chgData name="Ganavi M" userId="aa0847465628f3dc" providerId="Windows Live" clId="Web-{0EEDFD12-095A-4DC3-85D1-D3F7181E8241}" dt="2024-05-27T11:24:39.484" v="608" actId="14100"/>
          <ac:spMkLst>
            <pc:docMk/>
            <pc:sldMk cId="398534248" sldId="504"/>
            <ac:spMk id="49" creationId="{9B1E5A9D-B82A-8CFA-3F2B-1EDA01C9090B}"/>
          </ac:spMkLst>
        </pc:spChg>
        <pc:spChg chg="add mod">
          <ac:chgData name="Ganavi M" userId="aa0847465628f3dc" providerId="Windows Live" clId="Web-{0EEDFD12-095A-4DC3-85D1-D3F7181E8241}" dt="2024-05-27T11:24:39.515" v="609" actId="14100"/>
          <ac:spMkLst>
            <pc:docMk/>
            <pc:sldMk cId="398534248" sldId="504"/>
            <ac:spMk id="51" creationId="{CE2FDA52-E2B1-EA05-DDCD-11D9788B54B9}"/>
          </ac:spMkLst>
        </pc:spChg>
        <pc:spChg chg="add mod">
          <ac:chgData name="Ganavi M" userId="aa0847465628f3dc" providerId="Windows Live" clId="Web-{0EEDFD12-095A-4DC3-85D1-D3F7181E8241}" dt="2024-05-27T11:24:39.546" v="610" actId="14100"/>
          <ac:spMkLst>
            <pc:docMk/>
            <pc:sldMk cId="398534248" sldId="504"/>
            <ac:spMk id="53" creationId="{4378A67A-B8B8-E9C3-D8BC-AA4107773BFC}"/>
          </ac:spMkLst>
        </pc:spChg>
        <pc:spChg chg="add mod">
          <ac:chgData name="Ganavi M" userId="aa0847465628f3dc" providerId="Windows Live" clId="Web-{0EEDFD12-095A-4DC3-85D1-D3F7181E8241}" dt="2024-05-27T11:24:39.593" v="611" actId="14100"/>
          <ac:spMkLst>
            <pc:docMk/>
            <pc:sldMk cId="398534248" sldId="504"/>
            <ac:spMk id="55" creationId="{9394D808-8FF5-D8FC-F80B-5E4FE8359060}"/>
          </ac:spMkLst>
        </pc:spChg>
        <pc:spChg chg="add mod">
          <ac:chgData name="Ganavi M" userId="aa0847465628f3dc" providerId="Windows Live" clId="Web-{0EEDFD12-095A-4DC3-85D1-D3F7181E8241}" dt="2024-05-27T11:24:39.624" v="612" actId="14100"/>
          <ac:spMkLst>
            <pc:docMk/>
            <pc:sldMk cId="398534248" sldId="504"/>
            <ac:spMk id="57" creationId="{CD7B255F-8A76-B5CF-927B-8A5F86C46E6F}"/>
          </ac:spMkLst>
        </pc:spChg>
        <pc:spChg chg="add mod">
          <ac:chgData name="Ganavi M" userId="aa0847465628f3dc" providerId="Windows Live" clId="Web-{0EEDFD12-095A-4DC3-85D1-D3F7181E8241}" dt="2024-05-27T11:24:39.656" v="613" actId="14100"/>
          <ac:spMkLst>
            <pc:docMk/>
            <pc:sldMk cId="398534248" sldId="504"/>
            <ac:spMk id="59" creationId="{19290FCC-4227-BBA3-0F83-C6BECCE40B3E}"/>
          </ac:spMkLst>
        </pc:spChg>
        <pc:spChg chg="add mod">
          <ac:chgData name="Ganavi M" userId="aa0847465628f3dc" providerId="Windows Live" clId="Web-{0EEDFD12-095A-4DC3-85D1-D3F7181E8241}" dt="2024-05-27T11:24:39.703" v="614" actId="14100"/>
          <ac:spMkLst>
            <pc:docMk/>
            <pc:sldMk cId="398534248" sldId="504"/>
            <ac:spMk id="61" creationId="{DF4ED4A5-19AE-8539-7FE6-869CCE99D48C}"/>
          </ac:spMkLst>
        </pc:spChg>
        <pc:spChg chg="add mod">
          <ac:chgData name="Ganavi M" userId="aa0847465628f3dc" providerId="Windows Live" clId="Web-{0EEDFD12-095A-4DC3-85D1-D3F7181E8241}" dt="2024-05-27T11:24:39.734" v="615" actId="14100"/>
          <ac:spMkLst>
            <pc:docMk/>
            <pc:sldMk cId="398534248" sldId="504"/>
            <ac:spMk id="63" creationId="{63BA5D33-1677-0D4B-41B1-11386C1BB299}"/>
          </ac:spMkLst>
        </pc:spChg>
        <pc:spChg chg="add mod">
          <ac:chgData name="Ganavi M" userId="aa0847465628f3dc" providerId="Windows Live" clId="Web-{0EEDFD12-095A-4DC3-85D1-D3F7181E8241}" dt="2024-05-27T11:24:39.781" v="616" actId="14100"/>
          <ac:spMkLst>
            <pc:docMk/>
            <pc:sldMk cId="398534248" sldId="504"/>
            <ac:spMk id="65" creationId="{77B94678-18C5-D43F-450D-1E987DE3D90F}"/>
          </ac:spMkLst>
        </pc:spChg>
        <pc:spChg chg="add mod">
          <ac:chgData name="Ganavi M" userId="aa0847465628f3dc" providerId="Windows Live" clId="Web-{0EEDFD12-095A-4DC3-85D1-D3F7181E8241}" dt="2024-05-27T11:24:39.812" v="617" actId="14100"/>
          <ac:spMkLst>
            <pc:docMk/>
            <pc:sldMk cId="398534248" sldId="504"/>
            <ac:spMk id="67" creationId="{A7C5855E-F2F9-448C-350E-4E6C10F0BECA}"/>
          </ac:spMkLst>
        </pc:spChg>
        <pc:spChg chg="add mod">
          <ac:chgData name="Ganavi M" userId="aa0847465628f3dc" providerId="Windows Live" clId="Web-{0EEDFD12-095A-4DC3-85D1-D3F7181E8241}" dt="2024-05-27T11:24:39.859" v="618" actId="14100"/>
          <ac:spMkLst>
            <pc:docMk/>
            <pc:sldMk cId="398534248" sldId="504"/>
            <ac:spMk id="69" creationId="{EC5A7547-F1A6-3B5C-B41D-7ACE0984CF48}"/>
          </ac:spMkLst>
        </pc:spChg>
        <pc:spChg chg="add mod">
          <ac:chgData name="Ganavi M" userId="aa0847465628f3dc" providerId="Windows Live" clId="Web-{0EEDFD12-095A-4DC3-85D1-D3F7181E8241}" dt="2024-05-27T11:24:39.890" v="619" actId="14100"/>
          <ac:spMkLst>
            <pc:docMk/>
            <pc:sldMk cId="398534248" sldId="504"/>
            <ac:spMk id="71" creationId="{DA1D9097-7184-A08A-4743-8AED325E55E3}"/>
          </ac:spMkLst>
        </pc:spChg>
        <pc:spChg chg="add mod">
          <ac:chgData name="Ganavi M" userId="aa0847465628f3dc" providerId="Windows Live" clId="Web-{0EEDFD12-095A-4DC3-85D1-D3F7181E8241}" dt="2024-05-27T11:24:39.937" v="620" actId="14100"/>
          <ac:spMkLst>
            <pc:docMk/>
            <pc:sldMk cId="398534248" sldId="504"/>
            <ac:spMk id="73" creationId="{E5E6BF8C-7BE4-8839-3D17-BCA650E3D981}"/>
          </ac:spMkLst>
        </pc:spChg>
        <pc:spChg chg="add mod">
          <ac:chgData name="Ganavi M" userId="aa0847465628f3dc" providerId="Windows Live" clId="Web-{0EEDFD12-095A-4DC3-85D1-D3F7181E8241}" dt="2024-05-27T11:24:39.968" v="621" actId="14100"/>
          <ac:spMkLst>
            <pc:docMk/>
            <pc:sldMk cId="398534248" sldId="504"/>
            <ac:spMk id="75" creationId="{FE251A18-E46D-AA92-180D-3EF962A1B1DC}"/>
          </ac:spMkLst>
        </pc:spChg>
        <pc:spChg chg="add mod">
          <ac:chgData name="Ganavi M" userId="aa0847465628f3dc" providerId="Windows Live" clId="Web-{0EEDFD12-095A-4DC3-85D1-D3F7181E8241}" dt="2024-05-27T11:24:40.015" v="622" actId="14100"/>
          <ac:spMkLst>
            <pc:docMk/>
            <pc:sldMk cId="398534248" sldId="504"/>
            <ac:spMk id="77" creationId="{BCD4A0FF-3D62-8809-6924-056719DCA83E}"/>
          </ac:spMkLst>
        </pc:spChg>
        <pc:spChg chg="add mod">
          <ac:chgData name="Ganavi M" userId="aa0847465628f3dc" providerId="Windows Live" clId="Web-{0EEDFD12-095A-4DC3-85D1-D3F7181E8241}" dt="2024-05-27T11:24:40.078" v="623" actId="14100"/>
          <ac:spMkLst>
            <pc:docMk/>
            <pc:sldMk cId="398534248" sldId="504"/>
            <ac:spMk id="79" creationId="{05E5AD92-3C61-529A-9A7C-7FFF2AD165E9}"/>
          </ac:spMkLst>
        </pc:spChg>
        <pc:spChg chg="add mod">
          <ac:chgData name="Ganavi M" userId="aa0847465628f3dc" providerId="Windows Live" clId="Web-{0EEDFD12-095A-4DC3-85D1-D3F7181E8241}" dt="2024-05-27T11:24:40.124" v="624" actId="14100"/>
          <ac:spMkLst>
            <pc:docMk/>
            <pc:sldMk cId="398534248" sldId="504"/>
            <ac:spMk id="81" creationId="{829ED6B1-209D-D5B4-3780-B6256A28478B}"/>
          </ac:spMkLst>
        </pc:spChg>
        <pc:spChg chg="add mod">
          <ac:chgData name="Ganavi M" userId="aa0847465628f3dc" providerId="Windows Live" clId="Web-{0EEDFD12-095A-4DC3-85D1-D3F7181E8241}" dt="2024-05-27T11:24:40.187" v="625" actId="14100"/>
          <ac:spMkLst>
            <pc:docMk/>
            <pc:sldMk cId="398534248" sldId="504"/>
            <ac:spMk id="83" creationId="{8EDB6EB6-2D64-C69B-14D4-CD4BA1E9C652}"/>
          </ac:spMkLst>
        </pc:spChg>
        <pc:spChg chg="add mod">
          <ac:chgData name="Ganavi M" userId="aa0847465628f3dc" providerId="Windows Live" clId="Web-{0EEDFD12-095A-4DC3-85D1-D3F7181E8241}" dt="2024-05-27T11:24:40.234" v="626" actId="14100"/>
          <ac:spMkLst>
            <pc:docMk/>
            <pc:sldMk cId="398534248" sldId="504"/>
            <ac:spMk id="85" creationId="{0B7545EF-8712-07FE-F095-8D42076EC9CA}"/>
          </ac:spMkLst>
        </pc:spChg>
        <pc:spChg chg="add mod">
          <ac:chgData name="Ganavi M" userId="aa0847465628f3dc" providerId="Windows Live" clId="Web-{0EEDFD12-095A-4DC3-85D1-D3F7181E8241}" dt="2024-05-27T11:24:40.265" v="627" actId="14100"/>
          <ac:spMkLst>
            <pc:docMk/>
            <pc:sldMk cId="398534248" sldId="504"/>
            <ac:spMk id="87" creationId="{ED590C3A-3FAE-E117-53E8-853448F755C2}"/>
          </ac:spMkLst>
        </pc:spChg>
        <pc:spChg chg="add mod">
          <ac:chgData name="Ganavi M" userId="aa0847465628f3dc" providerId="Windows Live" clId="Web-{0EEDFD12-095A-4DC3-85D1-D3F7181E8241}" dt="2024-05-27T11:24:40.312" v="628" actId="14100"/>
          <ac:spMkLst>
            <pc:docMk/>
            <pc:sldMk cId="398534248" sldId="504"/>
            <ac:spMk id="89" creationId="{607C2134-1972-9B94-6536-31D42ECD5483}"/>
          </ac:spMkLst>
        </pc:spChg>
        <pc:spChg chg="add mod">
          <ac:chgData name="Ganavi M" userId="aa0847465628f3dc" providerId="Windows Live" clId="Web-{0EEDFD12-095A-4DC3-85D1-D3F7181E8241}" dt="2024-05-27T11:24:40.359" v="629" actId="14100"/>
          <ac:spMkLst>
            <pc:docMk/>
            <pc:sldMk cId="398534248" sldId="504"/>
            <ac:spMk id="91" creationId="{A0DA1DB9-7CFD-44C7-9A3E-E434737A2983}"/>
          </ac:spMkLst>
        </pc:spChg>
        <pc:spChg chg="add mod">
          <ac:chgData name="Ganavi M" userId="aa0847465628f3dc" providerId="Windows Live" clId="Web-{0EEDFD12-095A-4DC3-85D1-D3F7181E8241}" dt="2024-05-27T11:24:40.390" v="630" actId="14100"/>
          <ac:spMkLst>
            <pc:docMk/>
            <pc:sldMk cId="398534248" sldId="504"/>
            <ac:spMk id="93" creationId="{05B3D93D-89F9-AE57-D069-87DACBF91F09}"/>
          </ac:spMkLst>
        </pc:spChg>
        <pc:spChg chg="add mod">
          <ac:chgData name="Ganavi M" userId="aa0847465628f3dc" providerId="Windows Live" clId="Web-{0EEDFD12-095A-4DC3-85D1-D3F7181E8241}" dt="2024-05-27T11:24:40.437" v="631" actId="14100"/>
          <ac:spMkLst>
            <pc:docMk/>
            <pc:sldMk cId="398534248" sldId="504"/>
            <ac:spMk id="95" creationId="{F1E4F969-AE30-1B85-8418-ED5EBB74C6D6}"/>
          </ac:spMkLst>
        </pc:spChg>
        <pc:spChg chg="add mod">
          <ac:chgData name="Ganavi M" userId="aa0847465628f3dc" providerId="Windows Live" clId="Web-{0EEDFD12-095A-4DC3-85D1-D3F7181E8241}" dt="2024-05-27T11:24:40.468" v="632" actId="14100"/>
          <ac:spMkLst>
            <pc:docMk/>
            <pc:sldMk cId="398534248" sldId="504"/>
            <ac:spMk id="97" creationId="{3944111D-74A8-6B8C-5D28-C3AFB002F92A}"/>
          </ac:spMkLst>
        </pc:spChg>
        <pc:spChg chg="add mod">
          <ac:chgData name="Ganavi M" userId="aa0847465628f3dc" providerId="Windows Live" clId="Web-{0EEDFD12-095A-4DC3-85D1-D3F7181E8241}" dt="2024-05-27T11:24:40.515" v="633" actId="14100"/>
          <ac:spMkLst>
            <pc:docMk/>
            <pc:sldMk cId="398534248" sldId="504"/>
            <ac:spMk id="99" creationId="{81A9E8D7-705C-363A-9102-AABC344D4374}"/>
          </ac:spMkLst>
        </pc:spChg>
        <pc:spChg chg="add mod">
          <ac:chgData name="Ganavi M" userId="aa0847465628f3dc" providerId="Windows Live" clId="Web-{0EEDFD12-095A-4DC3-85D1-D3F7181E8241}" dt="2024-05-27T11:24:40.562" v="634" actId="14100"/>
          <ac:spMkLst>
            <pc:docMk/>
            <pc:sldMk cId="398534248" sldId="504"/>
            <ac:spMk id="101" creationId="{1BB6FB42-503E-C91B-FBDF-FE3180735FFA}"/>
          </ac:spMkLst>
        </pc:spChg>
        <pc:spChg chg="add mod">
          <ac:chgData name="Ganavi M" userId="aa0847465628f3dc" providerId="Windows Live" clId="Web-{0EEDFD12-095A-4DC3-85D1-D3F7181E8241}" dt="2024-05-27T11:24:40.593" v="635" actId="14100"/>
          <ac:spMkLst>
            <pc:docMk/>
            <pc:sldMk cId="398534248" sldId="504"/>
            <ac:spMk id="103" creationId="{D473DB26-9666-4832-E94F-246C97BCE510}"/>
          </ac:spMkLst>
        </pc:spChg>
        <pc:spChg chg="add mod">
          <ac:chgData name="Ganavi M" userId="aa0847465628f3dc" providerId="Windows Live" clId="Web-{0EEDFD12-095A-4DC3-85D1-D3F7181E8241}" dt="2024-05-27T11:24:40.640" v="636" actId="14100"/>
          <ac:spMkLst>
            <pc:docMk/>
            <pc:sldMk cId="398534248" sldId="504"/>
            <ac:spMk id="105" creationId="{3EA3A58A-7F93-7D76-3901-4290758C93A2}"/>
          </ac:spMkLst>
        </pc:spChg>
        <pc:spChg chg="add mod">
          <ac:chgData name="Ganavi M" userId="aa0847465628f3dc" providerId="Windows Live" clId="Web-{0EEDFD12-095A-4DC3-85D1-D3F7181E8241}" dt="2024-05-27T11:24:40.671" v="637" actId="14100"/>
          <ac:spMkLst>
            <pc:docMk/>
            <pc:sldMk cId="398534248" sldId="504"/>
            <ac:spMk id="107" creationId="{611FBF3A-A796-A648-A703-CCEF9B4411CE}"/>
          </ac:spMkLst>
        </pc:spChg>
        <pc:spChg chg="add mod">
          <ac:chgData name="Ganavi M" userId="aa0847465628f3dc" providerId="Windows Live" clId="Web-{0EEDFD12-095A-4DC3-85D1-D3F7181E8241}" dt="2024-05-27T11:24:40.718" v="638" actId="14100"/>
          <ac:spMkLst>
            <pc:docMk/>
            <pc:sldMk cId="398534248" sldId="504"/>
            <ac:spMk id="109" creationId="{F61C85E5-9C12-DFA9-CB81-C64277DE2155}"/>
          </ac:spMkLst>
        </pc:spChg>
        <pc:spChg chg="add mod">
          <ac:chgData name="Ganavi M" userId="aa0847465628f3dc" providerId="Windows Live" clId="Web-{0EEDFD12-095A-4DC3-85D1-D3F7181E8241}" dt="2024-05-27T11:24:40.765" v="639" actId="14100"/>
          <ac:spMkLst>
            <pc:docMk/>
            <pc:sldMk cId="398534248" sldId="504"/>
            <ac:spMk id="111" creationId="{971797D4-7CB4-7483-EB4C-2B7FEB40F6F8}"/>
          </ac:spMkLst>
        </pc:spChg>
        <pc:spChg chg="add mod">
          <ac:chgData name="Ganavi M" userId="aa0847465628f3dc" providerId="Windows Live" clId="Web-{0EEDFD12-095A-4DC3-85D1-D3F7181E8241}" dt="2024-05-27T11:24:40.796" v="640" actId="14100"/>
          <ac:spMkLst>
            <pc:docMk/>
            <pc:sldMk cId="398534248" sldId="504"/>
            <ac:spMk id="113" creationId="{9A374A69-CD11-31B1-14E3-E32527E8B0B3}"/>
          </ac:spMkLst>
        </pc:spChg>
        <pc:spChg chg="add mod">
          <ac:chgData name="Ganavi M" userId="aa0847465628f3dc" providerId="Windows Live" clId="Web-{0EEDFD12-095A-4DC3-85D1-D3F7181E8241}" dt="2024-05-27T11:24:40.828" v="641" actId="14100"/>
          <ac:spMkLst>
            <pc:docMk/>
            <pc:sldMk cId="398534248" sldId="504"/>
            <ac:spMk id="115" creationId="{D46A59C2-8A1E-15D6-DF8D-DD70D6180629}"/>
          </ac:spMkLst>
        </pc:spChg>
        <pc:spChg chg="add mod">
          <ac:chgData name="Ganavi M" userId="aa0847465628f3dc" providerId="Windows Live" clId="Web-{0EEDFD12-095A-4DC3-85D1-D3F7181E8241}" dt="2024-05-27T11:24:40.874" v="642" actId="14100"/>
          <ac:spMkLst>
            <pc:docMk/>
            <pc:sldMk cId="398534248" sldId="504"/>
            <ac:spMk id="117" creationId="{8B14E4E1-C697-B038-E606-8F9F2B9400C4}"/>
          </ac:spMkLst>
        </pc:spChg>
        <pc:spChg chg="add mod">
          <ac:chgData name="Ganavi M" userId="aa0847465628f3dc" providerId="Windows Live" clId="Web-{0EEDFD12-095A-4DC3-85D1-D3F7181E8241}" dt="2024-05-27T11:24:40.906" v="643" actId="14100"/>
          <ac:spMkLst>
            <pc:docMk/>
            <pc:sldMk cId="398534248" sldId="504"/>
            <ac:spMk id="119" creationId="{D7D5A1AA-7123-E547-F78A-E625B024E041}"/>
          </ac:spMkLst>
        </pc:spChg>
        <pc:spChg chg="add mod">
          <ac:chgData name="Ganavi M" userId="aa0847465628f3dc" providerId="Windows Live" clId="Web-{0EEDFD12-095A-4DC3-85D1-D3F7181E8241}" dt="2024-05-27T11:24:40.937" v="644" actId="14100"/>
          <ac:spMkLst>
            <pc:docMk/>
            <pc:sldMk cId="398534248" sldId="504"/>
            <ac:spMk id="121" creationId="{FAA4D1E8-CD05-ABF8-FEDC-6BA2C688FB58}"/>
          </ac:spMkLst>
        </pc:spChg>
        <pc:spChg chg="add mod">
          <ac:chgData name="Ganavi M" userId="aa0847465628f3dc" providerId="Windows Live" clId="Web-{0EEDFD12-095A-4DC3-85D1-D3F7181E8241}" dt="2024-05-27T11:24:40.984" v="645" actId="14100"/>
          <ac:spMkLst>
            <pc:docMk/>
            <pc:sldMk cId="398534248" sldId="504"/>
            <ac:spMk id="123" creationId="{19ED705D-5259-594F-8D36-4CF5CAFA8C54}"/>
          </ac:spMkLst>
        </pc:spChg>
        <pc:spChg chg="add mod">
          <ac:chgData name="Ganavi M" userId="aa0847465628f3dc" providerId="Windows Live" clId="Web-{0EEDFD12-095A-4DC3-85D1-D3F7181E8241}" dt="2024-05-27T11:24:41.015" v="646" actId="14100"/>
          <ac:spMkLst>
            <pc:docMk/>
            <pc:sldMk cId="398534248" sldId="504"/>
            <ac:spMk id="125" creationId="{C8C3D99C-DA13-1132-2CE4-537BDEEF0089}"/>
          </ac:spMkLst>
        </pc:spChg>
        <pc:spChg chg="add mod">
          <ac:chgData name="Ganavi M" userId="aa0847465628f3dc" providerId="Windows Live" clId="Web-{0EEDFD12-095A-4DC3-85D1-D3F7181E8241}" dt="2024-05-27T11:24:41.062" v="647" actId="14100"/>
          <ac:spMkLst>
            <pc:docMk/>
            <pc:sldMk cId="398534248" sldId="504"/>
            <ac:spMk id="127" creationId="{9157CAA7-3D1C-3004-C781-18B4EEC26F42}"/>
          </ac:spMkLst>
        </pc:spChg>
        <pc:spChg chg="add mod">
          <ac:chgData name="Ganavi M" userId="aa0847465628f3dc" providerId="Windows Live" clId="Web-{0EEDFD12-095A-4DC3-85D1-D3F7181E8241}" dt="2024-05-27T11:24:41.109" v="648" actId="14100"/>
          <ac:spMkLst>
            <pc:docMk/>
            <pc:sldMk cId="398534248" sldId="504"/>
            <ac:spMk id="129" creationId="{2C47E9ED-13C6-6DEC-B4E2-688BA8B9921F}"/>
          </ac:spMkLst>
        </pc:spChg>
        <pc:spChg chg="add mod">
          <ac:chgData name="Ganavi M" userId="aa0847465628f3dc" providerId="Windows Live" clId="Web-{0EEDFD12-095A-4DC3-85D1-D3F7181E8241}" dt="2024-05-27T11:24:41.140" v="649" actId="14100"/>
          <ac:spMkLst>
            <pc:docMk/>
            <pc:sldMk cId="398534248" sldId="504"/>
            <ac:spMk id="131" creationId="{0E4DAA22-34F1-6F2B-9CBE-3CCD6C800204}"/>
          </ac:spMkLst>
        </pc:spChg>
        <pc:spChg chg="add mod">
          <ac:chgData name="Ganavi M" userId="aa0847465628f3dc" providerId="Windows Live" clId="Web-{0EEDFD12-095A-4DC3-85D1-D3F7181E8241}" dt="2024-05-27T11:24:41.203" v="650" actId="14100"/>
          <ac:spMkLst>
            <pc:docMk/>
            <pc:sldMk cId="398534248" sldId="504"/>
            <ac:spMk id="133" creationId="{8D0358B1-AA00-3B2C-BBEF-F860BF046A42}"/>
          </ac:spMkLst>
        </pc:spChg>
        <pc:spChg chg="add mod">
          <ac:chgData name="Ganavi M" userId="aa0847465628f3dc" providerId="Windows Live" clId="Web-{0EEDFD12-095A-4DC3-85D1-D3F7181E8241}" dt="2024-05-27T11:24:41.234" v="651" actId="14100"/>
          <ac:spMkLst>
            <pc:docMk/>
            <pc:sldMk cId="398534248" sldId="504"/>
            <ac:spMk id="135" creationId="{473B3108-BB94-5E0D-1816-1A6A8599A319}"/>
          </ac:spMkLst>
        </pc:spChg>
        <pc:spChg chg="add mod">
          <ac:chgData name="Ganavi M" userId="aa0847465628f3dc" providerId="Windows Live" clId="Web-{0EEDFD12-095A-4DC3-85D1-D3F7181E8241}" dt="2024-05-27T11:24:41.281" v="652" actId="14100"/>
          <ac:spMkLst>
            <pc:docMk/>
            <pc:sldMk cId="398534248" sldId="504"/>
            <ac:spMk id="137" creationId="{AD5AFD82-C961-B3F6-878B-FF5B240D27B0}"/>
          </ac:spMkLst>
        </pc:spChg>
        <pc:spChg chg="add mod">
          <ac:chgData name="Ganavi M" userId="aa0847465628f3dc" providerId="Windows Live" clId="Web-{0EEDFD12-095A-4DC3-85D1-D3F7181E8241}" dt="2024-05-27T11:24:41.328" v="653" actId="14100"/>
          <ac:spMkLst>
            <pc:docMk/>
            <pc:sldMk cId="398534248" sldId="504"/>
            <ac:spMk id="139" creationId="{E1E2888E-E25C-C966-EF8F-54D6988A7FDF}"/>
          </ac:spMkLst>
        </pc:spChg>
        <pc:spChg chg="add mod">
          <ac:chgData name="Ganavi M" userId="aa0847465628f3dc" providerId="Windows Live" clId="Web-{0EEDFD12-095A-4DC3-85D1-D3F7181E8241}" dt="2024-05-27T11:24:41.374" v="654" actId="14100"/>
          <ac:spMkLst>
            <pc:docMk/>
            <pc:sldMk cId="398534248" sldId="504"/>
            <ac:spMk id="141" creationId="{1466FC71-09BB-090B-894A-1F185381A7B3}"/>
          </ac:spMkLst>
        </pc:spChg>
        <pc:spChg chg="add mod">
          <ac:chgData name="Ganavi M" userId="aa0847465628f3dc" providerId="Windows Live" clId="Web-{0EEDFD12-095A-4DC3-85D1-D3F7181E8241}" dt="2024-05-27T11:24:41.421" v="655" actId="14100"/>
          <ac:spMkLst>
            <pc:docMk/>
            <pc:sldMk cId="398534248" sldId="504"/>
            <ac:spMk id="143" creationId="{026E222E-DA07-85F5-289F-5D9B7D394D18}"/>
          </ac:spMkLst>
        </pc:spChg>
        <pc:spChg chg="add mod">
          <ac:chgData name="Ganavi M" userId="aa0847465628f3dc" providerId="Windows Live" clId="Web-{0EEDFD12-095A-4DC3-85D1-D3F7181E8241}" dt="2024-05-27T11:24:41.453" v="656" actId="14100"/>
          <ac:spMkLst>
            <pc:docMk/>
            <pc:sldMk cId="398534248" sldId="504"/>
            <ac:spMk id="145" creationId="{C98FAF37-E300-4351-950A-EAE2BA8C2E66}"/>
          </ac:spMkLst>
        </pc:spChg>
        <pc:picChg chg="add mod">
          <ac:chgData name="Ganavi M" userId="aa0847465628f3dc" providerId="Windows Live" clId="Web-{0EEDFD12-095A-4DC3-85D1-D3F7181E8241}" dt="2024-05-27T11:24:38.671" v="587" actId="14100"/>
          <ac:picMkLst>
            <pc:docMk/>
            <pc:sldMk cId="398534248" sldId="504"/>
            <ac:picMk id="7" creationId="{23152C98-C931-90D5-1F0F-4C785356A861}"/>
          </ac:picMkLst>
        </pc:picChg>
      </pc:sldChg>
      <pc:sldChg chg="addSp modSp new">
        <pc:chgData name="Ganavi M" userId="aa0847465628f3dc" providerId="Windows Live" clId="Web-{0EEDFD12-095A-4DC3-85D1-D3F7181E8241}" dt="2024-05-27T11:42:46.070" v="720" actId="1076"/>
        <pc:sldMkLst>
          <pc:docMk/>
          <pc:sldMk cId="3153682021" sldId="505"/>
        </pc:sldMkLst>
        <pc:spChg chg="add mod">
          <ac:chgData name="Ganavi M" userId="aa0847465628f3dc" providerId="Windows Live" clId="Web-{0EEDFD12-095A-4DC3-85D1-D3F7181E8241}" dt="2024-05-27T11:41:30.070" v="679" actId="1076"/>
          <ac:spMkLst>
            <pc:docMk/>
            <pc:sldMk cId="3153682021" sldId="505"/>
            <ac:spMk id="4" creationId="{1205CC70-6B8A-B4A8-3FFA-82F2888C2485}"/>
          </ac:spMkLst>
        </pc:spChg>
        <pc:graphicFrameChg chg="add mod modGraphic">
          <ac:chgData name="Ganavi M" userId="aa0847465628f3dc" providerId="Windows Live" clId="Web-{0EEDFD12-095A-4DC3-85D1-D3F7181E8241}" dt="2024-05-27T11:42:46.070" v="720" actId="1076"/>
          <ac:graphicFrameMkLst>
            <pc:docMk/>
            <pc:sldMk cId="3153682021" sldId="505"/>
            <ac:graphicFrameMk id="3" creationId="{83AE8283-4A6D-30FC-BDA0-E33180F5D625}"/>
          </ac:graphicFrameMkLst>
        </pc:graphicFrameChg>
      </pc:sldChg>
      <pc:sldChg chg="addSp delSp modSp new">
        <pc:chgData name="Ganavi M" userId="aa0847465628f3dc" providerId="Windows Live" clId="Web-{0EEDFD12-095A-4DC3-85D1-D3F7181E8241}" dt="2024-05-27T11:45:43.462" v="760" actId="14100"/>
        <pc:sldMkLst>
          <pc:docMk/>
          <pc:sldMk cId="1012850649" sldId="506"/>
        </pc:sldMkLst>
        <pc:spChg chg="del">
          <ac:chgData name="Ganavi M" userId="aa0847465628f3dc" providerId="Windows Live" clId="Web-{0EEDFD12-095A-4DC3-85D1-D3F7181E8241}" dt="2024-05-27T11:43:06.274" v="726"/>
          <ac:spMkLst>
            <pc:docMk/>
            <pc:sldMk cId="1012850649" sldId="506"/>
            <ac:spMk id="2" creationId="{9BE28311-45DF-672B-5AE7-DF1CA76483A3}"/>
          </ac:spMkLst>
        </pc:spChg>
        <pc:spChg chg="del">
          <ac:chgData name="Ganavi M" userId="aa0847465628f3dc" providerId="Windows Live" clId="Web-{0EEDFD12-095A-4DC3-85D1-D3F7181E8241}" dt="2024-05-27T11:43:06.274" v="725"/>
          <ac:spMkLst>
            <pc:docMk/>
            <pc:sldMk cId="1012850649" sldId="506"/>
            <ac:spMk id="3" creationId="{92074BB0-6583-5967-84D2-32E1E1FED01C}"/>
          </ac:spMkLst>
        </pc:spChg>
        <pc:spChg chg="add mod">
          <ac:chgData name="Ganavi M" userId="aa0847465628f3dc" providerId="Windows Live" clId="Web-{0EEDFD12-095A-4DC3-85D1-D3F7181E8241}" dt="2024-05-27T11:44:29.477" v="748" actId="20577"/>
          <ac:spMkLst>
            <pc:docMk/>
            <pc:sldMk cId="1012850649" sldId="506"/>
            <ac:spMk id="5" creationId="{C0085A98-4EF4-2B44-B4B4-531D7F4CF2B7}"/>
          </ac:spMkLst>
        </pc:spChg>
        <pc:spChg chg="add mod">
          <ac:chgData name="Ganavi M" userId="aa0847465628f3dc" providerId="Windows Live" clId="Web-{0EEDFD12-095A-4DC3-85D1-D3F7181E8241}" dt="2024-05-27T11:45:36.603" v="758" actId="1076"/>
          <ac:spMkLst>
            <pc:docMk/>
            <pc:sldMk cId="1012850649" sldId="506"/>
            <ac:spMk id="8" creationId="{814B7DFA-E7C8-FA91-82CF-F91C070F9704}"/>
          </ac:spMkLst>
        </pc:spChg>
        <pc:picChg chg="add mod">
          <ac:chgData name="Ganavi M" userId="aa0847465628f3dc" providerId="Windows Live" clId="Web-{0EEDFD12-095A-4DC3-85D1-D3F7181E8241}" dt="2024-05-27T11:45:43.462" v="760" actId="14100"/>
          <ac:picMkLst>
            <pc:docMk/>
            <pc:sldMk cId="1012850649" sldId="506"/>
            <ac:picMk id="7" creationId="{A693AAA0-4E97-B896-8F8F-01AFC0D49F88}"/>
          </ac:picMkLst>
        </pc:picChg>
      </pc:sldChg>
      <pc:sldChg chg="new del">
        <pc:chgData name="Ganavi M" userId="aa0847465628f3dc" providerId="Windows Live" clId="Web-{0EEDFD12-095A-4DC3-85D1-D3F7181E8241}" dt="2024-05-27T11:42:58.055" v="723"/>
        <pc:sldMkLst>
          <pc:docMk/>
          <pc:sldMk cId="3621780479" sldId="506"/>
        </pc:sldMkLst>
      </pc:sldChg>
      <pc:sldChg chg="addSp delSp modSp new">
        <pc:chgData name="Ganavi M" userId="aa0847465628f3dc" providerId="Windows Live" clId="Web-{0EEDFD12-095A-4DC3-85D1-D3F7181E8241}" dt="2024-05-27T11:48:56.495" v="797" actId="14100"/>
        <pc:sldMkLst>
          <pc:docMk/>
          <pc:sldMk cId="2057713894" sldId="507"/>
        </pc:sldMkLst>
        <pc:spChg chg="del">
          <ac:chgData name="Ganavi M" userId="aa0847465628f3dc" providerId="Windows Live" clId="Web-{0EEDFD12-095A-4DC3-85D1-D3F7181E8241}" dt="2024-05-27T11:46:56.588" v="769"/>
          <ac:spMkLst>
            <pc:docMk/>
            <pc:sldMk cId="2057713894" sldId="507"/>
            <ac:spMk id="2" creationId="{CFA81B61-B53B-919C-1F60-5E6140C60521}"/>
          </ac:spMkLst>
        </pc:spChg>
        <pc:spChg chg="del">
          <ac:chgData name="Ganavi M" userId="aa0847465628f3dc" providerId="Windows Live" clId="Web-{0EEDFD12-095A-4DC3-85D1-D3F7181E8241}" dt="2024-05-27T11:46:56.588" v="768"/>
          <ac:spMkLst>
            <pc:docMk/>
            <pc:sldMk cId="2057713894" sldId="507"/>
            <ac:spMk id="3" creationId="{EF03D87C-908E-2BFE-E724-4AEFEA4031AE}"/>
          </ac:spMkLst>
        </pc:spChg>
        <pc:spChg chg="add mod">
          <ac:chgData name="Ganavi M" userId="aa0847465628f3dc" providerId="Windows Live" clId="Web-{0EEDFD12-095A-4DC3-85D1-D3F7181E8241}" dt="2024-05-27T11:48:56.495" v="797" actId="14100"/>
          <ac:spMkLst>
            <pc:docMk/>
            <pc:sldMk cId="2057713894" sldId="507"/>
            <ac:spMk id="4" creationId="{AE5D3D43-FE01-9D28-4932-A9E0851695CA}"/>
          </ac:spMkLst>
        </pc:spChg>
        <pc:spChg chg="add mod">
          <ac:chgData name="Ganavi M" userId="aa0847465628f3dc" providerId="Windows Live" clId="Web-{0EEDFD12-095A-4DC3-85D1-D3F7181E8241}" dt="2024-05-27T11:47:20.854" v="778" actId="1076"/>
          <ac:spMkLst>
            <pc:docMk/>
            <pc:sldMk cId="2057713894" sldId="507"/>
            <ac:spMk id="5" creationId="{1FF15BA2-C9DA-D6C6-CC20-5485F8937641}"/>
          </ac:spMkLst>
        </pc:spChg>
        <pc:spChg chg="add mod">
          <ac:chgData name="Ganavi M" userId="aa0847465628f3dc" providerId="Windows Live" clId="Web-{0EEDFD12-095A-4DC3-85D1-D3F7181E8241}" dt="2024-05-27T11:48:00.307" v="786" actId="1076"/>
          <ac:spMkLst>
            <pc:docMk/>
            <pc:sldMk cId="2057713894" sldId="507"/>
            <ac:spMk id="6" creationId="{E4C62E19-5164-F510-BA37-D54DE81E796E}"/>
          </ac:spMkLst>
        </pc:spChg>
        <pc:spChg chg="add mod">
          <ac:chgData name="Ganavi M" userId="aa0847465628f3dc" providerId="Windows Live" clId="Web-{0EEDFD12-095A-4DC3-85D1-D3F7181E8241}" dt="2024-05-27T11:48:48.386" v="795" actId="20577"/>
          <ac:spMkLst>
            <pc:docMk/>
            <pc:sldMk cId="2057713894" sldId="507"/>
            <ac:spMk id="7" creationId="{694B95CD-5585-2A9C-DC5C-30EF07753778}"/>
          </ac:spMkLst>
        </pc:spChg>
      </pc:sldChg>
    </pc:docChg>
  </pc:docChgLst>
  <pc:docChgLst>
    <pc:chgData name="Ganavi M" userId="aa0847465628f3dc" providerId="Windows Live" clId="Web-{7717886F-2111-4CB4-836A-B8A718C7DBD8}"/>
    <pc:docChg chg="addSld delSld modSld addMainMaster delMainMaster">
      <pc:chgData name="Ganavi M" userId="aa0847465628f3dc" providerId="Windows Live" clId="Web-{7717886F-2111-4CB4-836A-B8A718C7DBD8}" dt="2024-05-27T10:10:50.340" v="1220"/>
      <pc:docMkLst>
        <pc:docMk/>
      </pc:docMkLst>
      <pc:sldChg chg="modSp del mod modClrScheme chgLayout">
        <pc:chgData name="Ganavi M" userId="aa0847465628f3dc" providerId="Windows Live" clId="Web-{7717886F-2111-4CB4-836A-B8A718C7DBD8}" dt="2024-05-27T03:59:15.018" v="8"/>
        <pc:sldMkLst>
          <pc:docMk/>
          <pc:sldMk cId="0" sldId="256"/>
        </pc:sldMkLst>
        <pc:spChg chg="mod ord">
          <ac:chgData name="Ganavi M" userId="aa0847465628f3dc" providerId="Windows Live" clId="Web-{7717886F-2111-4CB4-836A-B8A718C7DBD8}" dt="2024-05-27T03:58:50.658" v="2" actId="20577"/>
          <ac:spMkLst>
            <pc:docMk/>
            <pc:sldMk cId="0" sldId="256"/>
            <ac:spMk id="2050" creationId="{64725C45-5ABD-7541-4106-CB9C3CC5A1FB}"/>
          </ac:spMkLst>
        </pc:spChg>
        <pc:spChg chg="mod ord">
          <ac:chgData name="Ganavi M" userId="aa0847465628f3dc" providerId="Windows Live" clId="Web-{7717886F-2111-4CB4-836A-B8A718C7DBD8}" dt="2024-05-27T03:58:09.157" v="0"/>
          <ac:spMkLst>
            <pc:docMk/>
            <pc:sldMk cId="0" sldId="256"/>
            <ac:spMk id="2054" creationId="{0080434B-9C49-00A5-B6E5-93E4E424CDF2}"/>
          </ac:spMkLst>
        </pc:spChg>
      </pc:sldChg>
      <pc:sldChg chg="modSp add del mod modClrScheme chgLayout">
        <pc:chgData name="Ganavi M" userId="aa0847465628f3dc" providerId="Windows Live" clId="Web-{7717886F-2111-4CB4-836A-B8A718C7DBD8}" dt="2024-05-27T10:10:50.293" v="1210"/>
        <pc:sldMkLst>
          <pc:docMk/>
          <pc:sldMk cId="0" sldId="257"/>
        </pc:sldMkLst>
        <pc:spChg chg="mod ord">
          <ac:chgData name="Ganavi M" userId="aa0847465628f3dc" providerId="Windows Live" clId="Web-{7717886F-2111-4CB4-836A-B8A718C7DBD8}" dt="2024-05-27T03:58:09.157" v="0"/>
          <ac:spMkLst>
            <pc:docMk/>
            <pc:sldMk cId="0" sldId="257"/>
            <ac:spMk id="2" creationId="{818612BA-F837-49AD-A1B9-A9E7E17ADE20}"/>
          </ac:spMkLst>
        </pc:spChg>
        <pc:spChg chg="mod ord">
          <ac:chgData name="Ganavi M" userId="aa0847465628f3dc" providerId="Windows Live" clId="Web-{7717886F-2111-4CB4-836A-B8A718C7DBD8}" dt="2024-05-27T03:58:09.157" v="0"/>
          <ac:spMkLst>
            <pc:docMk/>
            <pc:sldMk cId="0" sldId="257"/>
            <ac:spMk id="24578" creationId="{A2ED7C5D-53C5-508A-DC52-8C811003776C}"/>
          </ac:spMkLst>
        </pc:spChg>
        <pc:spChg chg="mod ord">
          <ac:chgData name="Ganavi M" userId="aa0847465628f3dc" providerId="Windows Live" clId="Web-{7717886F-2111-4CB4-836A-B8A718C7DBD8}" dt="2024-05-27T03:58:09.157" v="0"/>
          <ac:spMkLst>
            <pc:docMk/>
            <pc:sldMk cId="0" sldId="257"/>
            <ac:spMk id="24579" creationId="{929511D4-BC0C-C47C-7FF4-29B600C44EDF}"/>
          </ac:spMkLst>
        </pc:spChg>
      </pc:sldChg>
      <pc:sldChg chg="add">
        <pc:chgData name="Ganavi M" userId="aa0847465628f3dc" providerId="Windows Live" clId="Web-{7717886F-2111-4CB4-836A-B8A718C7DBD8}" dt="2024-05-27T10:10:50.309" v="1211"/>
        <pc:sldMkLst>
          <pc:docMk/>
          <pc:sldMk cId="0" sldId="258"/>
        </pc:sldMkLst>
      </pc:sldChg>
      <pc:sldChg chg="modSp add del mod modClrScheme chgLayout">
        <pc:chgData name="Ganavi M" userId="aa0847465628f3dc" providerId="Windows Live" clId="Web-{7717886F-2111-4CB4-836A-B8A718C7DBD8}" dt="2024-05-27T10:10:50.309" v="1212"/>
        <pc:sldMkLst>
          <pc:docMk/>
          <pc:sldMk cId="0" sldId="261"/>
        </pc:sldMkLst>
        <pc:spChg chg="mod ord">
          <ac:chgData name="Ganavi M" userId="aa0847465628f3dc" providerId="Windows Live" clId="Web-{7717886F-2111-4CB4-836A-B8A718C7DBD8}" dt="2024-05-27T03:58:09.157" v="0"/>
          <ac:spMkLst>
            <pc:docMk/>
            <pc:sldMk cId="0" sldId="261"/>
            <ac:spMk id="2" creationId="{BB469282-2568-7C83-9FE9-D74BA13516AA}"/>
          </ac:spMkLst>
        </pc:spChg>
        <pc:spChg chg="mod ord">
          <ac:chgData name="Ganavi M" userId="aa0847465628f3dc" providerId="Windows Live" clId="Web-{7717886F-2111-4CB4-836A-B8A718C7DBD8}" dt="2024-05-27T03:58:09.157" v="0"/>
          <ac:spMkLst>
            <pc:docMk/>
            <pc:sldMk cId="0" sldId="261"/>
            <ac:spMk id="31746" creationId="{0ABB3D0A-0E97-BACC-B95F-A3568DC5F81D}"/>
          </ac:spMkLst>
        </pc:spChg>
        <pc:spChg chg="mod ord">
          <ac:chgData name="Ganavi M" userId="aa0847465628f3dc" providerId="Windows Live" clId="Web-{7717886F-2111-4CB4-836A-B8A718C7DBD8}" dt="2024-05-27T03:58:09.157" v="0"/>
          <ac:spMkLst>
            <pc:docMk/>
            <pc:sldMk cId="0" sldId="261"/>
            <ac:spMk id="31747" creationId="{3F6B488C-D99D-7B5F-F8CA-979C47DF96F2}"/>
          </ac:spMkLst>
        </pc:spChg>
        <pc:spChg chg="mod ord">
          <ac:chgData name="Ganavi M" userId="aa0847465628f3dc" providerId="Windows Live" clId="Web-{7717886F-2111-4CB4-836A-B8A718C7DBD8}" dt="2024-05-27T03:58:09.157" v="0"/>
          <ac:spMkLst>
            <pc:docMk/>
            <pc:sldMk cId="0" sldId="261"/>
            <ac:spMk id="31748" creationId="{224159B5-D302-3057-520F-6E2F3619A414}"/>
          </ac:spMkLst>
        </pc:spChg>
      </pc:sldChg>
      <pc:sldChg chg="modSp mod modClrScheme chgLayout">
        <pc:chgData name="Ganavi M" userId="aa0847465628f3dc" providerId="Windows Live" clId="Web-{7717886F-2111-4CB4-836A-B8A718C7DBD8}" dt="2024-05-27T04:00:46.599" v="28" actId="1076"/>
        <pc:sldMkLst>
          <pc:docMk/>
          <pc:sldMk cId="0" sldId="262"/>
        </pc:sldMkLst>
        <pc:spChg chg="mod ord">
          <ac:chgData name="Ganavi M" userId="aa0847465628f3dc" providerId="Windows Live" clId="Web-{7717886F-2111-4CB4-836A-B8A718C7DBD8}" dt="2024-05-27T03:58:09.157" v="0"/>
          <ac:spMkLst>
            <pc:docMk/>
            <pc:sldMk cId="0" sldId="262"/>
            <ac:spMk id="2" creationId="{7C23478D-A719-76F6-359B-53F4ED64D964}"/>
          </ac:spMkLst>
        </pc:spChg>
        <pc:spChg chg="mod ord">
          <ac:chgData name="Ganavi M" userId="aa0847465628f3dc" providerId="Windows Live" clId="Web-{7717886F-2111-4CB4-836A-B8A718C7DBD8}" dt="2024-05-27T03:58:09.157" v="0"/>
          <ac:spMkLst>
            <pc:docMk/>
            <pc:sldMk cId="0" sldId="262"/>
            <ac:spMk id="33794" creationId="{2C3C1622-C93B-052F-4C46-C65F5BB84646}"/>
          </ac:spMkLst>
        </pc:spChg>
        <pc:spChg chg="mod ord">
          <ac:chgData name="Ganavi M" userId="aa0847465628f3dc" providerId="Windows Live" clId="Web-{7717886F-2111-4CB4-836A-B8A718C7DBD8}" dt="2024-05-27T04:00:46.599" v="28" actId="1076"/>
          <ac:spMkLst>
            <pc:docMk/>
            <pc:sldMk cId="0" sldId="262"/>
            <ac:spMk id="33795" creationId="{EEBCFC7D-CC13-B8D2-CA98-C1EAB122403A}"/>
          </ac:spMkLst>
        </pc:spChg>
      </pc:sldChg>
      <pc:sldChg chg="add">
        <pc:chgData name="Ganavi M" userId="aa0847465628f3dc" providerId="Windows Live" clId="Web-{7717886F-2111-4CB4-836A-B8A718C7DBD8}" dt="2024-05-27T10:10:50.324" v="1215"/>
        <pc:sldMkLst>
          <pc:docMk/>
          <pc:sldMk cId="0" sldId="263"/>
        </pc:sldMkLst>
      </pc:sldChg>
      <pc:sldChg chg="add">
        <pc:chgData name="Ganavi M" userId="aa0847465628f3dc" providerId="Windows Live" clId="Web-{7717886F-2111-4CB4-836A-B8A718C7DBD8}" dt="2024-05-27T10:10:50.309" v="1213"/>
        <pc:sldMkLst>
          <pc:docMk/>
          <pc:sldMk cId="0" sldId="264"/>
        </pc:sldMkLst>
      </pc:sldChg>
      <pc:sldChg chg="modSp mod modClrScheme chgLayout">
        <pc:chgData name="Ganavi M" userId="aa0847465628f3dc" providerId="Windows Live" clId="Web-{7717886F-2111-4CB4-836A-B8A718C7DBD8}" dt="2024-05-27T04:01:10.162" v="31" actId="20577"/>
        <pc:sldMkLst>
          <pc:docMk/>
          <pc:sldMk cId="0" sldId="265"/>
        </pc:sldMkLst>
        <pc:spChg chg="mod ord">
          <ac:chgData name="Ganavi M" userId="aa0847465628f3dc" providerId="Windows Live" clId="Web-{7717886F-2111-4CB4-836A-B8A718C7DBD8}" dt="2024-05-27T03:58:09.157" v="0"/>
          <ac:spMkLst>
            <pc:docMk/>
            <pc:sldMk cId="0" sldId="265"/>
            <ac:spMk id="2" creationId="{D8A7324F-0023-0509-E3F5-1E6F1B15587C}"/>
          </ac:spMkLst>
        </pc:spChg>
        <pc:spChg chg="mod">
          <ac:chgData name="Ganavi M" userId="aa0847465628f3dc" providerId="Windows Live" clId="Web-{7717886F-2111-4CB4-836A-B8A718C7DBD8}" dt="2024-05-27T04:01:10.162" v="31" actId="20577"/>
          <ac:spMkLst>
            <pc:docMk/>
            <pc:sldMk cId="0" sldId="265"/>
            <ac:spMk id="39940" creationId="{AB150E54-C6BC-2C01-689C-5C30126FC0F3}"/>
          </ac:spMkLst>
        </pc:spChg>
        <pc:picChg chg="mod">
          <ac:chgData name="Ganavi M" userId="aa0847465628f3dc" providerId="Windows Live" clId="Web-{7717886F-2111-4CB4-836A-B8A718C7DBD8}" dt="2024-05-27T04:00:58.490" v="29" actId="1076"/>
          <ac:picMkLst>
            <pc:docMk/>
            <pc:sldMk cId="0" sldId="265"/>
            <ac:picMk id="39939" creationId="{E8A32971-764A-80CE-5BBB-FC9923703B96}"/>
          </ac:picMkLst>
        </pc:picChg>
      </pc:sldChg>
      <pc:sldChg chg="add">
        <pc:chgData name="Ganavi M" userId="aa0847465628f3dc" providerId="Windows Live" clId="Web-{7717886F-2111-4CB4-836A-B8A718C7DBD8}" dt="2024-05-27T10:10:50.324" v="1217"/>
        <pc:sldMkLst>
          <pc:docMk/>
          <pc:sldMk cId="0" sldId="266"/>
        </pc:sldMkLst>
      </pc:sldChg>
      <pc:sldChg chg="add">
        <pc:chgData name="Ganavi M" userId="aa0847465628f3dc" providerId="Windows Live" clId="Web-{7717886F-2111-4CB4-836A-B8A718C7DBD8}" dt="2024-05-27T10:10:50.324" v="1218"/>
        <pc:sldMkLst>
          <pc:docMk/>
          <pc:sldMk cId="0" sldId="267"/>
        </pc:sldMkLst>
      </pc:sldChg>
      <pc:sldChg chg="add">
        <pc:chgData name="Ganavi M" userId="aa0847465628f3dc" providerId="Windows Live" clId="Web-{7717886F-2111-4CB4-836A-B8A718C7DBD8}" dt="2024-05-27T10:10:50.340" v="1219"/>
        <pc:sldMkLst>
          <pc:docMk/>
          <pc:sldMk cId="0" sldId="268"/>
        </pc:sldMkLst>
      </pc:sldChg>
      <pc:sldChg chg="add">
        <pc:chgData name="Ganavi M" userId="aa0847465628f3dc" providerId="Windows Live" clId="Web-{7717886F-2111-4CB4-836A-B8A718C7DBD8}" dt="2024-05-27T10:10:50.340" v="1220"/>
        <pc:sldMkLst>
          <pc:docMk/>
          <pc:sldMk cId="0" sldId="269"/>
        </pc:sldMkLst>
      </pc:sldChg>
      <pc:sldChg chg="modSp mod modClrScheme chgLayout">
        <pc:chgData name="Ganavi M" userId="aa0847465628f3dc" providerId="Windows Live" clId="Web-{7717886F-2111-4CB4-836A-B8A718C7DBD8}" dt="2024-05-27T04:04:25.856" v="72" actId="1076"/>
        <pc:sldMkLst>
          <pc:docMk/>
          <pc:sldMk cId="0" sldId="270"/>
        </pc:sldMkLst>
        <pc:spChg chg="mod ord">
          <ac:chgData name="Ganavi M" userId="aa0847465628f3dc" providerId="Windows Live" clId="Web-{7717886F-2111-4CB4-836A-B8A718C7DBD8}" dt="2024-05-27T03:58:09.157" v="0"/>
          <ac:spMkLst>
            <pc:docMk/>
            <pc:sldMk cId="0" sldId="270"/>
            <ac:spMk id="2" creationId="{59589A06-C792-DE18-62C9-6A9F2E9E777A}"/>
          </ac:spMkLst>
        </pc:spChg>
        <pc:spChg chg="mod ord">
          <ac:chgData name="Ganavi M" userId="aa0847465628f3dc" providerId="Windows Live" clId="Web-{7717886F-2111-4CB4-836A-B8A718C7DBD8}" dt="2024-05-27T03:58:09.157" v="0"/>
          <ac:spMkLst>
            <pc:docMk/>
            <pc:sldMk cId="0" sldId="270"/>
            <ac:spMk id="50178" creationId="{119132F0-4F64-58FB-6ED6-B008F3574108}"/>
          </ac:spMkLst>
        </pc:spChg>
        <pc:spChg chg="mod ord">
          <ac:chgData name="Ganavi M" userId="aa0847465628f3dc" providerId="Windows Live" clId="Web-{7717886F-2111-4CB4-836A-B8A718C7DBD8}" dt="2024-05-27T04:04:25.856" v="72" actId="1076"/>
          <ac:spMkLst>
            <pc:docMk/>
            <pc:sldMk cId="0" sldId="270"/>
            <ac:spMk id="50179" creationId="{FEDD06A6-7A71-A1FE-BFB8-D5F9DB32B266}"/>
          </ac:spMkLst>
        </pc:spChg>
      </pc:sldChg>
      <pc:sldChg chg="modSp mod modClrScheme chgLayout">
        <pc:chgData name="Ganavi M" userId="aa0847465628f3dc" providerId="Windows Live" clId="Web-{7717886F-2111-4CB4-836A-B8A718C7DBD8}" dt="2024-05-27T04:05:04.169" v="90" actId="14100"/>
        <pc:sldMkLst>
          <pc:docMk/>
          <pc:sldMk cId="0" sldId="271"/>
        </pc:sldMkLst>
        <pc:spChg chg="mod ord">
          <ac:chgData name="Ganavi M" userId="aa0847465628f3dc" providerId="Windows Live" clId="Web-{7717886F-2111-4CB4-836A-B8A718C7DBD8}" dt="2024-05-27T03:58:09.157" v="0"/>
          <ac:spMkLst>
            <pc:docMk/>
            <pc:sldMk cId="0" sldId="271"/>
            <ac:spMk id="2" creationId="{90C3394D-DB3D-FFC3-D0E8-4DED85B9E8F9}"/>
          </ac:spMkLst>
        </pc:spChg>
        <pc:spChg chg="mod ord">
          <ac:chgData name="Ganavi M" userId="aa0847465628f3dc" providerId="Windows Live" clId="Web-{7717886F-2111-4CB4-836A-B8A718C7DBD8}" dt="2024-05-27T03:58:09.157" v="0"/>
          <ac:spMkLst>
            <pc:docMk/>
            <pc:sldMk cId="0" sldId="271"/>
            <ac:spMk id="52226" creationId="{B25B6B34-C0B3-2525-706B-625D00D97D54}"/>
          </ac:spMkLst>
        </pc:spChg>
        <pc:spChg chg="mod ord">
          <ac:chgData name="Ganavi M" userId="aa0847465628f3dc" providerId="Windows Live" clId="Web-{7717886F-2111-4CB4-836A-B8A718C7DBD8}" dt="2024-05-27T04:05:04.169" v="90" actId="14100"/>
          <ac:spMkLst>
            <pc:docMk/>
            <pc:sldMk cId="0" sldId="271"/>
            <ac:spMk id="52227" creationId="{ADA51AE6-C895-7719-FEEB-354EC71DF22E}"/>
          </ac:spMkLst>
        </pc:spChg>
        <pc:spChg chg="mod">
          <ac:chgData name="Ganavi M" userId="aa0847465628f3dc" providerId="Windows Live" clId="Web-{7717886F-2111-4CB4-836A-B8A718C7DBD8}" dt="2024-05-27T04:04:41.887" v="73" actId="1076"/>
          <ac:spMkLst>
            <pc:docMk/>
            <pc:sldMk cId="0" sldId="271"/>
            <ac:spMk id="52228" creationId="{C679CB38-540C-8CC5-ECAB-9B8F9CA8C515}"/>
          </ac:spMkLst>
        </pc:spChg>
        <pc:spChg chg="mod">
          <ac:chgData name="Ganavi M" userId="aa0847465628f3dc" providerId="Windows Live" clId="Web-{7717886F-2111-4CB4-836A-B8A718C7DBD8}" dt="2024-05-27T04:04:41.903" v="74" actId="1076"/>
          <ac:spMkLst>
            <pc:docMk/>
            <pc:sldMk cId="0" sldId="271"/>
            <ac:spMk id="52229" creationId="{49DCBA95-4726-394F-3477-75659005DC44}"/>
          </ac:spMkLst>
        </pc:spChg>
        <pc:spChg chg="mod">
          <ac:chgData name="Ganavi M" userId="aa0847465628f3dc" providerId="Windows Live" clId="Web-{7717886F-2111-4CB4-836A-B8A718C7DBD8}" dt="2024-05-27T04:04:41.919" v="75" actId="1076"/>
          <ac:spMkLst>
            <pc:docMk/>
            <pc:sldMk cId="0" sldId="271"/>
            <ac:spMk id="52230" creationId="{822700D1-A230-A7BF-6745-0A35AD13F55F}"/>
          </ac:spMkLst>
        </pc:spChg>
        <pc:spChg chg="mod">
          <ac:chgData name="Ganavi M" userId="aa0847465628f3dc" providerId="Windows Live" clId="Web-{7717886F-2111-4CB4-836A-B8A718C7DBD8}" dt="2024-05-27T04:04:41.934" v="76" actId="1076"/>
          <ac:spMkLst>
            <pc:docMk/>
            <pc:sldMk cId="0" sldId="271"/>
            <ac:spMk id="52231" creationId="{4FE15915-C6BC-9613-BCE6-23FC3A3AAF06}"/>
          </ac:spMkLst>
        </pc:spChg>
        <pc:spChg chg="mod">
          <ac:chgData name="Ganavi M" userId="aa0847465628f3dc" providerId="Windows Live" clId="Web-{7717886F-2111-4CB4-836A-B8A718C7DBD8}" dt="2024-05-27T04:04:41.950" v="77" actId="1076"/>
          <ac:spMkLst>
            <pc:docMk/>
            <pc:sldMk cId="0" sldId="271"/>
            <ac:spMk id="52232" creationId="{84A61F92-4EB8-0D66-DD8D-756C9060335E}"/>
          </ac:spMkLst>
        </pc:spChg>
        <pc:spChg chg="mod">
          <ac:chgData name="Ganavi M" userId="aa0847465628f3dc" providerId="Windows Live" clId="Web-{7717886F-2111-4CB4-836A-B8A718C7DBD8}" dt="2024-05-27T04:04:41.981" v="78" actId="1076"/>
          <ac:spMkLst>
            <pc:docMk/>
            <pc:sldMk cId="0" sldId="271"/>
            <ac:spMk id="52233" creationId="{6EEFB305-B1F4-E7E2-54F0-5EF6E880AD72}"/>
          </ac:spMkLst>
        </pc:spChg>
        <pc:spChg chg="mod">
          <ac:chgData name="Ganavi M" userId="aa0847465628f3dc" providerId="Windows Live" clId="Web-{7717886F-2111-4CB4-836A-B8A718C7DBD8}" dt="2024-05-27T04:04:41.997" v="79" actId="1076"/>
          <ac:spMkLst>
            <pc:docMk/>
            <pc:sldMk cId="0" sldId="271"/>
            <ac:spMk id="52234" creationId="{E0DA4690-7623-F6BE-7AF8-F0E94A018997}"/>
          </ac:spMkLst>
        </pc:spChg>
        <pc:spChg chg="mod">
          <ac:chgData name="Ganavi M" userId="aa0847465628f3dc" providerId="Windows Live" clId="Web-{7717886F-2111-4CB4-836A-B8A718C7DBD8}" dt="2024-05-27T04:04:42.012" v="80" actId="1076"/>
          <ac:spMkLst>
            <pc:docMk/>
            <pc:sldMk cId="0" sldId="271"/>
            <ac:spMk id="52235" creationId="{F4E2CA78-42AE-A237-FD41-C1EAFB0CFC20}"/>
          </ac:spMkLst>
        </pc:spChg>
        <pc:spChg chg="mod">
          <ac:chgData name="Ganavi M" userId="aa0847465628f3dc" providerId="Windows Live" clId="Web-{7717886F-2111-4CB4-836A-B8A718C7DBD8}" dt="2024-05-27T04:04:42.028" v="81" actId="1076"/>
          <ac:spMkLst>
            <pc:docMk/>
            <pc:sldMk cId="0" sldId="271"/>
            <ac:spMk id="52236" creationId="{A9FB08C7-8A1D-1BDD-57C5-108624497ED3}"/>
          </ac:spMkLst>
        </pc:spChg>
        <pc:spChg chg="mod">
          <ac:chgData name="Ganavi M" userId="aa0847465628f3dc" providerId="Windows Live" clId="Web-{7717886F-2111-4CB4-836A-B8A718C7DBD8}" dt="2024-05-27T04:04:42.044" v="82" actId="1076"/>
          <ac:spMkLst>
            <pc:docMk/>
            <pc:sldMk cId="0" sldId="271"/>
            <ac:spMk id="52237" creationId="{6796B10C-19EC-DDD7-D3DF-E6EE0D3B95D3}"/>
          </ac:spMkLst>
        </pc:spChg>
        <pc:spChg chg="mod">
          <ac:chgData name="Ganavi M" userId="aa0847465628f3dc" providerId="Windows Live" clId="Web-{7717886F-2111-4CB4-836A-B8A718C7DBD8}" dt="2024-05-27T04:04:42.059" v="83" actId="1076"/>
          <ac:spMkLst>
            <pc:docMk/>
            <pc:sldMk cId="0" sldId="271"/>
            <ac:spMk id="52238" creationId="{66AB816C-A3A0-BE80-0255-0EE35F54204D}"/>
          </ac:spMkLst>
        </pc:spChg>
      </pc:sldChg>
      <pc:sldChg chg="modSp mod modClrScheme chgLayout">
        <pc:chgData name="Ganavi M" userId="aa0847465628f3dc" providerId="Windows Live" clId="Web-{7717886F-2111-4CB4-836A-B8A718C7DBD8}" dt="2024-05-27T04:06:04.827" v="260" actId="1076"/>
        <pc:sldMkLst>
          <pc:docMk/>
          <pc:sldMk cId="0" sldId="272"/>
        </pc:sldMkLst>
        <pc:spChg chg="mod ord">
          <ac:chgData name="Ganavi M" userId="aa0847465628f3dc" providerId="Windows Live" clId="Web-{7717886F-2111-4CB4-836A-B8A718C7DBD8}" dt="2024-05-27T03:58:09.157" v="0"/>
          <ac:spMkLst>
            <pc:docMk/>
            <pc:sldMk cId="0" sldId="272"/>
            <ac:spMk id="2" creationId="{59D56E15-155A-142E-F48A-D2F8990F305F}"/>
          </ac:spMkLst>
        </pc:spChg>
        <pc:spChg chg="mod ord">
          <ac:chgData name="Ganavi M" userId="aa0847465628f3dc" providerId="Windows Live" clId="Web-{7717886F-2111-4CB4-836A-B8A718C7DBD8}" dt="2024-05-27T04:05:22.295" v="135" actId="1076"/>
          <ac:spMkLst>
            <pc:docMk/>
            <pc:sldMk cId="0" sldId="272"/>
            <ac:spMk id="54274" creationId="{241B49C9-94C8-4B13-7672-8AE17D3CA995}"/>
          </ac:spMkLst>
        </pc:spChg>
        <pc:spChg chg="mod">
          <ac:chgData name="Ganavi M" userId="aa0847465628f3dc" providerId="Windows Live" clId="Web-{7717886F-2111-4CB4-836A-B8A718C7DBD8}" dt="2024-05-27T04:05:51.827" v="215" actId="14100"/>
          <ac:spMkLst>
            <pc:docMk/>
            <pc:sldMk cId="0" sldId="272"/>
            <ac:spMk id="54275" creationId="{3BC1AC28-83A4-96CF-3BFC-6D0ABEBBCF8C}"/>
          </ac:spMkLst>
        </pc:spChg>
        <pc:spChg chg="mod">
          <ac:chgData name="Ganavi M" userId="aa0847465628f3dc" providerId="Windows Live" clId="Web-{7717886F-2111-4CB4-836A-B8A718C7DBD8}" dt="2024-05-27T04:05:51.843" v="216" actId="14100"/>
          <ac:spMkLst>
            <pc:docMk/>
            <pc:sldMk cId="0" sldId="272"/>
            <ac:spMk id="54276" creationId="{7D256DC4-90AB-E41E-F4F3-4AD778C30F66}"/>
          </ac:spMkLst>
        </pc:spChg>
        <pc:spChg chg="mod">
          <ac:chgData name="Ganavi M" userId="aa0847465628f3dc" providerId="Windows Live" clId="Web-{7717886F-2111-4CB4-836A-B8A718C7DBD8}" dt="2024-05-27T04:05:51.858" v="217" actId="14100"/>
          <ac:spMkLst>
            <pc:docMk/>
            <pc:sldMk cId="0" sldId="272"/>
            <ac:spMk id="54277" creationId="{57AE1E29-74EC-12B6-4BEF-A29C377FD9B6}"/>
          </ac:spMkLst>
        </pc:spChg>
        <pc:spChg chg="mod">
          <ac:chgData name="Ganavi M" userId="aa0847465628f3dc" providerId="Windows Live" clId="Web-{7717886F-2111-4CB4-836A-B8A718C7DBD8}" dt="2024-05-27T04:05:51.874" v="218" actId="14100"/>
          <ac:spMkLst>
            <pc:docMk/>
            <pc:sldMk cId="0" sldId="272"/>
            <ac:spMk id="54278" creationId="{19E633AB-1C26-0EF1-F0DE-F248110BE23F}"/>
          </ac:spMkLst>
        </pc:spChg>
        <pc:spChg chg="mod">
          <ac:chgData name="Ganavi M" userId="aa0847465628f3dc" providerId="Windows Live" clId="Web-{7717886F-2111-4CB4-836A-B8A718C7DBD8}" dt="2024-05-27T04:05:51.889" v="219" actId="14100"/>
          <ac:spMkLst>
            <pc:docMk/>
            <pc:sldMk cId="0" sldId="272"/>
            <ac:spMk id="54279" creationId="{E794E0C9-D32C-3FE4-3715-25829F769750}"/>
          </ac:spMkLst>
        </pc:spChg>
        <pc:spChg chg="mod">
          <ac:chgData name="Ganavi M" userId="aa0847465628f3dc" providerId="Windows Live" clId="Web-{7717886F-2111-4CB4-836A-B8A718C7DBD8}" dt="2024-05-27T04:05:51.905" v="220" actId="14100"/>
          <ac:spMkLst>
            <pc:docMk/>
            <pc:sldMk cId="0" sldId="272"/>
            <ac:spMk id="54281" creationId="{4C2242CD-FB81-A0BA-FEAF-FB5DDBB8D580}"/>
          </ac:spMkLst>
        </pc:spChg>
        <pc:spChg chg="mod">
          <ac:chgData name="Ganavi M" userId="aa0847465628f3dc" providerId="Windows Live" clId="Web-{7717886F-2111-4CB4-836A-B8A718C7DBD8}" dt="2024-05-27T04:05:51.921" v="221" actId="14100"/>
          <ac:spMkLst>
            <pc:docMk/>
            <pc:sldMk cId="0" sldId="272"/>
            <ac:spMk id="54282" creationId="{179BCE8D-907F-FCEA-F92D-FEF6B0360973}"/>
          </ac:spMkLst>
        </pc:spChg>
        <pc:spChg chg="mod">
          <ac:chgData name="Ganavi M" userId="aa0847465628f3dc" providerId="Windows Live" clId="Web-{7717886F-2111-4CB4-836A-B8A718C7DBD8}" dt="2024-05-27T04:05:51.921" v="222" actId="14100"/>
          <ac:spMkLst>
            <pc:docMk/>
            <pc:sldMk cId="0" sldId="272"/>
            <ac:spMk id="54283" creationId="{EDF61F93-799C-952A-B1E8-53F689681A6F}"/>
          </ac:spMkLst>
        </pc:spChg>
        <pc:spChg chg="mod">
          <ac:chgData name="Ganavi M" userId="aa0847465628f3dc" providerId="Windows Live" clId="Web-{7717886F-2111-4CB4-836A-B8A718C7DBD8}" dt="2024-05-27T04:05:51.936" v="223" actId="14100"/>
          <ac:spMkLst>
            <pc:docMk/>
            <pc:sldMk cId="0" sldId="272"/>
            <ac:spMk id="54284" creationId="{D02D0D5C-3B9C-34DA-09F2-365FCE32A3EC}"/>
          </ac:spMkLst>
        </pc:spChg>
        <pc:spChg chg="mod">
          <ac:chgData name="Ganavi M" userId="aa0847465628f3dc" providerId="Windows Live" clId="Web-{7717886F-2111-4CB4-836A-B8A718C7DBD8}" dt="2024-05-27T04:05:51.952" v="224" actId="14100"/>
          <ac:spMkLst>
            <pc:docMk/>
            <pc:sldMk cId="0" sldId="272"/>
            <ac:spMk id="54285" creationId="{9DFDDD0F-42D6-BF56-7E3D-F7D22E055BB7}"/>
          </ac:spMkLst>
        </pc:spChg>
        <pc:spChg chg="mod">
          <ac:chgData name="Ganavi M" userId="aa0847465628f3dc" providerId="Windows Live" clId="Web-{7717886F-2111-4CB4-836A-B8A718C7DBD8}" dt="2024-05-27T04:05:51.968" v="225" actId="14100"/>
          <ac:spMkLst>
            <pc:docMk/>
            <pc:sldMk cId="0" sldId="272"/>
            <ac:spMk id="54286" creationId="{25A1E9E4-FE86-AED0-8982-BCC4C83501B4}"/>
          </ac:spMkLst>
        </pc:spChg>
        <pc:spChg chg="mod">
          <ac:chgData name="Ganavi M" userId="aa0847465628f3dc" providerId="Windows Live" clId="Web-{7717886F-2111-4CB4-836A-B8A718C7DBD8}" dt="2024-05-27T04:05:51.983" v="226" actId="14100"/>
          <ac:spMkLst>
            <pc:docMk/>
            <pc:sldMk cId="0" sldId="272"/>
            <ac:spMk id="54287" creationId="{0ADE08E6-28FA-BA7D-D81C-C9DBE01898B9}"/>
          </ac:spMkLst>
        </pc:spChg>
        <pc:spChg chg="mod">
          <ac:chgData name="Ganavi M" userId="aa0847465628f3dc" providerId="Windows Live" clId="Web-{7717886F-2111-4CB4-836A-B8A718C7DBD8}" dt="2024-05-27T04:05:51.999" v="227" actId="14100"/>
          <ac:spMkLst>
            <pc:docMk/>
            <pc:sldMk cId="0" sldId="272"/>
            <ac:spMk id="54288" creationId="{CCB4B24D-09FC-5861-4A81-612951AC5C5D}"/>
          </ac:spMkLst>
        </pc:spChg>
        <pc:spChg chg="mod">
          <ac:chgData name="Ganavi M" userId="aa0847465628f3dc" providerId="Windows Live" clId="Web-{7717886F-2111-4CB4-836A-B8A718C7DBD8}" dt="2024-05-27T04:05:52.014" v="228" actId="14100"/>
          <ac:spMkLst>
            <pc:docMk/>
            <pc:sldMk cId="0" sldId="272"/>
            <ac:spMk id="54289" creationId="{75744D6E-6250-0488-2BC7-051E901FCEA4}"/>
          </ac:spMkLst>
        </pc:spChg>
        <pc:spChg chg="mod">
          <ac:chgData name="Ganavi M" userId="aa0847465628f3dc" providerId="Windows Live" clId="Web-{7717886F-2111-4CB4-836A-B8A718C7DBD8}" dt="2024-05-27T04:05:52.030" v="229" actId="14100"/>
          <ac:spMkLst>
            <pc:docMk/>
            <pc:sldMk cId="0" sldId="272"/>
            <ac:spMk id="54290" creationId="{B56A4608-4F43-162A-707E-C27884AD4AC2}"/>
          </ac:spMkLst>
        </pc:spChg>
        <pc:spChg chg="mod">
          <ac:chgData name="Ganavi M" userId="aa0847465628f3dc" providerId="Windows Live" clId="Web-{7717886F-2111-4CB4-836A-B8A718C7DBD8}" dt="2024-05-27T04:05:52.046" v="230" actId="14100"/>
          <ac:spMkLst>
            <pc:docMk/>
            <pc:sldMk cId="0" sldId="272"/>
            <ac:spMk id="54291" creationId="{EA15DBB0-5932-8A59-BFE1-2513635FDF3D}"/>
          </ac:spMkLst>
        </pc:spChg>
        <pc:spChg chg="mod">
          <ac:chgData name="Ganavi M" userId="aa0847465628f3dc" providerId="Windows Live" clId="Web-{7717886F-2111-4CB4-836A-B8A718C7DBD8}" dt="2024-05-27T04:05:52.061" v="231" actId="14100"/>
          <ac:spMkLst>
            <pc:docMk/>
            <pc:sldMk cId="0" sldId="272"/>
            <ac:spMk id="54292" creationId="{7DFA9AA5-B814-AA01-320D-86EAE84BC81E}"/>
          </ac:spMkLst>
        </pc:spChg>
        <pc:spChg chg="mod">
          <ac:chgData name="Ganavi M" userId="aa0847465628f3dc" providerId="Windows Live" clId="Web-{7717886F-2111-4CB4-836A-B8A718C7DBD8}" dt="2024-05-27T04:05:52.061" v="232" actId="14100"/>
          <ac:spMkLst>
            <pc:docMk/>
            <pc:sldMk cId="0" sldId="272"/>
            <ac:spMk id="54293" creationId="{CD0B1B1D-D69D-07A4-567F-EE8A866B939F}"/>
          </ac:spMkLst>
        </pc:spChg>
        <pc:spChg chg="mod">
          <ac:chgData name="Ganavi M" userId="aa0847465628f3dc" providerId="Windows Live" clId="Web-{7717886F-2111-4CB4-836A-B8A718C7DBD8}" dt="2024-05-27T04:05:52.077" v="233" actId="14100"/>
          <ac:spMkLst>
            <pc:docMk/>
            <pc:sldMk cId="0" sldId="272"/>
            <ac:spMk id="54294" creationId="{B4A98FAD-7F55-AAFB-DD30-A9044B68AB0D}"/>
          </ac:spMkLst>
        </pc:spChg>
        <pc:spChg chg="mod">
          <ac:chgData name="Ganavi M" userId="aa0847465628f3dc" providerId="Windows Live" clId="Web-{7717886F-2111-4CB4-836A-B8A718C7DBD8}" dt="2024-05-27T04:05:52.093" v="234" actId="14100"/>
          <ac:spMkLst>
            <pc:docMk/>
            <pc:sldMk cId="0" sldId="272"/>
            <ac:spMk id="54295" creationId="{86783B32-E20F-683D-8688-9F6F519678F0}"/>
          </ac:spMkLst>
        </pc:spChg>
        <pc:spChg chg="mod">
          <ac:chgData name="Ganavi M" userId="aa0847465628f3dc" providerId="Windows Live" clId="Web-{7717886F-2111-4CB4-836A-B8A718C7DBD8}" dt="2024-05-27T04:05:52.108" v="235" actId="14100"/>
          <ac:spMkLst>
            <pc:docMk/>
            <pc:sldMk cId="0" sldId="272"/>
            <ac:spMk id="54296" creationId="{3BB8E52D-F1E5-7320-CA99-616D1FFF8A54}"/>
          </ac:spMkLst>
        </pc:spChg>
        <pc:spChg chg="mod">
          <ac:chgData name="Ganavi M" userId="aa0847465628f3dc" providerId="Windows Live" clId="Web-{7717886F-2111-4CB4-836A-B8A718C7DBD8}" dt="2024-05-27T04:05:52.124" v="236" actId="14100"/>
          <ac:spMkLst>
            <pc:docMk/>
            <pc:sldMk cId="0" sldId="272"/>
            <ac:spMk id="54297" creationId="{F0144211-C830-062B-D409-8ECC7F1C7109}"/>
          </ac:spMkLst>
        </pc:spChg>
        <pc:spChg chg="mod">
          <ac:chgData name="Ganavi M" userId="aa0847465628f3dc" providerId="Windows Live" clId="Web-{7717886F-2111-4CB4-836A-B8A718C7DBD8}" dt="2024-05-27T04:05:52.139" v="237" actId="14100"/>
          <ac:spMkLst>
            <pc:docMk/>
            <pc:sldMk cId="0" sldId="272"/>
            <ac:spMk id="54298" creationId="{FE6D28EF-0BB6-1EF0-34FA-1BC11166D395}"/>
          </ac:spMkLst>
        </pc:spChg>
        <pc:spChg chg="mod">
          <ac:chgData name="Ganavi M" userId="aa0847465628f3dc" providerId="Windows Live" clId="Web-{7717886F-2111-4CB4-836A-B8A718C7DBD8}" dt="2024-05-27T04:05:52.155" v="238" actId="14100"/>
          <ac:spMkLst>
            <pc:docMk/>
            <pc:sldMk cId="0" sldId="272"/>
            <ac:spMk id="54299" creationId="{C34B6E9A-01B2-CDC2-F6DC-EFA263816943}"/>
          </ac:spMkLst>
        </pc:spChg>
        <pc:spChg chg="mod">
          <ac:chgData name="Ganavi M" userId="aa0847465628f3dc" providerId="Windows Live" clId="Web-{7717886F-2111-4CB4-836A-B8A718C7DBD8}" dt="2024-05-27T04:05:52.171" v="239" actId="14100"/>
          <ac:spMkLst>
            <pc:docMk/>
            <pc:sldMk cId="0" sldId="272"/>
            <ac:spMk id="54300" creationId="{B8821E9F-D29D-19BA-C6D3-8EB795A0EA76}"/>
          </ac:spMkLst>
        </pc:spChg>
        <pc:spChg chg="mod">
          <ac:chgData name="Ganavi M" userId="aa0847465628f3dc" providerId="Windows Live" clId="Web-{7717886F-2111-4CB4-836A-B8A718C7DBD8}" dt="2024-05-27T04:05:52.186" v="240" actId="14100"/>
          <ac:spMkLst>
            <pc:docMk/>
            <pc:sldMk cId="0" sldId="272"/>
            <ac:spMk id="54301" creationId="{4A593A74-3C57-9FF9-FAF9-55EA67D1DAA1}"/>
          </ac:spMkLst>
        </pc:spChg>
        <pc:spChg chg="mod">
          <ac:chgData name="Ganavi M" userId="aa0847465628f3dc" providerId="Windows Live" clId="Web-{7717886F-2111-4CB4-836A-B8A718C7DBD8}" dt="2024-05-27T04:05:52.202" v="241" actId="14100"/>
          <ac:spMkLst>
            <pc:docMk/>
            <pc:sldMk cId="0" sldId="272"/>
            <ac:spMk id="54302" creationId="{C3464596-6D20-EB8F-E696-65CE31D2AD91}"/>
          </ac:spMkLst>
        </pc:spChg>
        <pc:spChg chg="mod">
          <ac:chgData name="Ganavi M" userId="aa0847465628f3dc" providerId="Windows Live" clId="Web-{7717886F-2111-4CB4-836A-B8A718C7DBD8}" dt="2024-05-27T04:05:52.218" v="242" actId="14100"/>
          <ac:spMkLst>
            <pc:docMk/>
            <pc:sldMk cId="0" sldId="272"/>
            <ac:spMk id="54303" creationId="{2F7E61A3-F481-F4D2-456C-02441E2B3763}"/>
          </ac:spMkLst>
        </pc:spChg>
        <pc:spChg chg="mod">
          <ac:chgData name="Ganavi M" userId="aa0847465628f3dc" providerId="Windows Live" clId="Web-{7717886F-2111-4CB4-836A-B8A718C7DBD8}" dt="2024-05-27T04:05:52.233" v="243" actId="14100"/>
          <ac:spMkLst>
            <pc:docMk/>
            <pc:sldMk cId="0" sldId="272"/>
            <ac:spMk id="54304" creationId="{ACC0263D-6E1A-8E95-C118-FBD4D46E258B}"/>
          </ac:spMkLst>
        </pc:spChg>
        <pc:spChg chg="mod">
          <ac:chgData name="Ganavi M" userId="aa0847465628f3dc" providerId="Windows Live" clId="Web-{7717886F-2111-4CB4-836A-B8A718C7DBD8}" dt="2024-05-27T04:05:52.249" v="244" actId="14100"/>
          <ac:spMkLst>
            <pc:docMk/>
            <pc:sldMk cId="0" sldId="272"/>
            <ac:spMk id="54305" creationId="{FB15220A-DE40-2F5D-3EBA-C080E1D0D334}"/>
          </ac:spMkLst>
        </pc:spChg>
        <pc:spChg chg="mod">
          <ac:chgData name="Ganavi M" userId="aa0847465628f3dc" providerId="Windows Live" clId="Web-{7717886F-2111-4CB4-836A-B8A718C7DBD8}" dt="2024-05-27T04:05:52.264" v="245" actId="14100"/>
          <ac:spMkLst>
            <pc:docMk/>
            <pc:sldMk cId="0" sldId="272"/>
            <ac:spMk id="54306" creationId="{30104269-1DBF-D78E-88FB-F7379013E598}"/>
          </ac:spMkLst>
        </pc:spChg>
        <pc:spChg chg="mod">
          <ac:chgData name="Ganavi M" userId="aa0847465628f3dc" providerId="Windows Live" clId="Web-{7717886F-2111-4CB4-836A-B8A718C7DBD8}" dt="2024-05-27T04:05:52.280" v="246" actId="14100"/>
          <ac:spMkLst>
            <pc:docMk/>
            <pc:sldMk cId="0" sldId="272"/>
            <ac:spMk id="54307" creationId="{541B0155-33B8-BE5F-AB3C-DBBBE382E848}"/>
          </ac:spMkLst>
        </pc:spChg>
        <pc:spChg chg="mod">
          <ac:chgData name="Ganavi M" userId="aa0847465628f3dc" providerId="Windows Live" clId="Web-{7717886F-2111-4CB4-836A-B8A718C7DBD8}" dt="2024-05-27T04:05:52.296" v="247" actId="14100"/>
          <ac:spMkLst>
            <pc:docMk/>
            <pc:sldMk cId="0" sldId="272"/>
            <ac:spMk id="54308" creationId="{AA77D6BE-7BF4-BC15-FC98-AE0B6AE1C694}"/>
          </ac:spMkLst>
        </pc:spChg>
        <pc:spChg chg="mod">
          <ac:chgData name="Ganavi M" userId="aa0847465628f3dc" providerId="Windows Live" clId="Web-{7717886F-2111-4CB4-836A-B8A718C7DBD8}" dt="2024-05-27T04:05:52.311" v="248" actId="14100"/>
          <ac:spMkLst>
            <pc:docMk/>
            <pc:sldMk cId="0" sldId="272"/>
            <ac:spMk id="54309" creationId="{CC086C47-ED35-669E-1DA6-A10BE708594D}"/>
          </ac:spMkLst>
        </pc:spChg>
        <pc:spChg chg="mod">
          <ac:chgData name="Ganavi M" userId="aa0847465628f3dc" providerId="Windows Live" clId="Web-{7717886F-2111-4CB4-836A-B8A718C7DBD8}" dt="2024-05-27T04:05:52.327" v="249" actId="14100"/>
          <ac:spMkLst>
            <pc:docMk/>
            <pc:sldMk cId="0" sldId="272"/>
            <ac:spMk id="54310" creationId="{D32AA7D7-26E7-C787-B001-FF46B75FE02B}"/>
          </ac:spMkLst>
        </pc:spChg>
        <pc:spChg chg="mod">
          <ac:chgData name="Ganavi M" userId="aa0847465628f3dc" providerId="Windows Live" clId="Web-{7717886F-2111-4CB4-836A-B8A718C7DBD8}" dt="2024-05-27T04:06:04.827" v="260" actId="1076"/>
          <ac:spMkLst>
            <pc:docMk/>
            <pc:sldMk cId="0" sldId="272"/>
            <ac:spMk id="54311" creationId="{09383E2C-C4CF-3E4B-CDBA-D0973DDA9BED}"/>
          </ac:spMkLst>
        </pc:spChg>
        <pc:spChg chg="mod">
          <ac:chgData name="Ganavi M" userId="aa0847465628f3dc" providerId="Windows Live" clId="Web-{7717886F-2111-4CB4-836A-B8A718C7DBD8}" dt="2024-05-27T04:05:59.249" v="259" actId="14100"/>
          <ac:spMkLst>
            <pc:docMk/>
            <pc:sldMk cId="0" sldId="272"/>
            <ac:spMk id="54312" creationId="{3C8B187B-A179-9CD4-F487-1D6131ECD592}"/>
          </ac:spMkLst>
        </pc:spChg>
        <pc:spChg chg="mod">
          <ac:chgData name="Ganavi M" userId="aa0847465628f3dc" providerId="Windows Live" clId="Web-{7717886F-2111-4CB4-836A-B8A718C7DBD8}" dt="2024-05-27T04:05:52.374" v="252" actId="14100"/>
          <ac:spMkLst>
            <pc:docMk/>
            <pc:sldMk cId="0" sldId="272"/>
            <ac:spMk id="54313" creationId="{58F328D4-90B3-BAA0-B8FA-07EEF05B29CE}"/>
          </ac:spMkLst>
        </pc:spChg>
        <pc:spChg chg="mod">
          <ac:chgData name="Ganavi M" userId="aa0847465628f3dc" providerId="Windows Live" clId="Web-{7717886F-2111-4CB4-836A-B8A718C7DBD8}" dt="2024-05-27T04:05:52.389" v="253" actId="14100"/>
          <ac:spMkLst>
            <pc:docMk/>
            <pc:sldMk cId="0" sldId="272"/>
            <ac:spMk id="54314" creationId="{810AE0D7-C30B-8A69-92E2-71740A4DC5D3}"/>
          </ac:spMkLst>
        </pc:spChg>
        <pc:spChg chg="mod">
          <ac:chgData name="Ganavi M" userId="aa0847465628f3dc" providerId="Windows Live" clId="Web-{7717886F-2111-4CB4-836A-B8A718C7DBD8}" dt="2024-05-27T04:05:52.405" v="254" actId="14100"/>
          <ac:spMkLst>
            <pc:docMk/>
            <pc:sldMk cId="0" sldId="272"/>
            <ac:spMk id="54315" creationId="{A0672E92-A7B4-D556-5B23-8CC93DFA7A6F}"/>
          </ac:spMkLst>
        </pc:spChg>
        <pc:spChg chg="mod">
          <ac:chgData name="Ganavi M" userId="aa0847465628f3dc" providerId="Windows Live" clId="Web-{7717886F-2111-4CB4-836A-B8A718C7DBD8}" dt="2024-05-27T04:05:52.421" v="255" actId="14100"/>
          <ac:spMkLst>
            <pc:docMk/>
            <pc:sldMk cId="0" sldId="272"/>
            <ac:spMk id="54316" creationId="{D703707E-6DE7-DA03-9131-DAAE459CA42D}"/>
          </ac:spMkLst>
        </pc:spChg>
        <pc:spChg chg="mod">
          <ac:chgData name="Ganavi M" userId="aa0847465628f3dc" providerId="Windows Live" clId="Web-{7717886F-2111-4CB4-836A-B8A718C7DBD8}" dt="2024-05-27T04:05:52.436" v="256" actId="14100"/>
          <ac:spMkLst>
            <pc:docMk/>
            <pc:sldMk cId="0" sldId="272"/>
            <ac:spMk id="54317" creationId="{FD5BE620-B080-6A7B-7618-41B36C92FC70}"/>
          </ac:spMkLst>
        </pc:spChg>
        <pc:spChg chg="mod">
          <ac:chgData name="Ganavi M" userId="aa0847465628f3dc" providerId="Windows Live" clId="Web-{7717886F-2111-4CB4-836A-B8A718C7DBD8}" dt="2024-05-27T04:05:52.436" v="257" actId="14100"/>
          <ac:spMkLst>
            <pc:docMk/>
            <pc:sldMk cId="0" sldId="272"/>
            <ac:spMk id="54318" creationId="{C20AEE1B-7FC0-FFEB-1333-5DFA4773918B}"/>
          </ac:spMkLst>
        </pc:spChg>
        <pc:spChg chg="mod">
          <ac:chgData name="Ganavi M" userId="aa0847465628f3dc" providerId="Windows Live" clId="Web-{7717886F-2111-4CB4-836A-B8A718C7DBD8}" dt="2024-05-27T04:05:52.452" v="258" actId="14100"/>
          <ac:spMkLst>
            <pc:docMk/>
            <pc:sldMk cId="0" sldId="272"/>
            <ac:spMk id="54319" creationId="{444A8C11-6C71-7E18-A5E0-3D0846FA39DF}"/>
          </ac:spMkLst>
        </pc:spChg>
      </pc:sldChg>
      <pc:sldChg chg="modSp mod modClrScheme chgLayout">
        <pc:chgData name="Ganavi M" userId="aa0847465628f3dc" providerId="Windows Live" clId="Web-{7717886F-2111-4CB4-836A-B8A718C7DBD8}" dt="2024-05-27T04:03:15.307" v="58" actId="20577"/>
        <pc:sldMkLst>
          <pc:docMk/>
          <pc:sldMk cId="0" sldId="273"/>
        </pc:sldMkLst>
        <pc:spChg chg="mod ord">
          <ac:chgData name="Ganavi M" userId="aa0847465628f3dc" providerId="Windows Live" clId="Web-{7717886F-2111-4CB4-836A-B8A718C7DBD8}" dt="2024-05-27T03:58:09.157" v="0"/>
          <ac:spMkLst>
            <pc:docMk/>
            <pc:sldMk cId="0" sldId="273"/>
            <ac:spMk id="2" creationId="{7270BA5F-43F7-50FA-DF41-5389E2346632}"/>
          </ac:spMkLst>
        </pc:spChg>
        <pc:spChg chg="mod ord">
          <ac:chgData name="Ganavi M" userId="aa0847465628f3dc" providerId="Windows Live" clId="Web-{7717886F-2111-4CB4-836A-B8A718C7DBD8}" dt="2024-05-27T04:03:02.822" v="54" actId="1076"/>
          <ac:spMkLst>
            <pc:docMk/>
            <pc:sldMk cId="0" sldId="273"/>
            <ac:spMk id="56322" creationId="{1C902900-E72E-F782-02EF-31E0CAC65ED1}"/>
          </ac:spMkLst>
        </pc:spChg>
        <pc:spChg chg="mod ord">
          <ac:chgData name="Ganavi M" userId="aa0847465628f3dc" providerId="Windows Live" clId="Web-{7717886F-2111-4CB4-836A-B8A718C7DBD8}" dt="2024-05-27T04:03:15.307" v="58" actId="20577"/>
          <ac:spMkLst>
            <pc:docMk/>
            <pc:sldMk cId="0" sldId="273"/>
            <ac:spMk id="56323" creationId="{33E21844-E760-755E-348F-15C4D1543BAE}"/>
          </ac:spMkLst>
        </pc:spChg>
      </pc:sldChg>
      <pc:sldChg chg="modSp mod modClrScheme chgLayout">
        <pc:chgData name="Ganavi M" userId="aa0847465628f3dc" providerId="Windows Live" clId="Web-{7717886F-2111-4CB4-836A-B8A718C7DBD8}" dt="2024-05-27T04:03:53.370" v="66" actId="14100"/>
        <pc:sldMkLst>
          <pc:docMk/>
          <pc:sldMk cId="0" sldId="274"/>
        </pc:sldMkLst>
        <pc:spChg chg="mod ord">
          <ac:chgData name="Ganavi M" userId="aa0847465628f3dc" providerId="Windows Live" clId="Web-{7717886F-2111-4CB4-836A-B8A718C7DBD8}" dt="2024-05-27T03:58:09.157" v="0"/>
          <ac:spMkLst>
            <pc:docMk/>
            <pc:sldMk cId="0" sldId="274"/>
            <ac:spMk id="2" creationId="{254BAEC5-962C-85C5-240B-94C31936E3D9}"/>
          </ac:spMkLst>
        </pc:spChg>
        <pc:spChg chg="mod">
          <ac:chgData name="Ganavi M" userId="aa0847465628f3dc" providerId="Windows Live" clId="Web-{7717886F-2111-4CB4-836A-B8A718C7DBD8}" dt="2024-05-27T04:03:37.901" v="63" actId="1076"/>
          <ac:spMkLst>
            <pc:docMk/>
            <pc:sldMk cId="0" sldId="274"/>
            <ac:spMk id="58370" creationId="{6182007D-98FE-6FC1-CD48-F73C0ED2D303}"/>
          </ac:spMkLst>
        </pc:spChg>
        <pc:spChg chg="mod">
          <ac:chgData name="Ganavi M" userId="aa0847465628f3dc" providerId="Windows Live" clId="Web-{7717886F-2111-4CB4-836A-B8A718C7DBD8}" dt="2024-05-27T04:03:49.198" v="65" actId="1076"/>
          <ac:spMkLst>
            <pc:docMk/>
            <pc:sldMk cId="0" sldId="274"/>
            <ac:spMk id="58371" creationId="{98557830-33C6-732A-37CD-A27FFA1E2295}"/>
          </ac:spMkLst>
        </pc:spChg>
        <pc:picChg chg="mod">
          <ac:chgData name="Ganavi M" userId="aa0847465628f3dc" providerId="Windows Live" clId="Web-{7717886F-2111-4CB4-836A-B8A718C7DBD8}" dt="2024-05-27T04:03:53.370" v="66" actId="14100"/>
          <ac:picMkLst>
            <pc:docMk/>
            <pc:sldMk cId="0" sldId="274"/>
            <ac:picMk id="58372" creationId="{8555331E-55E4-AEB8-CF31-CBC169963815}"/>
          </ac:picMkLst>
        </pc:picChg>
      </pc:sldChg>
      <pc:sldChg chg="modSp mod modClrScheme chgLayout">
        <pc:chgData name="Ganavi M" userId="aa0847465628f3dc" providerId="Windows Live" clId="Web-{7717886F-2111-4CB4-836A-B8A718C7DBD8}" dt="2024-05-27T04:06:26.656" v="265" actId="14100"/>
        <pc:sldMkLst>
          <pc:docMk/>
          <pc:sldMk cId="0" sldId="275"/>
        </pc:sldMkLst>
        <pc:spChg chg="mod ord">
          <ac:chgData name="Ganavi M" userId="aa0847465628f3dc" providerId="Windows Live" clId="Web-{7717886F-2111-4CB4-836A-B8A718C7DBD8}" dt="2024-05-27T03:58:09.157" v="0"/>
          <ac:spMkLst>
            <pc:docMk/>
            <pc:sldMk cId="0" sldId="275"/>
            <ac:spMk id="2" creationId="{6D5E6948-0514-73AF-505E-A1294727BCFB}"/>
          </ac:spMkLst>
        </pc:spChg>
        <pc:spChg chg="mod ord">
          <ac:chgData name="Ganavi M" userId="aa0847465628f3dc" providerId="Windows Live" clId="Web-{7717886F-2111-4CB4-836A-B8A718C7DBD8}" dt="2024-05-27T04:06:26.656" v="265" actId="14100"/>
          <ac:spMkLst>
            <pc:docMk/>
            <pc:sldMk cId="0" sldId="275"/>
            <ac:spMk id="60418" creationId="{CB64B29F-01AA-2961-E710-407A73E46162}"/>
          </ac:spMkLst>
        </pc:spChg>
        <pc:spChg chg="mod ord">
          <ac:chgData name="Ganavi M" userId="aa0847465628f3dc" providerId="Windows Live" clId="Web-{7717886F-2111-4CB4-836A-B8A718C7DBD8}" dt="2024-05-27T04:06:16" v="261" actId="1076"/>
          <ac:spMkLst>
            <pc:docMk/>
            <pc:sldMk cId="0" sldId="275"/>
            <ac:spMk id="60419" creationId="{4EC3F8B2-753A-2757-2E37-126DA8C94C0A}"/>
          </ac:spMkLst>
        </pc:spChg>
      </pc:sldChg>
      <pc:sldChg chg="modSp mod modClrScheme chgLayout">
        <pc:chgData name="Ganavi M" userId="aa0847465628f3dc" providerId="Windows Live" clId="Web-{7717886F-2111-4CB4-836A-B8A718C7DBD8}" dt="2024-05-27T04:06:38.094" v="266" actId="20577"/>
        <pc:sldMkLst>
          <pc:docMk/>
          <pc:sldMk cId="0" sldId="276"/>
        </pc:sldMkLst>
        <pc:spChg chg="mod ord">
          <ac:chgData name="Ganavi M" userId="aa0847465628f3dc" providerId="Windows Live" clId="Web-{7717886F-2111-4CB4-836A-B8A718C7DBD8}" dt="2024-05-27T03:58:09.157" v="0"/>
          <ac:spMkLst>
            <pc:docMk/>
            <pc:sldMk cId="0" sldId="276"/>
            <ac:spMk id="2" creationId="{6EE70D1E-7BA7-15E7-D73F-39854661952D}"/>
          </ac:spMkLst>
        </pc:spChg>
        <pc:spChg chg="mod ord">
          <ac:chgData name="Ganavi M" userId="aa0847465628f3dc" providerId="Windows Live" clId="Web-{7717886F-2111-4CB4-836A-B8A718C7DBD8}" dt="2024-05-27T03:58:09.157" v="0"/>
          <ac:spMkLst>
            <pc:docMk/>
            <pc:sldMk cId="0" sldId="276"/>
            <ac:spMk id="62467" creationId="{38E2EEC6-4F93-38CB-5374-C7F912AA33CF}"/>
          </ac:spMkLst>
        </pc:spChg>
        <pc:spChg chg="mod ord">
          <ac:chgData name="Ganavi M" userId="aa0847465628f3dc" providerId="Windows Live" clId="Web-{7717886F-2111-4CB4-836A-B8A718C7DBD8}" dt="2024-05-27T04:06:38.094" v="266" actId="20577"/>
          <ac:spMkLst>
            <pc:docMk/>
            <pc:sldMk cId="0" sldId="276"/>
            <ac:spMk id="62469" creationId="{1039811F-1BBE-3354-31C6-563A40359013}"/>
          </ac:spMkLst>
        </pc:spChg>
      </pc:sldChg>
      <pc:sldChg chg="modSp mod modClrScheme chgLayout">
        <pc:chgData name="Ganavi M" userId="aa0847465628f3dc" providerId="Windows Live" clId="Web-{7717886F-2111-4CB4-836A-B8A718C7DBD8}" dt="2024-05-27T04:08:07.284" v="313" actId="20577"/>
        <pc:sldMkLst>
          <pc:docMk/>
          <pc:sldMk cId="0" sldId="277"/>
        </pc:sldMkLst>
        <pc:spChg chg="mod ord">
          <ac:chgData name="Ganavi M" userId="aa0847465628f3dc" providerId="Windows Live" clId="Web-{7717886F-2111-4CB4-836A-B8A718C7DBD8}" dt="2024-05-27T03:58:09.157" v="0"/>
          <ac:spMkLst>
            <pc:docMk/>
            <pc:sldMk cId="0" sldId="277"/>
            <ac:spMk id="2" creationId="{BB8E80D3-6EDA-2880-6C9B-C94E6E1A0409}"/>
          </ac:spMkLst>
        </pc:spChg>
        <pc:spChg chg="mod ord">
          <ac:chgData name="Ganavi M" userId="aa0847465628f3dc" providerId="Windows Live" clId="Web-{7717886F-2111-4CB4-836A-B8A718C7DBD8}" dt="2024-05-27T03:58:09.157" v="0"/>
          <ac:spMkLst>
            <pc:docMk/>
            <pc:sldMk cId="0" sldId="277"/>
            <ac:spMk id="64514" creationId="{C63D3B9D-DD39-92DC-57A5-4617BCCFC969}"/>
          </ac:spMkLst>
        </pc:spChg>
        <pc:spChg chg="mod ord">
          <ac:chgData name="Ganavi M" userId="aa0847465628f3dc" providerId="Windows Live" clId="Web-{7717886F-2111-4CB4-836A-B8A718C7DBD8}" dt="2024-05-27T04:07:33.986" v="307" actId="20577"/>
          <ac:spMkLst>
            <pc:docMk/>
            <pc:sldMk cId="0" sldId="277"/>
            <ac:spMk id="64515" creationId="{D807696C-D8C6-97AF-D34C-E21E6C01E64C}"/>
          </ac:spMkLst>
        </pc:spChg>
        <pc:spChg chg="mod">
          <ac:chgData name="Ganavi M" userId="aa0847465628f3dc" providerId="Windows Live" clId="Web-{7717886F-2111-4CB4-836A-B8A718C7DBD8}" dt="2024-05-27T04:07:23.423" v="299"/>
          <ac:spMkLst>
            <pc:docMk/>
            <pc:sldMk cId="0" sldId="277"/>
            <ac:spMk id="64516" creationId="{D59C37B5-E343-0200-6A1E-4F961646C316}"/>
          </ac:spMkLst>
        </pc:spChg>
        <pc:spChg chg="mod">
          <ac:chgData name="Ganavi M" userId="aa0847465628f3dc" providerId="Windows Live" clId="Web-{7717886F-2111-4CB4-836A-B8A718C7DBD8}" dt="2024-05-27T04:07:23.423" v="300"/>
          <ac:spMkLst>
            <pc:docMk/>
            <pc:sldMk cId="0" sldId="277"/>
            <ac:spMk id="64517" creationId="{9E519200-261E-4454-95A2-7EC6474A5B46}"/>
          </ac:spMkLst>
        </pc:spChg>
        <pc:spChg chg="mod">
          <ac:chgData name="Ganavi M" userId="aa0847465628f3dc" providerId="Windows Live" clId="Web-{7717886F-2111-4CB4-836A-B8A718C7DBD8}" dt="2024-05-27T04:07:23.423" v="301"/>
          <ac:spMkLst>
            <pc:docMk/>
            <pc:sldMk cId="0" sldId="277"/>
            <ac:spMk id="64518" creationId="{8323EDCE-9B20-B56C-2A07-BAB4C8A8E962}"/>
          </ac:spMkLst>
        </pc:spChg>
        <pc:spChg chg="mod">
          <ac:chgData name="Ganavi M" userId="aa0847465628f3dc" providerId="Windows Live" clId="Web-{7717886F-2111-4CB4-836A-B8A718C7DBD8}" dt="2024-05-27T04:07:23.423" v="302"/>
          <ac:spMkLst>
            <pc:docMk/>
            <pc:sldMk cId="0" sldId="277"/>
            <ac:spMk id="64519" creationId="{3D4ABFB0-97E0-985E-C21C-65338CF014CB}"/>
          </ac:spMkLst>
        </pc:spChg>
        <pc:spChg chg="mod">
          <ac:chgData name="Ganavi M" userId="aa0847465628f3dc" providerId="Windows Live" clId="Web-{7717886F-2111-4CB4-836A-B8A718C7DBD8}" dt="2024-05-27T04:07:23.423" v="303"/>
          <ac:spMkLst>
            <pc:docMk/>
            <pc:sldMk cId="0" sldId="277"/>
            <ac:spMk id="64520" creationId="{497D9185-25DE-1CC7-EA54-B468EB52D89C}"/>
          </ac:spMkLst>
        </pc:spChg>
        <pc:spChg chg="mod">
          <ac:chgData name="Ganavi M" userId="aa0847465628f3dc" providerId="Windows Live" clId="Web-{7717886F-2111-4CB4-836A-B8A718C7DBD8}" dt="2024-05-27T04:07:23.423" v="304"/>
          <ac:spMkLst>
            <pc:docMk/>
            <pc:sldMk cId="0" sldId="277"/>
            <ac:spMk id="64521" creationId="{59CB6C0C-CED6-023D-8853-4FDA19FB3078}"/>
          </ac:spMkLst>
        </pc:spChg>
        <pc:spChg chg="mod">
          <ac:chgData name="Ganavi M" userId="aa0847465628f3dc" providerId="Windows Live" clId="Web-{7717886F-2111-4CB4-836A-B8A718C7DBD8}" dt="2024-05-27T04:07:23.423" v="305"/>
          <ac:spMkLst>
            <pc:docMk/>
            <pc:sldMk cId="0" sldId="277"/>
            <ac:spMk id="64522" creationId="{77C93732-200A-D682-87F0-D6D77047F51D}"/>
          </ac:spMkLst>
        </pc:spChg>
        <pc:spChg chg="mod">
          <ac:chgData name="Ganavi M" userId="aa0847465628f3dc" providerId="Windows Live" clId="Web-{7717886F-2111-4CB4-836A-B8A718C7DBD8}" dt="2024-05-27T04:07:23.517" v="306"/>
          <ac:spMkLst>
            <pc:docMk/>
            <pc:sldMk cId="0" sldId="277"/>
            <ac:spMk id="64523" creationId="{AE26DE34-CA40-6D53-2F5E-064FB37AB340}"/>
          </ac:spMkLst>
        </pc:spChg>
        <pc:spChg chg="mod">
          <ac:chgData name="Ganavi M" userId="aa0847465628f3dc" providerId="Windows Live" clId="Web-{7717886F-2111-4CB4-836A-B8A718C7DBD8}" dt="2024-05-27T04:08:07.284" v="313" actId="20577"/>
          <ac:spMkLst>
            <pc:docMk/>
            <pc:sldMk cId="0" sldId="277"/>
            <ac:spMk id="64524" creationId="{F0AACCF6-8510-C5AB-658A-555CC8119206}"/>
          </ac:spMkLst>
        </pc:spChg>
      </pc:sldChg>
      <pc:sldChg chg="modSp mod modClrScheme chgLayout">
        <pc:chgData name="Ganavi M" userId="aa0847465628f3dc" providerId="Windows Live" clId="Web-{7717886F-2111-4CB4-836A-B8A718C7DBD8}" dt="2024-05-27T04:10:01.960" v="318" actId="14100"/>
        <pc:sldMkLst>
          <pc:docMk/>
          <pc:sldMk cId="0" sldId="278"/>
        </pc:sldMkLst>
        <pc:spChg chg="mod ord">
          <ac:chgData name="Ganavi M" userId="aa0847465628f3dc" providerId="Windows Live" clId="Web-{7717886F-2111-4CB4-836A-B8A718C7DBD8}" dt="2024-05-27T03:58:09.157" v="0"/>
          <ac:spMkLst>
            <pc:docMk/>
            <pc:sldMk cId="0" sldId="278"/>
            <ac:spMk id="2" creationId="{8C6F27CE-0EBE-334D-C5FE-F26CE4873937}"/>
          </ac:spMkLst>
        </pc:spChg>
        <pc:spChg chg="mod ord">
          <ac:chgData name="Ganavi M" userId="aa0847465628f3dc" providerId="Windows Live" clId="Web-{7717886F-2111-4CB4-836A-B8A718C7DBD8}" dt="2024-05-27T03:58:09.157" v="0"/>
          <ac:spMkLst>
            <pc:docMk/>
            <pc:sldMk cId="0" sldId="278"/>
            <ac:spMk id="66562" creationId="{453D4B6A-CFFA-B688-CD50-29C1CCD9D5A2}"/>
          </ac:spMkLst>
        </pc:spChg>
        <pc:spChg chg="mod ord">
          <ac:chgData name="Ganavi M" userId="aa0847465628f3dc" providerId="Windows Live" clId="Web-{7717886F-2111-4CB4-836A-B8A718C7DBD8}" dt="2024-05-27T04:10:01.960" v="318" actId="14100"/>
          <ac:spMkLst>
            <pc:docMk/>
            <pc:sldMk cId="0" sldId="278"/>
            <ac:spMk id="66563" creationId="{78E4EF7D-AE49-D6F0-0141-68F456412FA3}"/>
          </ac:spMkLst>
        </pc:spChg>
      </pc:sldChg>
      <pc:sldChg chg="modSp mod modClrScheme chgLayout">
        <pc:chgData name="Ganavi M" userId="aa0847465628f3dc" providerId="Windows Live" clId="Web-{7717886F-2111-4CB4-836A-B8A718C7DBD8}" dt="2024-05-27T04:10:52.352" v="325" actId="20577"/>
        <pc:sldMkLst>
          <pc:docMk/>
          <pc:sldMk cId="0" sldId="279"/>
        </pc:sldMkLst>
        <pc:spChg chg="mod ord">
          <ac:chgData name="Ganavi M" userId="aa0847465628f3dc" providerId="Windows Live" clId="Web-{7717886F-2111-4CB4-836A-B8A718C7DBD8}" dt="2024-05-27T03:58:09.157" v="0"/>
          <ac:spMkLst>
            <pc:docMk/>
            <pc:sldMk cId="0" sldId="279"/>
            <ac:spMk id="2" creationId="{0A4A3B85-F91E-6B25-F2DA-6FAB1F84652B}"/>
          </ac:spMkLst>
        </pc:spChg>
        <pc:spChg chg="mod ord">
          <ac:chgData name="Ganavi M" userId="aa0847465628f3dc" providerId="Windows Live" clId="Web-{7717886F-2111-4CB4-836A-B8A718C7DBD8}" dt="2024-05-27T03:58:09.157" v="0"/>
          <ac:spMkLst>
            <pc:docMk/>
            <pc:sldMk cId="0" sldId="279"/>
            <ac:spMk id="68610" creationId="{8F88D6BF-5A2D-C42E-2D74-A6631F786DB0}"/>
          </ac:spMkLst>
        </pc:spChg>
        <pc:spChg chg="mod ord">
          <ac:chgData name="Ganavi M" userId="aa0847465628f3dc" providerId="Windows Live" clId="Web-{7717886F-2111-4CB4-836A-B8A718C7DBD8}" dt="2024-05-27T04:10:52.352" v="325" actId="20577"/>
          <ac:spMkLst>
            <pc:docMk/>
            <pc:sldMk cId="0" sldId="279"/>
            <ac:spMk id="68611" creationId="{DFA65A43-126B-A42B-A3C3-2D03BD729AC6}"/>
          </ac:spMkLst>
        </pc:spChg>
      </pc:sldChg>
      <pc:sldChg chg="modSp mod modClrScheme chgLayout">
        <pc:chgData name="Ganavi M" userId="aa0847465628f3dc" providerId="Windows Live" clId="Web-{7717886F-2111-4CB4-836A-B8A718C7DBD8}" dt="2024-05-27T04:11:24.650" v="331" actId="1076"/>
        <pc:sldMkLst>
          <pc:docMk/>
          <pc:sldMk cId="0" sldId="280"/>
        </pc:sldMkLst>
        <pc:spChg chg="mod ord">
          <ac:chgData name="Ganavi M" userId="aa0847465628f3dc" providerId="Windows Live" clId="Web-{7717886F-2111-4CB4-836A-B8A718C7DBD8}" dt="2024-05-27T03:58:09.157" v="0"/>
          <ac:spMkLst>
            <pc:docMk/>
            <pc:sldMk cId="0" sldId="280"/>
            <ac:spMk id="2" creationId="{701835CF-F9B2-C4A5-5751-051AB7E64F28}"/>
          </ac:spMkLst>
        </pc:spChg>
        <pc:spChg chg="mod ord">
          <ac:chgData name="Ganavi M" userId="aa0847465628f3dc" providerId="Windows Live" clId="Web-{7717886F-2111-4CB4-836A-B8A718C7DBD8}" dt="2024-05-27T04:11:24.650" v="331" actId="1076"/>
          <ac:spMkLst>
            <pc:docMk/>
            <pc:sldMk cId="0" sldId="280"/>
            <ac:spMk id="70658" creationId="{2A219758-4CC2-A8CA-035F-9A87ADF5E8EC}"/>
          </ac:spMkLst>
        </pc:spChg>
        <pc:spChg chg="mod ord">
          <ac:chgData name="Ganavi M" userId="aa0847465628f3dc" providerId="Windows Live" clId="Web-{7717886F-2111-4CB4-836A-B8A718C7DBD8}" dt="2024-05-27T04:11:16.603" v="330" actId="20577"/>
          <ac:spMkLst>
            <pc:docMk/>
            <pc:sldMk cId="0" sldId="280"/>
            <ac:spMk id="70659" creationId="{483B47AE-AEA1-029A-D987-2FC79FBD4E85}"/>
          </ac:spMkLst>
        </pc:spChg>
      </pc:sldChg>
      <pc:sldChg chg="modSp mod modClrScheme chgLayout">
        <pc:chgData name="Ganavi M" userId="aa0847465628f3dc" providerId="Windows Live" clId="Web-{7717886F-2111-4CB4-836A-B8A718C7DBD8}" dt="2024-05-27T04:11:50.010" v="337" actId="1076"/>
        <pc:sldMkLst>
          <pc:docMk/>
          <pc:sldMk cId="0" sldId="281"/>
        </pc:sldMkLst>
        <pc:spChg chg="mod ord">
          <ac:chgData name="Ganavi M" userId="aa0847465628f3dc" providerId="Windows Live" clId="Web-{7717886F-2111-4CB4-836A-B8A718C7DBD8}" dt="2024-05-27T03:58:09.157" v="0"/>
          <ac:spMkLst>
            <pc:docMk/>
            <pc:sldMk cId="0" sldId="281"/>
            <ac:spMk id="2" creationId="{1388199C-94AE-4784-4F3D-DF47CCAF50CE}"/>
          </ac:spMkLst>
        </pc:spChg>
        <pc:spChg chg="mod ord">
          <ac:chgData name="Ganavi M" userId="aa0847465628f3dc" providerId="Windows Live" clId="Web-{7717886F-2111-4CB4-836A-B8A718C7DBD8}" dt="2024-05-27T03:58:09.157" v="0"/>
          <ac:spMkLst>
            <pc:docMk/>
            <pc:sldMk cId="0" sldId="281"/>
            <ac:spMk id="72706" creationId="{55D02C21-BB64-323D-7EE5-DBB721DBF3F4}"/>
          </ac:spMkLst>
        </pc:spChg>
        <pc:spChg chg="mod ord">
          <ac:chgData name="Ganavi M" userId="aa0847465628f3dc" providerId="Windows Live" clId="Web-{7717886F-2111-4CB4-836A-B8A718C7DBD8}" dt="2024-05-27T04:11:50.010" v="337" actId="1076"/>
          <ac:spMkLst>
            <pc:docMk/>
            <pc:sldMk cId="0" sldId="281"/>
            <ac:spMk id="72707" creationId="{534D38C1-46D7-29A9-5209-56E7F1793E5D}"/>
          </ac:spMkLst>
        </pc:spChg>
      </pc:sldChg>
      <pc:sldChg chg="modSp mod modClrScheme chgLayout">
        <pc:chgData name="Ganavi M" userId="aa0847465628f3dc" providerId="Windows Live" clId="Web-{7717886F-2111-4CB4-836A-B8A718C7DBD8}" dt="2024-05-27T04:13:26.763" v="356" actId="1076"/>
        <pc:sldMkLst>
          <pc:docMk/>
          <pc:sldMk cId="0" sldId="285"/>
        </pc:sldMkLst>
        <pc:spChg chg="mod ord">
          <ac:chgData name="Ganavi M" userId="aa0847465628f3dc" providerId="Windows Live" clId="Web-{7717886F-2111-4CB4-836A-B8A718C7DBD8}" dt="2024-05-27T03:58:09.157" v="0"/>
          <ac:spMkLst>
            <pc:docMk/>
            <pc:sldMk cId="0" sldId="285"/>
            <ac:spMk id="2" creationId="{D630E416-9E47-54CF-AF9D-F7B1C08C90E7}"/>
          </ac:spMkLst>
        </pc:spChg>
        <pc:spChg chg="mod ord">
          <ac:chgData name="Ganavi M" userId="aa0847465628f3dc" providerId="Windows Live" clId="Web-{7717886F-2111-4CB4-836A-B8A718C7DBD8}" dt="2024-05-27T04:13:26.763" v="356" actId="1076"/>
          <ac:spMkLst>
            <pc:docMk/>
            <pc:sldMk cId="0" sldId="285"/>
            <ac:spMk id="80898" creationId="{3CED3EFD-6EB1-860E-B24C-91085891F292}"/>
          </ac:spMkLst>
        </pc:spChg>
        <pc:spChg chg="mod ord">
          <ac:chgData name="Ganavi M" userId="aa0847465628f3dc" providerId="Windows Live" clId="Web-{7717886F-2111-4CB4-836A-B8A718C7DBD8}" dt="2024-05-27T03:58:09.157" v="0"/>
          <ac:spMkLst>
            <pc:docMk/>
            <pc:sldMk cId="0" sldId="285"/>
            <ac:spMk id="80899" creationId="{6B34D1DD-2534-C722-3A29-C7B1B3ECCDD1}"/>
          </ac:spMkLst>
        </pc:spChg>
      </pc:sldChg>
      <pc:sldChg chg="modSp del mod modClrScheme chgLayout">
        <pc:chgData name="Ganavi M" userId="aa0847465628f3dc" providerId="Windows Live" clId="Web-{7717886F-2111-4CB4-836A-B8A718C7DBD8}" dt="2024-05-27T04:13:30.388" v="357"/>
        <pc:sldMkLst>
          <pc:docMk/>
          <pc:sldMk cId="0" sldId="286"/>
        </pc:sldMkLst>
        <pc:spChg chg="mod ord">
          <ac:chgData name="Ganavi M" userId="aa0847465628f3dc" providerId="Windows Live" clId="Web-{7717886F-2111-4CB4-836A-B8A718C7DBD8}" dt="2024-05-27T03:58:09.157" v="0"/>
          <ac:spMkLst>
            <pc:docMk/>
            <pc:sldMk cId="0" sldId="286"/>
            <ac:spMk id="2" creationId="{9996F1FB-0A35-5D86-3043-4B39A372C8F9}"/>
          </ac:spMkLst>
        </pc:spChg>
        <pc:spChg chg="mod ord">
          <ac:chgData name="Ganavi M" userId="aa0847465628f3dc" providerId="Windows Live" clId="Web-{7717886F-2111-4CB4-836A-B8A718C7DBD8}" dt="2024-05-27T04:12:40.730" v="344" actId="20577"/>
          <ac:spMkLst>
            <pc:docMk/>
            <pc:sldMk cId="0" sldId="286"/>
            <ac:spMk id="82946" creationId="{2D65EA96-9563-DB0B-A8C7-B88269585C55}"/>
          </ac:spMkLst>
        </pc:spChg>
        <pc:spChg chg="mod ord">
          <ac:chgData name="Ganavi M" userId="aa0847465628f3dc" providerId="Windows Live" clId="Web-{7717886F-2111-4CB4-836A-B8A718C7DBD8}" dt="2024-05-27T03:58:09.157" v="0"/>
          <ac:spMkLst>
            <pc:docMk/>
            <pc:sldMk cId="0" sldId="286"/>
            <ac:spMk id="82947" creationId="{46C7D00D-562D-9379-509B-A07DDF76127B}"/>
          </ac:spMkLst>
        </pc:spChg>
      </pc:sldChg>
      <pc:sldChg chg="modSp del mod modClrScheme chgLayout">
        <pc:chgData name="Ganavi M" userId="aa0847465628f3dc" providerId="Windows Live" clId="Web-{7717886F-2111-4CB4-836A-B8A718C7DBD8}" dt="2024-05-27T04:14:39.312" v="375"/>
        <pc:sldMkLst>
          <pc:docMk/>
          <pc:sldMk cId="0" sldId="287"/>
        </pc:sldMkLst>
        <pc:spChg chg="mod ord">
          <ac:chgData name="Ganavi M" userId="aa0847465628f3dc" providerId="Windows Live" clId="Web-{7717886F-2111-4CB4-836A-B8A718C7DBD8}" dt="2024-05-27T03:58:09.157" v="0"/>
          <ac:spMkLst>
            <pc:docMk/>
            <pc:sldMk cId="0" sldId="287"/>
            <ac:spMk id="2" creationId="{9D5E90C3-782C-2278-822B-E41F4BA1BDC4}"/>
          </ac:spMkLst>
        </pc:spChg>
        <pc:spChg chg="mod ord">
          <ac:chgData name="Ganavi M" userId="aa0847465628f3dc" providerId="Windows Live" clId="Web-{7717886F-2111-4CB4-836A-B8A718C7DBD8}" dt="2024-05-27T04:13:52.264" v="361" actId="20577"/>
          <ac:spMkLst>
            <pc:docMk/>
            <pc:sldMk cId="0" sldId="287"/>
            <ac:spMk id="84994" creationId="{4CE0D602-C5E2-C217-6A8C-A931B4657F19}"/>
          </ac:spMkLst>
        </pc:spChg>
        <pc:spChg chg="mod ord">
          <ac:chgData name="Ganavi M" userId="aa0847465628f3dc" providerId="Windows Live" clId="Web-{7717886F-2111-4CB4-836A-B8A718C7DBD8}" dt="2024-05-27T03:58:09.157" v="0"/>
          <ac:spMkLst>
            <pc:docMk/>
            <pc:sldMk cId="0" sldId="287"/>
            <ac:spMk id="84995" creationId="{BC6CD168-C19D-F135-DDCB-35C458C34BFB}"/>
          </ac:spMkLst>
        </pc:spChg>
      </pc:sldChg>
      <pc:sldChg chg="modSp mod modClrScheme chgLayout">
        <pc:chgData name="Ganavi M" userId="aa0847465628f3dc" providerId="Windows Live" clId="Web-{7717886F-2111-4CB4-836A-B8A718C7DBD8}" dt="2024-05-27T04:14:37.296" v="374" actId="20577"/>
        <pc:sldMkLst>
          <pc:docMk/>
          <pc:sldMk cId="0" sldId="288"/>
        </pc:sldMkLst>
        <pc:spChg chg="mod ord">
          <ac:chgData name="Ganavi M" userId="aa0847465628f3dc" providerId="Windows Live" clId="Web-{7717886F-2111-4CB4-836A-B8A718C7DBD8}" dt="2024-05-27T03:58:09.157" v="0"/>
          <ac:spMkLst>
            <pc:docMk/>
            <pc:sldMk cId="0" sldId="288"/>
            <ac:spMk id="2" creationId="{8B31438E-DD9E-F9FB-C2C0-9F20E469FBE6}"/>
          </ac:spMkLst>
        </pc:spChg>
        <pc:spChg chg="mod ord">
          <ac:chgData name="Ganavi M" userId="aa0847465628f3dc" providerId="Windows Live" clId="Web-{7717886F-2111-4CB4-836A-B8A718C7DBD8}" dt="2024-05-27T04:14:37.296" v="374" actId="20577"/>
          <ac:spMkLst>
            <pc:docMk/>
            <pc:sldMk cId="0" sldId="288"/>
            <ac:spMk id="87042" creationId="{EC6C4878-A66A-C071-DAFF-137B23BAC6AF}"/>
          </ac:spMkLst>
        </pc:spChg>
        <pc:spChg chg="mod ord">
          <ac:chgData name="Ganavi M" userId="aa0847465628f3dc" providerId="Windows Live" clId="Web-{7717886F-2111-4CB4-836A-B8A718C7DBD8}" dt="2024-05-27T03:58:09.157" v="0"/>
          <ac:spMkLst>
            <pc:docMk/>
            <pc:sldMk cId="0" sldId="288"/>
            <ac:spMk id="87043" creationId="{7C6EFF1F-9D5A-271A-17EE-672A6DBAAB06}"/>
          </ac:spMkLst>
        </pc:spChg>
      </pc:sldChg>
      <pc:sldChg chg="modSp mod modClrScheme chgLayout">
        <pc:chgData name="Ganavi M" userId="aa0847465628f3dc" providerId="Windows Live" clId="Web-{7717886F-2111-4CB4-836A-B8A718C7DBD8}" dt="2024-05-27T07:26:38.649" v="382" actId="20577"/>
        <pc:sldMkLst>
          <pc:docMk/>
          <pc:sldMk cId="0" sldId="292"/>
        </pc:sldMkLst>
        <pc:spChg chg="mod ord">
          <ac:chgData name="Ganavi M" userId="aa0847465628f3dc" providerId="Windows Live" clId="Web-{7717886F-2111-4CB4-836A-B8A718C7DBD8}" dt="2024-05-27T03:58:09.157" v="0"/>
          <ac:spMkLst>
            <pc:docMk/>
            <pc:sldMk cId="0" sldId="292"/>
            <ac:spMk id="2" creationId="{3FEE001C-4661-7DDB-2E06-4EF7F12D57BF}"/>
          </ac:spMkLst>
        </pc:spChg>
        <pc:spChg chg="mod ord">
          <ac:chgData name="Ganavi M" userId="aa0847465628f3dc" providerId="Windows Live" clId="Web-{7717886F-2111-4CB4-836A-B8A718C7DBD8}" dt="2024-05-27T07:26:24.024" v="376" actId="1076"/>
          <ac:spMkLst>
            <pc:docMk/>
            <pc:sldMk cId="0" sldId="292"/>
            <ac:spMk id="95234" creationId="{9537F7F1-E4B5-8953-EFD1-916038F3F6C4}"/>
          </ac:spMkLst>
        </pc:spChg>
        <pc:spChg chg="mod ord">
          <ac:chgData name="Ganavi M" userId="aa0847465628f3dc" providerId="Windows Live" clId="Web-{7717886F-2111-4CB4-836A-B8A718C7DBD8}" dt="2024-05-27T07:26:38.649" v="382" actId="20577"/>
          <ac:spMkLst>
            <pc:docMk/>
            <pc:sldMk cId="0" sldId="292"/>
            <ac:spMk id="95235" creationId="{DB817376-44D8-7BEA-8EB1-DA7C4A2922EB}"/>
          </ac:spMkLst>
        </pc:spChg>
      </pc:sldChg>
      <pc:sldChg chg="modSp mod modClrScheme chgLayout">
        <pc:chgData name="Ganavi M" userId="aa0847465628f3dc" providerId="Windows Live" clId="Web-{7717886F-2111-4CB4-836A-B8A718C7DBD8}" dt="2024-05-27T07:28:52.137" v="384" actId="20577"/>
        <pc:sldMkLst>
          <pc:docMk/>
          <pc:sldMk cId="0" sldId="293"/>
        </pc:sldMkLst>
        <pc:spChg chg="mod ord">
          <ac:chgData name="Ganavi M" userId="aa0847465628f3dc" providerId="Windows Live" clId="Web-{7717886F-2111-4CB4-836A-B8A718C7DBD8}" dt="2024-05-27T03:58:09.157" v="0"/>
          <ac:spMkLst>
            <pc:docMk/>
            <pc:sldMk cId="0" sldId="293"/>
            <ac:spMk id="2" creationId="{AB1BDE23-DD56-79DF-0487-228A45E77D93}"/>
          </ac:spMkLst>
        </pc:spChg>
        <pc:spChg chg="mod ord">
          <ac:chgData name="Ganavi M" userId="aa0847465628f3dc" providerId="Windows Live" clId="Web-{7717886F-2111-4CB4-836A-B8A718C7DBD8}" dt="2024-05-27T03:58:09.157" v="0"/>
          <ac:spMkLst>
            <pc:docMk/>
            <pc:sldMk cId="0" sldId="293"/>
            <ac:spMk id="97282" creationId="{152E58FF-40CA-DBEF-47CF-0091BAF1E628}"/>
          </ac:spMkLst>
        </pc:spChg>
        <pc:spChg chg="mod ord">
          <ac:chgData name="Ganavi M" userId="aa0847465628f3dc" providerId="Windows Live" clId="Web-{7717886F-2111-4CB4-836A-B8A718C7DBD8}" dt="2024-05-27T07:28:52.137" v="384" actId="20577"/>
          <ac:spMkLst>
            <pc:docMk/>
            <pc:sldMk cId="0" sldId="293"/>
            <ac:spMk id="97283" creationId="{3FE6381B-7485-B468-6243-37435462FD48}"/>
          </ac:spMkLst>
        </pc:spChg>
      </pc:sldChg>
      <pc:sldChg chg="modSp mod modClrScheme chgLayout">
        <pc:chgData name="Ganavi M" userId="aa0847465628f3dc" providerId="Windows Live" clId="Web-{7717886F-2111-4CB4-836A-B8A718C7DBD8}" dt="2024-05-27T07:33:12.504" v="415" actId="20577"/>
        <pc:sldMkLst>
          <pc:docMk/>
          <pc:sldMk cId="0" sldId="294"/>
        </pc:sldMkLst>
        <pc:spChg chg="mod ord">
          <ac:chgData name="Ganavi M" userId="aa0847465628f3dc" providerId="Windows Live" clId="Web-{7717886F-2111-4CB4-836A-B8A718C7DBD8}" dt="2024-05-27T03:58:09.157" v="0"/>
          <ac:spMkLst>
            <pc:docMk/>
            <pc:sldMk cId="0" sldId="294"/>
            <ac:spMk id="2" creationId="{78041F26-3409-D00F-6F84-2504F127AA3D}"/>
          </ac:spMkLst>
        </pc:spChg>
        <pc:spChg chg="mod ord">
          <ac:chgData name="Ganavi M" userId="aa0847465628f3dc" providerId="Windows Live" clId="Web-{7717886F-2111-4CB4-836A-B8A718C7DBD8}" dt="2024-05-27T03:58:09.157" v="0"/>
          <ac:spMkLst>
            <pc:docMk/>
            <pc:sldMk cId="0" sldId="294"/>
            <ac:spMk id="99330" creationId="{A579FEE9-A820-379F-1B2A-13E653CB6970}"/>
          </ac:spMkLst>
        </pc:spChg>
        <pc:spChg chg="mod ord">
          <ac:chgData name="Ganavi M" userId="aa0847465628f3dc" providerId="Windows Live" clId="Web-{7717886F-2111-4CB4-836A-B8A718C7DBD8}" dt="2024-05-27T07:33:12.504" v="415" actId="20577"/>
          <ac:spMkLst>
            <pc:docMk/>
            <pc:sldMk cId="0" sldId="294"/>
            <ac:spMk id="99331" creationId="{E5C692CF-E2E5-F32A-68AC-57D162A200FD}"/>
          </ac:spMkLst>
        </pc:spChg>
      </pc:sldChg>
      <pc:sldChg chg="modSp del mod modClrScheme chgLayout">
        <pc:chgData name="Ganavi M" userId="aa0847465628f3dc" providerId="Windows Live" clId="Web-{7717886F-2111-4CB4-836A-B8A718C7DBD8}" dt="2024-05-27T07:33:16.348" v="416"/>
        <pc:sldMkLst>
          <pc:docMk/>
          <pc:sldMk cId="0" sldId="295"/>
        </pc:sldMkLst>
        <pc:spChg chg="mod ord">
          <ac:chgData name="Ganavi M" userId="aa0847465628f3dc" providerId="Windows Live" clId="Web-{7717886F-2111-4CB4-836A-B8A718C7DBD8}" dt="2024-05-27T03:58:09.157" v="0"/>
          <ac:spMkLst>
            <pc:docMk/>
            <pc:sldMk cId="0" sldId="295"/>
            <ac:spMk id="2" creationId="{7173EA41-CA40-0602-C76B-7A9D5DF30A4B}"/>
          </ac:spMkLst>
        </pc:spChg>
        <pc:spChg chg="mod ord">
          <ac:chgData name="Ganavi M" userId="aa0847465628f3dc" providerId="Windows Live" clId="Web-{7717886F-2111-4CB4-836A-B8A718C7DBD8}" dt="2024-05-27T03:58:09.157" v="0"/>
          <ac:spMkLst>
            <pc:docMk/>
            <pc:sldMk cId="0" sldId="295"/>
            <ac:spMk id="101378" creationId="{A86DA1C2-4CFD-6B9E-DB09-D88CE0FC34BA}"/>
          </ac:spMkLst>
        </pc:spChg>
        <pc:spChg chg="mod ord">
          <ac:chgData name="Ganavi M" userId="aa0847465628f3dc" providerId="Windows Live" clId="Web-{7717886F-2111-4CB4-836A-B8A718C7DBD8}" dt="2024-05-27T07:30:11.139" v="394" actId="20577"/>
          <ac:spMkLst>
            <pc:docMk/>
            <pc:sldMk cId="0" sldId="295"/>
            <ac:spMk id="101379" creationId="{19F50462-5572-A38B-D8EF-83CFB9F77AA5}"/>
          </ac:spMkLst>
        </pc:spChg>
      </pc:sldChg>
      <pc:sldChg chg="modSp mod modClrScheme chgLayout">
        <pc:chgData name="Ganavi M" userId="aa0847465628f3dc" providerId="Windows Live" clId="Web-{7717886F-2111-4CB4-836A-B8A718C7DBD8}" dt="2024-05-27T07:33:40.239" v="422" actId="1076"/>
        <pc:sldMkLst>
          <pc:docMk/>
          <pc:sldMk cId="0" sldId="296"/>
        </pc:sldMkLst>
        <pc:spChg chg="mod ord">
          <ac:chgData name="Ganavi M" userId="aa0847465628f3dc" providerId="Windows Live" clId="Web-{7717886F-2111-4CB4-836A-B8A718C7DBD8}" dt="2024-05-27T03:58:09.157" v="0"/>
          <ac:spMkLst>
            <pc:docMk/>
            <pc:sldMk cId="0" sldId="296"/>
            <ac:spMk id="2" creationId="{B253D64B-9ABC-1F9E-B6B1-74C57080E7DB}"/>
          </ac:spMkLst>
        </pc:spChg>
        <pc:spChg chg="mod ord">
          <ac:chgData name="Ganavi M" userId="aa0847465628f3dc" providerId="Windows Live" clId="Web-{7717886F-2111-4CB4-836A-B8A718C7DBD8}" dt="2024-05-27T03:58:09.157" v="0"/>
          <ac:spMkLst>
            <pc:docMk/>
            <pc:sldMk cId="0" sldId="296"/>
            <ac:spMk id="103426" creationId="{C90ECE95-8DAF-C348-0D3A-F327E1950950}"/>
          </ac:spMkLst>
        </pc:spChg>
        <pc:spChg chg="mod ord">
          <ac:chgData name="Ganavi M" userId="aa0847465628f3dc" providerId="Windows Live" clId="Web-{7717886F-2111-4CB4-836A-B8A718C7DBD8}" dt="2024-05-27T07:33:40.239" v="422" actId="1076"/>
          <ac:spMkLst>
            <pc:docMk/>
            <pc:sldMk cId="0" sldId="296"/>
            <ac:spMk id="103427" creationId="{4C9DB2C8-DA77-E02A-7836-08C549346BB0}"/>
          </ac:spMkLst>
        </pc:spChg>
      </pc:sldChg>
      <pc:sldChg chg="modSp del mod modClrScheme chgLayout">
        <pc:chgData name="Ganavi M" userId="aa0847465628f3dc" providerId="Windows Live" clId="Web-{7717886F-2111-4CB4-836A-B8A718C7DBD8}" dt="2024-05-27T07:33:56.943" v="427"/>
        <pc:sldMkLst>
          <pc:docMk/>
          <pc:sldMk cId="0" sldId="304"/>
        </pc:sldMkLst>
        <pc:spChg chg="mod ord">
          <ac:chgData name="Ganavi M" userId="aa0847465628f3dc" providerId="Windows Live" clId="Web-{7717886F-2111-4CB4-836A-B8A718C7DBD8}" dt="2024-05-27T03:58:09.157" v="0"/>
          <ac:spMkLst>
            <pc:docMk/>
            <pc:sldMk cId="0" sldId="304"/>
            <ac:spMk id="2" creationId="{95890CED-F28A-DBDE-B2A2-3A53F46A5B6D}"/>
          </ac:spMkLst>
        </pc:spChg>
        <pc:spChg chg="mod ord">
          <ac:chgData name="Ganavi M" userId="aa0847465628f3dc" providerId="Windows Live" clId="Web-{7717886F-2111-4CB4-836A-B8A718C7DBD8}" dt="2024-05-27T03:58:09.157" v="0"/>
          <ac:spMkLst>
            <pc:docMk/>
            <pc:sldMk cId="0" sldId="304"/>
            <ac:spMk id="119810" creationId="{2DC6829A-76AB-1FF3-9DF9-D15D4E9F2708}"/>
          </ac:spMkLst>
        </pc:spChg>
      </pc:sldChg>
      <pc:sldChg chg="modSp mod modClrScheme chgLayout">
        <pc:chgData name="Ganavi M" userId="aa0847465628f3dc" providerId="Windows Live" clId="Web-{7717886F-2111-4CB4-836A-B8A718C7DBD8}" dt="2024-05-27T07:34:41.460" v="441" actId="14100"/>
        <pc:sldMkLst>
          <pc:docMk/>
          <pc:sldMk cId="0" sldId="305"/>
        </pc:sldMkLst>
        <pc:spChg chg="mod ord">
          <ac:chgData name="Ganavi M" userId="aa0847465628f3dc" providerId="Windows Live" clId="Web-{7717886F-2111-4CB4-836A-B8A718C7DBD8}" dt="2024-05-27T03:58:09.157" v="0"/>
          <ac:spMkLst>
            <pc:docMk/>
            <pc:sldMk cId="0" sldId="305"/>
            <ac:spMk id="2" creationId="{623FEB1D-8010-77D0-F5EA-22149042113B}"/>
          </ac:spMkLst>
        </pc:spChg>
        <pc:spChg chg="mod ord">
          <ac:chgData name="Ganavi M" userId="aa0847465628f3dc" providerId="Windows Live" clId="Web-{7717886F-2111-4CB4-836A-B8A718C7DBD8}" dt="2024-05-27T03:58:09.157" v="0"/>
          <ac:spMkLst>
            <pc:docMk/>
            <pc:sldMk cId="0" sldId="305"/>
            <ac:spMk id="121858" creationId="{38631567-7D69-306B-3299-4870CA91FBAF}"/>
          </ac:spMkLst>
        </pc:spChg>
        <pc:spChg chg="mod ord">
          <ac:chgData name="Ganavi M" userId="aa0847465628f3dc" providerId="Windows Live" clId="Web-{7717886F-2111-4CB4-836A-B8A718C7DBD8}" dt="2024-05-27T07:34:41.460" v="441" actId="14100"/>
          <ac:spMkLst>
            <pc:docMk/>
            <pc:sldMk cId="0" sldId="305"/>
            <ac:spMk id="121859" creationId="{B8AE267B-8EB9-9D0F-1E12-240FB912CC7D}"/>
          </ac:spMkLst>
        </pc:spChg>
      </pc:sldChg>
      <pc:sldChg chg="modSp mod modClrScheme chgLayout">
        <pc:chgData name="Ganavi M" userId="aa0847465628f3dc" providerId="Windows Live" clId="Web-{7717886F-2111-4CB4-836A-B8A718C7DBD8}" dt="2024-05-27T07:35:04.570" v="448" actId="1076"/>
        <pc:sldMkLst>
          <pc:docMk/>
          <pc:sldMk cId="0" sldId="306"/>
        </pc:sldMkLst>
        <pc:spChg chg="mod ord">
          <ac:chgData name="Ganavi M" userId="aa0847465628f3dc" providerId="Windows Live" clId="Web-{7717886F-2111-4CB4-836A-B8A718C7DBD8}" dt="2024-05-27T03:58:09.157" v="0"/>
          <ac:spMkLst>
            <pc:docMk/>
            <pc:sldMk cId="0" sldId="306"/>
            <ac:spMk id="2" creationId="{88603EAA-D405-7263-F666-0F899AE363E8}"/>
          </ac:spMkLst>
        </pc:spChg>
        <pc:spChg chg="mod ord">
          <ac:chgData name="Ganavi M" userId="aa0847465628f3dc" providerId="Windows Live" clId="Web-{7717886F-2111-4CB4-836A-B8A718C7DBD8}" dt="2024-05-27T03:58:09.157" v="0"/>
          <ac:spMkLst>
            <pc:docMk/>
            <pc:sldMk cId="0" sldId="306"/>
            <ac:spMk id="123906" creationId="{A7ED0781-6E29-4C5E-9FFA-6EF6007524C9}"/>
          </ac:spMkLst>
        </pc:spChg>
        <pc:spChg chg="mod ord">
          <ac:chgData name="Ganavi M" userId="aa0847465628f3dc" providerId="Windows Live" clId="Web-{7717886F-2111-4CB4-836A-B8A718C7DBD8}" dt="2024-05-27T07:35:04.570" v="448" actId="1076"/>
          <ac:spMkLst>
            <pc:docMk/>
            <pc:sldMk cId="0" sldId="306"/>
            <ac:spMk id="123907" creationId="{9081CF6B-2650-7FD1-7DD0-FC0118EEBCB7}"/>
          </ac:spMkLst>
        </pc:spChg>
      </pc:sldChg>
      <pc:sldChg chg="modSp mod modClrScheme chgLayout">
        <pc:chgData name="Ganavi M" userId="aa0847465628f3dc" providerId="Windows Live" clId="Web-{7717886F-2111-4CB4-836A-B8A718C7DBD8}" dt="2024-05-27T07:35:45.759" v="459" actId="1076"/>
        <pc:sldMkLst>
          <pc:docMk/>
          <pc:sldMk cId="0" sldId="307"/>
        </pc:sldMkLst>
        <pc:spChg chg="mod ord">
          <ac:chgData name="Ganavi M" userId="aa0847465628f3dc" providerId="Windows Live" clId="Web-{7717886F-2111-4CB4-836A-B8A718C7DBD8}" dt="2024-05-27T03:58:09.157" v="0"/>
          <ac:spMkLst>
            <pc:docMk/>
            <pc:sldMk cId="0" sldId="307"/>
            <ac:spMk id="2" creationId="{CD00BA17-6094-AE13-C842-81C1A14A0170}"/>
          </ac:spMkLst>
        </pc:spChg>
        <pc:spChg chg="mod ord">
          <ac:chgData name="Ganavi M" userId="aa0847465628f3dc" providerId="Windows Live" clId="Web-{7717886F-2111-4CB4-836A-B8A718C7DBD8}" dt="2024-05-27T03:58:09.157" v="0"/>
          <ac:spMkLst>
            <pc:docMk/>
            <pc:sldMk cId="0" sldId="307"/>
            <ac:spMk id="125954" creationId="{59731AEF-E01E-75B5-4704-0365F6230CFE}"/>
          </ac:spMkLst>
        </pc:spChg>
        <pc:spChg chg="mod ord">
          <ac:chgData name="Ganavi M" userId="aa0847465628f3dc" providerId="Windows Live" clId="Web-{7717886F-2111-4CB4-836A-B8A718C7DBD8}" dt="2024-05-27T07:35:45.759" v="459" actId="1076"/>
          <ac:spMkLst>
            <pc:docMk/>
            <pc:sldMk cId="0" sldId="307"/>
            <ac:spMk id="125955" creationId="{C113539C-36EB-4205-2233-EF2E9AC6BE29}"/>
          </ac:spMkLst>
        </pc:spChg>
      </pc:sldChg>
      <pc:sldChg chg="modSp mod modClrScheme chgLayout">
        <pc:chgData name="Ganavi M" userId="aa0847465628f3dc" providerId="Windows Live" clId="Web-{7717886F-2111-4CB4-836A-B8A718C7DBD8}" dt="2024-05-27T07:42:05.988" v="487" actId="20577"/>
        <pc:sldMkLst>
          <pc:docMk/>
          <pc:sldMk cId="0" sldId="308"/>
        </pc:sldMkLst>
        <pc:spChg chg="mod ord">
          <ac:chgData name="Ganavi M" userId="aa0847465628f3dc" providerId="Windows Live" clId="Web-{7717886F-2111-4CB4-836A-B8A718C7DBD8}" dt="2024-05-27T03:58:09.157" v="0"/>
          <ac:spMkLst>
            <pc:docMk/>
            <pc:sldMk cId="0" sldId="308"/>
            <ac:spMk id="2" creationId="{9F64D43B-9888-86AD-7BB5-CD3A47A0D189}"/>
          </ac:spMkLst>
        </pc:spChg>
        <pc:spChg chg="mod ord">
          <ac:chgData name="Ganavi M" userId="aa0847465628f3dc" providerId="Windows Live" clId="Web-{7717886F-2111-4CB4-836A-B8A718C7DBD8}" dt="2024-05-27T03:58:09.157" v="0"/>
          <ac:spMkLst>
            <pc:docMk/>
            <pc:sldMk cId="0" sldId="308"/>
            <ac:spMk id="128002" creationId="{FE29F480-142C-2797-E3A5-212403403B46}"/>
          </ac:spMkLst>
        </pc:spChg>
        <pc:spChg chg="mod ord">
          <ac:chgData name="Ganavi M" userId="aa0847465628f3dc" providerId="Windows Live" clId="Web-{7717886F-2111-4CB4-836A-B8A718C7DBD8}" dt="2024-05-27T07:42:05.988" v="487" actId="20577"/>
          <ac:spMkLst>
            <pc:docMk/>
            <pc:sldMk cId="0" sldId="308"/>
            <ac:spMk id="128003" creationId="{0B5CC1DC-E180-3F7E-2B89-82704C5EE613}"/>
          </ac:spMkLst>
        </pc:spChg>
      </pc:sldChg>
      <pc:sldChg chg="modSp mod modClrScheme chgLayout">
        <pc:chgData name="Ganavi M" userId="aa0847465628f3dc" providerId="Windows Live" clId="Web-{7717886F-2111-4CB4-836A-B8A718C7DBD8}" dt="2024-05-27T08:11:00.041" v="557" actId="1076"/>
        <pc:sldMkLst>
          <pc:docMk/>
          <pc:sldMk cId="0" sldId="309"/>
        </pc:sldMkLst>
        <pc:spChg chg="mod ord">
          <ac:chgData name="Ganavi M" userId="aa0847465628f3dc" providerId="Windows Live" clId="Web-{7717886F-2111-4CB4-836A-B8A718C7DBD8}" dt="2024-05-27T03:58:09.157" v="0"/>
          <ac:spMkLst>
            <pc:docMk/>
            <pc:sldMk cId="0" sldId="309"/>
            <ac:spMk id="2" creationId="{D86E69FA-E463-4760-012A-A8CBB58774BB}"/>
          </ac:spMkLst>
        </pc:spChg>
        <pc:spChg chg="mod ord">
          <ac:chgData name="Ganavi M" userId="aa0847465628f3dc" providerId="Windows Live" clId="Web-{7717886F-2111-4CB4-836A-B8A718C7DBD8}" dt="2024-05-27T03:58:09.157" v="0"/>
          <ac:spMkLst>
            <pc:docMk/>
            <pc:sldMk cId="0" sldId="309"/>
            <ac:spMk id="130050" creationId="{8E6095E2-DCCC-1E15-D4B8-D8F4D69B818B}"/>
          </ac:spMkLst>
        </pc:spChg>
        <pc:spChg chg="mod ord">
          <ac:chgData name="Ganavi M" userId="aa0847465628f3dc" providerId="Windows Live" clId="Web-{7717886F-2111-4CB4-836A-B8A718C7DBD8}" dt="2024-05-27T08:11:00.041" v="557" actId="1076"/>
          <ac:spMkLst>
            <pc:docMk/>
            <pc:sldMk cId="0" sldId="309"/>
            <ac:spMk id="130051" creationId="{84F95733-3535-6220-6C74-756D1A04FFED}"/>
          </ac:spMkLst>
        </pc:spChg>
      </pc:sldChg>
      <pc:sldChg chg="modSp mod modClrScheme chgLayout">
        <pc:chgData name="Ganavi M" userId="aa0847465628f3dc" providerId="Windows Live" clId="Web-{7717886F-2111-4CB4-836A-B8A718C7DBD8}" dt="2024-05-27T07:43:04.350" v="500" actId="1076"/>
        <pc:sldMkLst>
          <pc:docMk/>
          <pc:sldMk cId="0" sldId="310"/>
        </pc:sldMkLst>
        <pc:spChg chg="mod ord">
          <ac:chgData name="Ganavi M" userId="aa0847465628f3dc" providerId="Windows Live" clId="Web-{7717886F-2111-4CB4-836A-B8A718C7DBD8}" dt="2024-05-27T03:58:09.157" v="0"/>
          <ac:spMkLst>
            <pc:docMk/>
            <pc:sldMk cId="0" sldId="310"/>
            <ac:spMk id="2" creationId="{EC9AF901-655B-9019-9795-4413FF5E14FD}"/>
          </ac:spMkLst>
        </pc:spChg>
        <pc:spChg chg="mod ord">
          <ac:chgData name="Ganavi M" userId="aa0847465628f3dc" providerId="Windows Live" clId="Web-{7717886F-2111-4CB4-836A-B8A718C7DBD8}" dt="2024-05-27T03:58:09.157" v="0"/>
          <ac:spMkLst>
            <pc:docMk/>
            <pc:sldMk cId="0" sldId="310"/>
            <ac:spMk id="132098" creationId="{8058463B-E73A-76AB-CBDF-6803173BB21F}"/>
          </ac:spMkLst>
        </pc:spChg>
        <pc:spChg chg="mod ord">
          <ac:chgData name="Ganavi M" userId="aa0847465628f3dc" providerId="Windows Live" clId="Web-{7717886F-2111-4CB4-836A-B8A718C7DBD8}" dt="2024-05-27T07:43:04.350" v="500" actId="1076"/>
          <ac:spMkLst>
            <pc:docMk/>
            <pc:sldMk cId="0" sldId="310"/>
            <ac:spMk id="132099" creationId="{5CDF3D7C-D1DA-7963-301D-CB662A56ED3D}"/>
          </ac:spMkLst>
        </pc:spChg>
      </pc:sldChg>
      <pc:sldChg chg="modSp mod modClrScheme chgLayout">
        <pc:chgData name="Ganavi M" userId="aa0847465628f3dc" providerId="Windows Live" clId="Web-{7717886F-2111-4CB4-836A-B8A718C7DBD8}" dt="2024-05-27T07:43:25.241" v="513" actId="1076"/>
        <pc:sldMkLst>
          <pc:docMk/>
          <pc:sldMk cId="0" sldId="311"/>
        </pc:sldMkLst>
        <pc:spChg chg="mod ord">
          <ac:chgData name="Ganavi M" userId="aa0847465628f3dc" providerId="Windows Live" clId="Web-{7717886F-2111-4CB4-836A-B8A718C7DBD8}" dt="2024-05-27T07:43:25.241" v="513" actId="1076"/>
          <ac:spMkLst>
            <pc:docMk/>
            <pc:sldMk cId="0" sldId="311"/>
            <ac:spMk id="2" creationId="{CAADB97C-42C8-94DD-C910-89DC0EDF7614}"/>
          </ac:spMkLst>
        </pc:spChg>
        <pc:spChg chg="mod">
          <ac:chgData name="Ganavi M" userId="aa0847465628f3dc" providerId="Windows Live" clId="Web-{7717886F-2111-4CB4-836A-B8A718C7DBD8}" dt="2024-05-27T07:43:17.522" v="504" actId="1076"/>
          <ac:spMkLst>
            <pc:docMk/>
            <pc:sldMk cId="0" sldId="311"/>
            <ac:spMk id="134147" creationId="{A535B19A-7C36-9261-9F99-854596AF8B3C}"/>
          </ac:spMkLst>
        </pc:spChg>
        <pc:spChg chg="mod">
          <ac:chgData name="Ganavi M" userId="aa0847465628f3dc" providerId="Windows Live" clId="Web-{7717886F-2111-4CB4-836A-B8A718C7DBD8}" dt="2024-05-27T07:43:17.522" v="505" actId="1076"/>
          <ac:spMkLst>
            <pc:docMk/>
            <pc:sldMk cId="0" sldId="311"/>
            <ac:spMk id="134148" creationId="{1251BEF3-D717-0947-EABE-EB27C993672C}"/>
          </ac:spMkLst>
        </pc:spChg>
        <pc:spChg chg="mod">
          <ac:chgData name="Ganavi M" userId="aa0847465628f3dc" providerId="Windows Live" clId="Web-{7717886F-2111-4CB4-836A-B8A718C7DBD8}" dt="2024-05-27T07:43:17.537" v="506" actId="1076"/>
          <ac:spMkLst>
            <pc:docMk/>
            <pc:sldMk cId="0" sldId="311"/>
            <ac:spMk id="134149" creationId="{AC3E48EB-99C1-E633-3AED-F334F3973757}"/>
          </ac:spMkLst>
        </pc:spChg>
        <pc:spChg chg="mod">
          <ac:chgData name="Ganavi M" userId="aa0847465628f3dc" providerId="Windows Live" clId="Web-{7717886F-2111-4CB4-836A-B8A718C7DBD8}" dt="2024-05-27T07:43:17.537" v="507" actId="1076"/>
          <ac:spMkLst>
            <pc:docMk/>
            <pc:sldMk cId="0" sldId="311"/>
            <ac:spMk id="134150" creationId="{5D6EE39E-BF45-FEA7-FF84-AF20BDDE687B}"/>
          </ac:spMkLst>
        </pc:spChg>
        <pc:spChg chg="mod">
          <ac:chgData name="Ganavi M" userId="aa0847465628f3dc" providerId="Windows Live" clId="Web-{7717886F-2111-4CB4-836A-B8A718C7DBD8}" dt="2024-05-27T07:43:17.553" v="508" actId="1076"/>
          <ac:spMkLst>
            <pc:docMk/>
            <pc:sldMk cId="0" sldId="311"/>
            <ac:spMk id="134151" creationId="{11C1B3B5-D82F-265D-D04B-37B78241D534}"/>
          </ac:spMkLst>
        </pc:spChg>
        <pc:spChg chg="mod">
          <ac:chgData name="Ganavi M" userId="aa0847465628f3dc" providerId="Windows Live" clId="Web-{7717886F-2111-4CB4-836A-B8A718C7DBD8}" dt="2024-05-27T07:43:17.553" v="509" actId="1076"/>
          <ac:spMkLst>
            <pc:docMk/>
            <pc:sldMk cId="0" sldId="311"/>
            <ac:spMk id="134152" creationId="{44150B13-F49B-E32F-4F13-BD2DF5C5C6B7}"/>
          </ac:spMkLst>
        </pc:spChg>
        <pc:spChg chg="mod">
          <ac:chgData name="Ganavi M" userId="aa0847465628f3dc" providerId="Windows Live" clId="Web-{7717886F-2111-4CB4-836A-B8A718C7DBD8}" dt="2024-05-27T07:43:17.569" v="510" actId="1076"/>
          <ac:spMkLst>
            <pc:docMk/>
            <pc:sldMk cId="0" sldId="311"/>
            <ac:spMk id="134153" creationId="{0DD34771-97A6-75BB-EB7E-944D7F5603A1}"/>
          </ac:spMkLst>
        </pc:spChg>
        <pc:spChg chg="mod">
          <ac:chgData name="Ganavi M" userId="aa0847465628f3dc" providerId="Windows Live" clId="Web-{7717886F-2111-4CB4-836A-B8A718C7DBD8}" dt="2024-05-27T07:43:17.569" v="511" actId="1076"/>
          <ac:spMkLst>
            <pc:docMk/>
            <pc:sldMk cId="0" sldId="311"/>
            <ac:spMk id="134154" creationId="{F28FCE78-6E7D-EA7F-2ACD-7B15F9EAC08A}"/>
          </ac:spMkLst>
        </pc:spChg>
        <pc:picChg chg="mod">
          <ac:chgData name="Ganavi M" userId="aa0847465628f3dc" providerId="Windows Live" clId="Web-{7717886F-2111-4CB4-836A-B8A718C7DBD8}" dt="2024-05-27T07:43:17.506" v="503" actId="1076"/>
          <ac:picMkLst>
            <pc:docMk/>
            <pc:sldMk cId="0" sldId="311"/>
            <ac:picMk id="134146" creationId="{E1816783-32FB-6F79-6D03-43E72B0A2B65}"/>
          </ac:picMkLst>
        </pc:picChg>
      </pc:sldChg>
      <pc:sldChg chg="modSp mod modClrScheme chgLayout">
        <pc:chgData name="Ganavi M" userId="aa0847465628f3dc" providerId="Windows Live" clId="Web-{7717886F-2111-4CB4-836A-B8A718C7DBD8}" dt="2024-05-27T07:43:57.601" v="526" actId="1076"/>
        <pc:sldMkLst>
          <pc:docMk/>
          <pc:sldMk cId="0" sldId="312"/>
        </pc:sldMkLst>
        <pc:spChg chg="mod ord">
          <ac:chgData name="Ganavi M" userId="aa0847465628f3dc" providerId="Windows Live" clId="Web-{7717886F-2111-4CB4-836A-B8A718C7DBD8}" dt="2024-05-27T03:58:09.157" v="0"/>
          <ac:spMkLst>
            <pc:docMk/>
            <pc:sldMk cId="0" sldId="312"/>
            <ac:spMk id="2" creationId="{67605C0C-17A3-B19D-591C-33B02D09FFD7}"/>
          </ac:spMkLst>
        </pc:spChg>
        <pc:spChg chg="mod ord">
          <ac:chgData name="Ganavi M" userId="aa0847465628f3dc" providerId="Windows Live" clId="Web-{7717886F-2111-4CB4-836A-B8A718C7DBD8}" dt="2024-05-27T07:43:57.601" v="526" actId="1076"/>
          <ac:spMkLst>
            <pc:docMk/>
            <pc:sldMk cId="0" sldId="312"/>
            <ac:spMk id="136194" creationId="{2017F916-018C-DB22-6C0D-380E8D316374}"/>
          </ac:spMkLst>
        </pc:spChg>
        <pc:spChg chg="mod ord">
          <ac:chgData name="Ganavi M" userId="aa0847465628f3dc" providerId="Windows Live" clId="Web-{7717886F-2111-4CB4-836A-B8A718C7DBD8}" dt="2024-05-27T07:43:52.179" v="525" actId="1076"/>
          <ac:spMkLst>
            <pc:docMk/>
            <pc:sldMk cId="0" sldId="312"/>
            <ac:spMk id="136195" creationId="{C8CCC225-D79C-C4BE-75CC-9E421A165C3B}"/>
          </ac:spMkLst>
        </pc:spChg>
      </pc:sldChg>
      <pc:sldChg chg="modSp mod modClrScheme chgLayout">
        <pc:chgData name="Ganavi M" userId="aa0847465628f3dc" providerId="Windows Live" clId="Web-{7717886F-2111-4CB4-836A-B8A718C7DBD8}" dt="2024-05-27T07:44:15.461" v="542" actId="1076"/>
        <pc:sldMkLst>
          <pc:docMk/>
          <pc:sldMk cId="0" sldId="313"/>
        </pc:sldMkLst>
        <pc:spChg chg="mod ord">
          <ac:chgData name="Ganavi M" userId="aa0847465628f3dc" providerId="Windows Live" clId="Web-{7717886F-2111-4CB4-836A-B8A718C7DBD8}" dt="2024-05-27T07:44:05.820" v="529" actId="1076"/>
          <ac:spMkLst>
            <pc:docMk/>
            <pc:sldMk cId="0" sldId="313"/>
            <ac:spMk id="2" creationId="{25E7493F-EA2A-24D1-7EF0-6B8513F9B1D4}"/>
          </ac:spMkLst>
        </pc:spChg>
        <pc:spChg chg="mod ord">
          <ac:chgData name="Ganavi M" userId="aa0847465628f3dc" providerId="Windows Live" clId="Web-{7717886F-2111-4CB4-836A-B8A718C7DBD8}" dt="2024-05-27T07:44:05.789" v="527" actId="1076"/>
          <ac:spMkLst>
            <pc:docMk/>
            <pc:sldMk cId="0" sldId="313"/>
            <ac:spMk id="138242" creationId="{E74550FE-2154-6BAD-D8E7-2FE8AEB03350}"/>
          </ac:spMkLst>
        </pc:spChg>
        <pc:spChg chg="mod ord">
          <ac:chgData name="Ganavi M" userId="aa0847465628f3dc" providerId="Windows Live" clId="Web-{7717886F-2111-4CB4-836A-B8A718C7DBD8}" dt="2024-05-27T07:44:15.461" v="542" actId="1076"/>
          <ac:spMkLst>
            <pc:docMk/>
            <pc:sldMk cId="0" sldId="313"/>
            <ac:spMk id="138243" creationId="{8BBA2C2E-1872-5AD2-F34A-16B07F821B1A}"/>
          </ac:spMkLst>
        </pc:spChg>
        <pc:spChg chg="mod">
          <ac:chgData name="Ganavi M" userId="aa0847465628f3dc" providerId="Windows Live" clId="Web-{7717886F-2111-4CB4-836A-B8A718C7DBD8}" dt="2024-05-27T07:44:05.836" v="530" actId="1076"/>
          <ac:spMkLst>
            <pc:docMk/>
            <pc:sldMk cId="0" sldId="313"/>
            <ac:spMk id="138244" creationId="{6CDC19C3-05D0-B7E3-692E-54BD9AE98335}"/>
          </ac:spMkLst>
        </pc:spChg>
        <pc:spChg chg="mod">
          <ac:chgData name="Ganavi M" userId="aa0847465628f3dc" providerId="Windows Live" clId="Web-{7717886F-2111-4CB4-836A-B8A718C7DBD8}" dt="2024-05-27T07:44:05.836" v="531" actId="1076"/>
          <ac:spMkLst>
            <pc:docMk/>
            <pc:sldMk cId="0" sldId="313"/>
            <ac:spMk id="138245" creationId="{A720A47B-DA47-970D-29B1-4D63446C97F0}"/>
          </ac:spMkLst>
        </pc:spChg>
        <pc:spChg chg="mod">
          <ac:chgData name="Ganavi M" userId="aa0847465628f3dc" providerId="Windows Live" clId="Web-{7717886F-2111-4CB4-836A-B8A718C7DBD8}" dt="2024-05-27T07:44:05.851" v="532" actId="1076"/>
          <ac:spMkLst>
            <pc:docMk/>
            <pc:sldMk cId="0" sldId="313"/>
            <ac:spMk id="138246" creationId="{7D610551-00F3-5BEC-A68E-680FDBAD820A}"/>
          </ac:spMkLst>
        </pc:spChg>
        <pc:spChg chg="mod">
          <ac:chgData name="Ganavi M" userId="aa0847465628f3dc" providerId="Windows Live" clId="Web-{7717886F-2111-4CB4-836A-B8A718C7DBD8}" dt="2024-05-27T07:44:05.883" v="536" actId="1076"/>
          <ac:spMkLst>
            <pc:docMk/>
            <pc:sldMk cId="0" sldId="313"/>
            <ac:spMk id="138251" creationId="{AFC6F2BD-5127-3218-E559-951FC22E1644}"/>
          </ac:spMkLst>
        </pc:spChg>
        <pc:spChg chg="mod">
          <ac:chgData name="Ganavi M" userId="aa0847465628f3dc" providerId="Windows Live" clId="Web-{7717886F-2111-4CB4-836A-B8A718C7DBD8}" dt="2024-05-27T07:44:05.883" v="537" actId="1076"/>
          <ac:spMkLst>
            <pc:docMk/>
            <pc:sldMk cId="0" sldId="313"/>
            <ac:spMk id="138252" creationId="{2C7A7E50-810B-B066-5984-884E90D80D1D}"/>
          </ac:spMkLst>
        </pc:spChg>
        <pc:spChg chg="mod">
          <ac:chgData name="Ganavi M" userId="aa0847465628f3dc" providerId="Windows Live" clId="Web-{7717886F-2111-4CB4-836A-B8A718C7DBD8}" dt="2024-05-27T07:44:05.898" v="538" actId="1076"/>
          <ac:spMkLst>
            <pc:docMk/>
            <pc:sldMk cId="0" sldId="313"/>
            <ac:spMk id="138253" creationId="{F53B57EF-B9CB-68B9-FDE2-8A98F82F719A}"/>
          </ac:spMkLst>
        </pc:spChg>
        <pc:spChg chg="mod">
          <ac:chgData name="Ganavi M" userId="aa0847465628f3dc" providerId="Windows Live" clId="Web-{7717886F-2111-4CB4-836A-B8A718C7DBD8}" dt="2024-05-27T07:44:05.898" v="539" actId="1076"/>
          <ac:spMkLst>
            <pc:docMk/>
            <pc:sldMk cId="0" sldId="313"/>
            <ac:spMk id="138255" creationId="{0B281F72-705F-9541-D916-EF4F7F43DD8E}"/>
          </ac:spMkLst>
        </pc:spChg>
        <pc:spChg chg="mod">
          <ac:chgData name="Ganavi M" userId="aa0847465628f3dc" providerId="Windows Live" clId="Web-{7717886F-2111-4CB4-836A-B8A718C7DBD8}" dt="2024-05-27T07:44:05.914" v="540" actId="1076"/>
          <ac:spMkLst>
            <pc:docMk/>
            <pc:sldMk cId="0" sldId="313"/>
            <ac:spMk id="138256" creationId="{74E9E63A-AE73-BBD3-61A2-77D213A4DB2E}"/>
          </ac:spMkLst>
        </pc:spChg>
        <pc:cxnChg chg="mod">
          <ac:chgData name="Ganavi M" userId="aa0847465628f3dc" providerId="Windows Live" clId="Web-{7717886F-2111-4CB4-836A-B8A718C7DBD8}" dt="2024-05-27T07:44:05.851" v="533" actId="1076"/>
          <ac:cxnSpMkLst>
            <pc:docMk/>
            <pc:sldMk cId="0" sldId="313"/>
            <ac:cxnSpMk id="138248" creationId="{15F5F091-0F9B-2F1D-5B00-9A72B3A16E11}"/>
          </ac:cxnSpMkLst>
        </pc:cxnChg>
        <pc:cxnChg chg="mod">
          <ac:chgData name="Ganavi M" userId="aa0847465628f3dc" providerId="Windows Live" clId="Web-{7717886F-2111-4CB4-836A-B8A718C7DBD8}" dt="2024-05-27T07:44:05.867" v="534" actId="1076"/>
          <ac:cxnSpMkLst>
            <pc:docMk/>
            <pc:sldMk cId="0" sldId="313"/>
            <ac:cxnSpMk id="138249" creationId="{0158B9F9-83DB-ADA5-E7E8-469A17EF6B60}"/>
          </ac:cxnSpMkLst>
        </pc:cxnChg>
        <pc:cxnChg chg="mod">
          <ac:chgData name="Ganavi M" userId="aa0847465628f3dc" providerId="Windows Live" clId="Web-{7717886F-2111-4CB4-836A-B8A718C7DBD8}" dt="2024-05-27T07:44:05.867" v="535" actId="1076"/>
          <ac:cxnSpMkLst>
            <pc:docMk/>
            <pc:sldMk cId="0" sldId="313"/>
            <ac:cxnSpMk id="138250" creationId="{4668D50D-3647-299D-851F-5D5CD679C203}"/>
          </ac:cxnSpMkLst>
        </pc:cxnChg>
      </pc:sldChg>
      <pc:sldChg chg="modSp mod modClrScheme chgLayout">
        <pc:chgData name="Ganavi M" userId="aa0847465628f3dc" providerId="Windows Live" clId="Web-{7717886F-2111-4CB4-836A-B8A718C7DBD8}" dt="2024-05-27T07:44:35.180" v="547" actId="1076"/>
        <pc:sldMkLst>
          <pc:docMk/>
          <pc:sldMk cId="0" sldId="314"/>
        </pc:sldMkLst>
        <pc:spChg chg="mod ord">
          <ac:chgData name="Ganavi M" userId="aa0847465628f3dc" providerId="Windows Live" clId="Web-{7717886F-2111-4CB4-836A-B8A718C7DBD8}" dt="2024-05-27T03:58:09.157" v="0"/>
          <ac:spMkLst>
            <pc:docMk/>
            <pc:sldMk cId="0" sldId="314"/>
            <ac:spMk id="2" creationId="{D9979091-74D6-22AC-F90E-C6EBBFCF0820}"/>
          </ac:spMkLst>
        </pc:spChg>
        <pc:spChg chg="mod ord">
          <ac:chgData name="Ganavi M" userId="aa0847465628f3dc" providerId="Windows Live" clId="Web-{7717886F-2111-4CB4-836A-B8A718C7DBD8}" dt="2024-05-27T03:58:09.157" v="0"/>
          <ac:spMkLst>
            <pc:docMk/>
            <pc:sldMk cId="0" sldId="314"/>
            <ac:spMk id="140290" creationId="{8C3AD4EA-81A0-61BC-821C-B0C32CDA0E7A}"/>
          </ac:spMkLst>
        </pc:spChg>
        <pc:spChg chg="mod ord">
          <ac:chgData name="Ganavi M" userId="aa0847465628f3dc" providerId="Windows Live" clId="Web-{7717886F-2111-4CB4-836A-B8A718C7DBD8}" dt="2024-05-27T07:44:35.180" v="547" actId="1076"/>
          <ac:spMkLst>
            <pc:docMk/>
            <pc:sldMk cId="0" sldId="314"/>
            <ac:spMk id="140291" creationId="{A8E57801-D4CB-E1F1-83C2-C0C8C286F4D6}"/>
          </ac:spMkLst>
        </pc:spChg>
      </pc:sldChg>
      <pc:sldChg chg="modSp mod modClrScheme chgLayout">
        <pc:chgData name="Ganavi M" userId="aa0847465628f3dc" providerId="Windows Live" clId="Web-{7717886F-2111-4CB4-836A-B8A718C7DBD8}" dt="2024-05-27T08:52:37.064" v="562" actId="1076"/>
        <pc:sldMkLst>
          <pc:docMk/>
          <pc:sldMk cId="0" sldId="315"/>
        </pc:sldMkLst>
        <pc:spChg chg="mod ord">
          <ac:chgData name="Ganavi M" userId="aa0847465628f3dc" providerId="Windows Live" clId="Web-{7717886F-2111-4CB4-836A-B8A718C7DBD8}" dt="2024-05-27T03:58:09.157" v="0"/>
          <ac:spMkLst>
            <pc:docMk/>
            <pc:sldMk cId="0" sldId="315"/>
            <ac:spMk id="2" creationId="{16A8A634-B0A8-F0E3-3B01-15EC71EB91D8}"/>
          </ac:spMkLst>
        </pc:spChg>
        <pc:spChg chg="mod ord">
          <ac:chgData name="Ganavi M" userId="aa0847465628f3dc" providerId="Windows Live" clId="Web-{7717886F-2111-4CB4-836A-B8A718C7DBD8}" dt="2024-05-27T08:52:37.064" v="562" actId="1076"/>
          <ac:spMkLst>
            <pc:docMk/>
            <pc:sldMk cId="0" sldId="315"/>
            <ac:spMk id="142338" creationId="{566450B2-26F5-D1F2-C15E-2E55929A7E10}"/>
          </ac:spMkLst>
        </pc:spChg>
        <pc:spChg chg="mod ord">
          <ac:chgData name="Ganavi M" userId="aa0847465628f3dc" providerId="Windows Live" clId="Web-{7717886F-2111-4CB4-836A-B8A718C7DBD8}" dt="2024-05-27T08:52:32.954" v="561" actId="1076"/>
          <ac:spMkLst>
            <pc:docMk/>
            <pc:sldMk cId="0" sldId="315"/>
            <ac:spMk id="142339" creationId="{76C0687F-2B48-09E4-9678-2CD910956AA5}"/>
          </ac:spMkLst>
        </pc:spChg>
      </pc:sldChg>
      <pc:sldChg chg="modSp mod modClrScheme chgLayout">
        <pc:chgData name="Ganavi M" userId="aa0847465628f3dc" providerId="Windows Live" clId="Web-{7717886F-2111-4CB4-836A-B8A718C7DBD8}" dt="2024-05-27T08:52:59.237" v="566" actId="1076"/>
        <pc:sldMkLst>
          <pc:docMk/>
          <pc:sldMk cId="0" sldId="317"/>
        </pc:sldMkLst>
        <pc:spChg chg="mod ord">
          <ac:chgData name="Ganavi M" userId="aa0847465628f3dc" providerId="Windows Live" clId="Web-{7717886F-2111-4CB4-836A-B8A718C7DBD8}" dt="2024-05-27T03:58:09.157" v="0"/>
          <ac:spMkLst>
            <pc:docMk/>
            <pc:sldMk cId="0" sldId="317"/>
            <ac:spMk id="2" creationId="{F1B5A0DC-985B-ED78-DDE2-5644B97F05AE}"/>
          </ac:spMkLst>
        </pc:spChg>
        <pc:spChg chg="mod ord">
          <ac:chgData name="Ganavi M" userId="aa0847465628f3dc" providerId="Windows Live" clId="Web-{7717886F-2111-4CB4-836A-B8A718C7DBD8}" dt="2024-05-27T03:58:09.157" v="0"/>
          <ac:spMkLst>
            <pc:docMk/>
            <pc:sldMk cId="0" sldId="317"/>
            <ac:spMk id="146434" creationId="{1DD32689-A82F-282C-F995-C96A21A0BD1C}"/>
          </ac:spMkLst>
        </pc:spChg>
        <pc:spChg chg="mod ord">
          <ac:chgData name="Ganavi M" userId="aa0847465628f3dc" providerId="Windows Live" clId="Web-{7717886F-2111-4CB4-836A-B8A718C7DBD8}" dt="2024-05-27T08:52:59.237" v="566" actId="1076"/>
          <ac:spMkLst>
            <pc:docMk/>
            <pc:sldMk cId="0" sldId="317"/>
            <ac:spMk id="146435" creationId="{3CCFCA85-986C-805F-2932-B6D4158D0869}"/>
          </ac:spMkLst>
        </pc:spChg>
      </pc:sldChg>
      <pc:sldChg chg="modSp mod modClrScheme chgLayout">
        <pc:chgData name="Ganavi M" userId="aa0847465628f3dc" providerId="Windows Live" clId="Web-{7717886F-2111-4CB4-836A-B8A718C7DBD8}" dt="2024-05-27T08:53:21.737" v="571" actId="20577"/>
        <pc:sldMkLst>
          <pc:docMk/>
          <pc:sldMk cId="0" sldId="318"/>
        </pc:sldMkLst>
        <pc:spChg chg="mod ord">
          <ac:chgData name="Ganavi M" userId="aa0847465628f3dc" providerId="Windows Live" clId="Web-{7717886F-2111-4CB4-836A-B8A718C7DBD8}" dt="2024-05-27T03:58:09.157" v="0"/>
          <ac:spMkLst>
            <pc:docMk/>
            <pc:sldMk cId="0" sldId="318"/>
            <ac:spMk id="2" creationId="{EF498B8E-B7EF-B7EB-5FFA-C7C9C374A23C}"/>
          </ac:spMkLst>
        </pc:spChg>
        <pc:spChg chg="mod ord">
          <ac:chgData name="Ganavi M" userId="aa0847465628f3dc" providerId="Windows Live" clId="Web-{7717886F-2111-4CB4-836A-B8A718C7DBD8}" dt="2024-05-27T03:58:09.157" v="0"/>
          <ac:spMkLst>
            <pc:docMk/>
            <pc:sldMk cId="0" sldId="318"/>
            <ac:spMk id="148482" creationId="{A86AD797-F720-7602-A911-B5F74FCCE6E3}"/>
          </ac:spMkLst>
        </pc:spChg>
        <pc:spChg chg="mod ord">
          <ac:chgData name="Ganavi M" userId="aa0847465628f3dc" providerId="Windows Live" clId="Web-{7717886F-2111-4CB4-836A-B8A718C7DBD8}" dt="2024-05-27T08:53:21.737" v="571" actId="20577"/>
          <ac:spMkLst>
            <pc:docMk/>
            <pc:sldMk cId="0" sldId="318"/>
            <ac:spMk id="148483" creationId="{A085F1D0-CC8D-5530-56C3-88C78E202A3B}"/>
          </ac:spMkLst>
        </pc:spChg>
      </pc:sldChg>
      <pc:sldChg chg="modSp mod modClrScheme chgLayout">
        <pc:chgData name="Ganavi M" userId="aa0847465628f3dc" providerId="Windows Live" clId="Web-{7717886F-2111-4CB4-836A-B8A718C7DBD8}" dt="2024-05-27T08:53:41.285" v="574" actId="1076"/>
        <pc:sldMkLst>
          <pc:docMk/>
          <pc:sldMk cId="0" sldId="320"/>
        </pc:sldMkLst>
        <pc:spChg chg="mod ord">
          <ac:chgData name="Ganavi M" userId="aa0847465628f3dc" providerId="Windows Live" clId="Web-{7717886F-2111-4CB4-836A-B8A718C7DBD8}" dt="2024-05-27T03:58:09.157" v="0"/>
          <ac:spMkLst>
            <pc:docMk/>
            <pc:sldMk cId="0" sldId="320"/>
            <ac:spMk id="2" creationId="{0C700811-A8AB-4C2B-7073-E9B281F9A607}"/>
          </ac:spMkLst>
        </pc:spChg>
        <pc:spChg chg="mod ord">
          <ac:chgData name="Ganavi M" userId="aa0847465628f3dc" providerId="Windows Live" clId="Web-{7717886F-2111-4CB4-836A-B8A718C7DBD8}" dt="2024-05-27T03:58:09.157" v="0"/>
          <ac:spMkLst>
            <pc:docMk/>
            <pc:sldMk cId="0" sldId="320"/>
            <ac:spMk id="152578" creationId="{374F9234-4717-4627-AFBC-56C260F48908}"/>
          </ac:spMkLst>
        </pc:spChg>
        <pc:spChg chg="mod ord">
          <ac:chgData name="Ganavi M" userId="aa0847465628f3dc" providerId="Windows Live" clId="Web-{7717886F-2111-4CB4-836A-B8A718C7DBD8}" dt="2024-05-27T08:53:41.285" v="574" actId="1076"/>
          <ac:spMkLst>
            <pc:docMk/>
            <pc:sldMk cId="0" sldId="320"/>
            <ac:spMk id="152579" creationId="{1FBA369C-3CDC-330D-7241-6379C4E0F0CB}"/>
          </ac:spMkLst>
        </pc:spChg>
      </pc:sldChg>
      <pc:sldChg chg="modSp mod modClrScheme chgLayout">
        <pc:chgData name="Ganavi M" userId="aa0847465628f3dc" providerId="Windows Live" clId="Web-{7717886F-2111-4CB4-836A-B8A718C7DBD8}" dt="2024-05-27T08:55:48.414" v="608" actId="20577"/>
        <pc:sldMkLst>
          <pc:docMk/>
          <pc:sldMk cId="0" sldId="321"/>
        </pc:sldMkLst>
        <pc:spChg chg="mod ord">
          <ac:chgData name="Ganavi M" userId="aa0847465628f3dc" providerId="Windows Live" clId="Web-{7717886F-2111-4CB4-836A-B8A718C7DBD8}" dt="2024-05-27T03:58:09.157" v="0"/>
          <ac:spMkLst>
            <pc:docMk/>
            <pc:sldMk cId="0" sldId="321"/>
            <ac:spMk id="2" creationId="{C2ED7E70-9107-6034-E5A0-32E16AD1F192}"/>
          </ac:spMkLst>
        </pc:spChg>
        <pc:spChg chg="mod">
          <ac:chgData name="Ganavi M" userId="aa0847465628f3dc" providerId="Windows Live" clId="Web-{7717886F-2111-4CB4-836A-B8A718C7DBD8}" dt="2024-05-27T08:55:37.929" v="606" actId="1076"/>
          <ac:spMkLst>
            <pc:docMk/>
            <pc:sldMk cId="0" sldId="321"/>
            <ac:spMk id="154627" creationId="{1D24EE0F-81A2-7B6A-9602-144714F9D34C}"/>
          </ac:spMkLst>
        </pc:spChg>
        <pc:spChg chg="mod">
          <ac:chgData name="Ganavi M" userId="aa0847465628f3dc" providerId="Windows Live" clId="Web-{7717886F-2111-4CB4-836A-B8A718C7DBD8}" dt="2024-05-27T08:55:48.414" v="608" actId="20577"/>
          <ac:spMkLst>
            <pc:docMk/>
            <pc:sldMk cId="0" sldId="321"/>
            <ac:spMk id="154628" creationId="{6EDCC527-19B8-1750-C21E-E0A8362323B6}"/>
          </ac:spMkLst>
        </pc:spChg>
        <pc:spChg chg="mod">
          <ac:chgData name="Ganavi M" userId="aa0847465628f3dc" providerId="Windows Live" clId="Web-{7717886F-2111-4CB4-836A-B8A718C7DBD8}" dt="2024-05-27T08:55:32.976" v="603" actId="1076"/>
          <ac:spMkLst>
            <pc:docMk/>
            <pc:sldMk cId="0" sldId="321"/>
            <ac:spMk id="154629" creationId="{B99EEDC4-A2B0-D3CB-008D-517BC4DABCF3}"/>
          </ac:spMkLst>
        </pc:spChg>
        <pc:spChg chg="mod">
          <ac:chgData name="Ganavi M" userId="aa0847465628f3dc" providerId="Windows Live" clId="Web-{7717886F-2111-4CB4-836A-B8A718C7DBD8}" dt="2024-05-27T08:55:32.976" v="604" actId="1076"/>
          <ac:spMkLst>
            <pc:docMk/>
            <pc:sldMk cId="0" sldId="321"/>
            <ac:spMk id="154630" creationId="{5026D93A-B94A-DB36-07DC-1FFF3AE30B76}"/>
          </ac:spMkLst>
        </pc:spChg>
        <pc:spChg chg="mod">
          <ac:chgData name="Ganavi M" userId="aa0847465628f3dc" providerId="Windows Live" clId="Web-{7717886F-2111-4CB4-836A-B8A718C7DBD8}" dt="2024-05-27T08:55:32.992" v="605" actId="1076"/>
          <ac:spMkLst>
            <pc:docMk/>
            <pc:sldMk cId="0" sldId="321"/>
            <ac:spMk id="154631" creationId="{1EC07309-F608-3EF0-14BF-71B54E027735}"/>
          </ac:spMkLst>
        </pc:spChg>
        <pc:graphicFrameChg chg="mod">
          <ac:chgData name="Ganavi M" userId="aa0847465628f3dc" providerId="Windows Live" clId="Web-{7717886F-2111-4CB4-836A-B8A718C7DBD8}" dt="2024-05-27T08:54:59.881" v="599" actId="14100"/>
          <ac:graphicFrameMkLst>
            <pc:docMk/>
            <pc:sldMk cId="0" sldId="321"/>
            <ac:graphicFrameMk id="154626" creationId="{A07CCA94-3751-24AE-F261-8E5D799334F5}"/>
          </ac:graphicFrameMkLst>
        </pc:graphicFrameChg>
      </pc:sldChg>
      <pc:sldChg chg="delSp modSp mod modClrScheme chgLayout">
        <pc:chgData name="Ganavi M" userId="aa0847465628f3dc" providerId="Windows Live" clId="Web-{7717886F-2111-4CB4-836A-B8A718C7DBD8}" dt="2024-05-27T08:56:14.087" v="611" actId="14100"/>
        <pc:sldMkLst>
          <pc:docMk/>
          <pc:sldMk cId="0" sldId="338"/>
        </pc:sldMkLst>
        <pc:spChg chg="mod ord">
          <ac:chgData name="Ganavi M" userId="aa0847465628f3dc" providerId="Windows Live" clId="Web-{7717886F-2111-4CB4-836A-B8A718C7DBD8}" dt="2024-05-27T03:58:09.157" v="0"/>
          <ac:spMkLst>
            <pc:docMk/>
            <pc:sldMk cId="0" sldId="338"/>
            <ac:spMk id="2" creationId="{D85F2ED9-9A19-5358-EF58-531601C31E48}"/>
          </ac:spMkLst>
        </pc:spChg>
        <pc:spChg chg="mod ord">
          <ac:chgData name="Ganavi M" userId="aa0847465628f3dc" providerId="Windows Live" clId="Web-{7717886F-2111-4CB4-836A-B8A718C7DBD8}" dt="2024-05-27T03:58:09.157" v="0"/>
          <ac:spMkLst>
            <pc:docMk/>
            <pc:sldMk cId="0" sldId="338"/>
            <ac:spMk id="189443" creationId="{21D44AE7-E89C-C8BF-DCEB-2C41538AFFEF}"/>
          </ac:spMkLst>
        </pc:spChg>
        <pc:spChg chg="mod">
          <ac:chgData name="Ganavi M" userId="aa0847465628f3dc" providerId="Windows Live" clId="Web-{7717886F-2111-4CB4-836A-B8A718C7DBD8}" dt="2024-05-27T08:56:14.087" v="611" actId="14100"/>
          <ac:spMkLst>
            <pc:docMk/>
            <pc:sldMk cId="0" sldId="338"/>
            <ac:spMk id="189444" creationId="{B3490944-B96D-B68A-6F0A-56C64D43D3C0}"/>
          </ac:spMkLst>
        </pc:spChg>
        <pc:spChg chg="del mod ord">
          <ac:chgData name="Ganavi M" userId="aa0847465628f3dc" providerId="Windows Live" clId="Web-{7717886F-2111-4CB4-836A-B8A718C7DBD8}" dt="2024-05-27T08:56:00.258" v="609"/>
          <ac:spMkLst>
            <pc:docMk/>
            <pc:sldMk cId="0" sldId="338"/>
            <ac:spMk id="189445" creationId="{FBF70EAA-AB1F-7C1A-BC4F-EA1BBBC002AE}"/>
          </ac:spMkLst>
        </pc:spChg>
      </pc:sldChg>
      <pc:sldChg chg="modSp mod modClrScheme chgLayout">
        <pc:chgData name="Ganavi M" userId="aa0847465628f3dc" providerId="Windows Live" clId="Web-{7717886F-2111-4CB4-836A-B8A718C7DBD8}" dt="2024-05-27T08:57:59.825" v="663" actId="20577"/>
        <pc:sldMkLst>
          <pc:docMk/>
          <pc:sldMk cId="0" sldId="339"/>
        </pc:sldMkLst>
        <pc:spChg chg="mod ord">
          <ac:chgData name="Ganavi M" userId="aa0847465628f3dc" providerId="Windows Live" clId="Web-{7717886F-2111-4CB4-836A-B8A718C7DBD8}" dt="2024-05-27T03:58:09.157" v="0"/>
          <ac:spMkLst>
            <pc:docMk/>
            <pc:sldMk cId="0" sldId="339"/>
            <ac:spMk id="2" creationId="{9C1231E6-5F04-46B8-77B4-8280C0BBEBC7}"/>
          </ac:spMkLst>
        </pc:spChg>
        <pc:spChg chg="mod ord">
          <ac:chgData name="Ganavi M" userId="aa0847465628f3dc" providerId="Windows Live" clId="Web-{7717886F-2111-4CB4-836A-B8A718C7DBD8}" dt="2024-05-27T03:58:09.157" v="0"/>
          <ac:spMkLst>
            <pc:docMk/>
            <pc:sldMk cId="0" sldId="339"/>
            <ac:spMk id="191490" creationId="{428BAA31-34FE-3953-B934-A1B3627E95E6}"/>
          </ac:spMkLst>
        </pc:spChg>
        <pc:spChg chg="mod">
          <ac:chgData name="Ganavi M" userId="aa0847465628f3dc" providerId="Windows Live" clId="Web-{7717886F-2111-4CB4-836A-B8A718C7DBD8}" dt="2024-05-27T08:57:59.825" v="663" actId="20577"/>
          <ac:spMkLst>
            <pc:docMk/>
            <pc:sldMk cId="0" sldId="339"/>
            <ac:spMk id="191491" creationId="{58CA80FA-3A84-6459-CB91-A94788FB06AA}"/>
          </ac:spMkLst>
        </pc:spChg>
      </pc:sldChg>
      <pc:sldChg chg="modSp mod modClrScheme chgLayout">
        <pc:chgData name="Ganavi M" userId="aa0847465628f3dc" providerId="Windows Live" clId="Web-{7717886F-2111-4CB4-836A-B8A718C7DBD8}" dt="2024-05-27T08:58:42.029" v="673" actId="20577"/>
        <pc:sldMkLst>
          <pc:docMk/>
          <pc:sldMk cId="0" sldId="340"/>
        </pc:sldMkLst>
        <pc:spChg chg="mod ord">
          <ac:chgData name="Ganavi M" userId="aa0847465628f3dc" providerId="Windows Live" clId="Web-{7717886F-2111-4CB4-836A-B8A718C7DBD8}" dt="2024-05-27T03:58:09.157" v="0"/>
          <ac:spMkLst>
            <pc:docMk/>
            <pc:sldMk cId="0" sldId="340"/>
            <ac:spMk id="2" creationId="{6CF74D0B-9D1E-BB14-F4FE-B3A9E63D7A89}"/>
          </ac:spMkLst>
        </pc:spChg>
        <pc:spChg chg="mod ord">
          <ac:chgData name="Ganavi M" userId="aa0847465628f3dc" providerId="Windows Live" clId="Web-{7717886F-2111-4CB4-836A-B8A718C7DBD8}" dt="2024-05-27T03:58:09.157" v="0"/>
          <ac:spMkLst>
            <pc:docMk/>
            <pc:sldMk cId="0" sldId="340"/>
            <ac:spMk id="193538" creationId="{EE4E06D1-4A20-73FB-1B00-133A28AA2ABE}"/>
          </ac:spMkLst>
        </pc:spChg>
        <pc:spChg chg="mod ord">
          <ac:chgData name="Ganavi M" userId="aa0847465628f3dc" providerId="Windows Live" clId="Web-{7717886F-2111-4CB4-836A-B8A718C7DBD8}" dt="2024-05-27T08:58:42.029" v="673" actId="20577"/>
          <ac:spMkLst>
            <pc:docMk/>
            <pc:sldMk cId="0" sldId="340"/>
            <ac:spMk id="193539" creationId="{CB9FC874-ABFD-55B6-180B-7F7DBE9722A7}"/>
          </ac:spMkLst>
        </pc:spChg>
      </pc:sldChg>
      <pc:sldChg chg="modSp mod modClrScheme chgLayout">
        <pc:chgData name="Ganavi M" userId="aa0847465628f3dc" providerId="Windows Live" clId="Web-{7717886F-2111-4CB4-836A-B8A718C7DBD8}" dt="2024-05-27T08:59:13.765" v="681" actId="1076"/>
        <pc:sldMkLst>
          <pc:docMk/>
          <pc:sldMk cId="0" sldId="341"/>
        </pc:sldMkLst>
        <pc:spChg chg="mod ord">
          <ac:chgData name="Ganavi M" userId="aa0847465628f3dc" providerId="Windows Live" clId="Web-{7717886F-2111-4CB4-836A-B8A718C7DBD8}" dt="2024-05-27T03:58:09.157" v="0"/>
          <ac:spMkLst>
            <pc:docMk/>
            <pc:sldMk cId="0" sldId="341"/>
            <ac:spMk id="2" creationId="{97A2A530-5C5B-E4DB-8D95-463F3CBA8F14}"/>
          </ac:spMkLst>
        </pc:spChg>
        <pc:spChg chg="mod ord">
          <ac:chgData name="Ganavi M" userId="aa0847465628f3dc" providerId="Windows Live" clId="Web-{7717886F-2111-4CB4-836A-B8A718C7DBD8}" dt="2024-05-27T03:58:09.157" v="0"/>
          <ac:spMkLst>
            <pc:docMk/>
            <pc:sldMk cId="0" sldId="341"/>
            <ac:spMk id="195586" creationId="{278E7F5A-810F-A99E-33DB-9CA419049A8D}"/>
          </ac:spMkLst>
        </pc:spChg>
        <pc:spChg chg="mod ord">
          <ac:chgData name="Ganavi M" userId="aa0847465628f3dc" providerId="Windows Live" clId="Web-{7717886F-2111-4CB4-836A-B8A718C7DBD8}" dt="2024-05-27T08:59:13.765" v="681" actId="1076"/>
          <ac:spMkLst>
            <pc:docMk/>
            <pc:sldMk cId="0" sldId="341"/>
            <ac:spMk id="195587" creationId="{C22C2066-D893-B657-8D88-EB7CCF80672E}"/>
          </ac:spMkLst>
        </pc:spChg>
      </pc:sldChg>
      <pc:sldChg chg="modSp mod modClrScheme chgLayout">
        <pc:chgData name="Ganavi M" userId="aa0847465628f3dc" providerId="Windows Live" clId="Web-{7717886F-2111-4CB4-836A-B8A718C7DBD8}" dt="2024-05-27T09:00:54.315" v="708" actId="20577"/>
        <pc:sldMkLst>
          <pc:docMk/>
          <pc:sldMk cId="0" sldId="342"/>
        </pc:sldMkLst>
        <pc:spChg chg="mod ord">
          <ac:chgData name="Ganavi M" userId="aa0847465628f3dc" providerId="Windows Live" clId="Web-{7717886F-2111-4CB4-836A-B8A718C7DBD8}" dt="2024-05-27T03:58:09.157" v="0"/>
          <ac:spMkLst>
            <pc:docMk/>
            <pc:sldMk cId="0" sldId="342"/>
            <ac:spMk id="2" creationId="{3B78EEED-6C60-AC71-CE86-979A33BF90CD}"/>
          </ac:spMkLst>
        </pc:spChg>
        <pc:spChg chg="mod">
          <ac:chgData name="Ganavi M" userId="aa0847465628f3dc" providerId="Windows Live" clId="Web-{7717886F-2111-4CB4-836A-B8A718C7DBD8}" dt="2024-05-27T09:00:54.315" v="708" actId="20577"/>
          <ac:spMkLst>
            <pc:docMk/>
            <pc:sldMk cId="0" sldId="342"/>
            <ac:spMk id="197634" creationId="{D17949C5-75A6-0DC5-FA75-BA173E8876A6}"/>
          </ac:spMkLst>
        </pc:spChg>
        <pc:spChg chg="mod">
          <ac:chgData name="Ganavi M" userId="aa0847465628f3dc" providerId="Windows Live" clId="Web-{7717886F-2111-4CB4-836A-B8A718C7DBD8}" dt="2024-05-27T08:59:29.187" v="683" actId="20577"/>
          <ac:spMkLst>
            <pc:docMk/>
            <pc:sldMk cId="0" sldId="342"/>
            <ac:spMk id="197635" creationId="{6AE8F50C-789E-48EA-F153-74747BAA17B1}"/>
          </ac:spMkLst>
        </pc:spChg>
      </pc:sldChg>
      <pc:sldChg chg="modSp mod modClrScheme chgLayout">
        <pc:chgData name="Ganavi M" userId="aa0847465628f3dc" providerId="Windows Live" clId="Web-{7717886F-2111-4CB4-836A-B8A718C7DBD8}" dt="2024-05-27T09:01:31.363" v="719" actId="20577"/>
        <pc:sldMkLst>
          <pc:docMk/>
          <pc:sldMk cId="0" sldId="343"/>
        </pc:sldMkLst>
        <pc:spChg chg="mod ord">
          <ac:chgData name="Ganavi M" userId="aa0847465628f3dc" providerId="Windows Live" clId="Web-{7717886F-2111-4CB4-836A-B8A718C7DBD8}" dt="2024-05-27T03:58:09.157" v="0"/>
          <ac:spMkLst>
            <pc:docMk/>
            <pc:sldMk cId="0" sldId="343"/>
            <ac:spMk id="2" creationId="{91FA5AD9-2C4A-BA5E-A273-7EFE278980BD}"/>
          </ac:spMkLst>
        </pc:spChg>
        <pc:spChg chg="mod">
          <ac:chgData name="Ganavi M" userId="aa0847465628f3dc" providerId="Windows Live" clId="Web-{7717886F-2111-4CB4-836A-B8A718C7DBD8}" dt="2024-05-27T09:01:22.582" v="717" actId="1076"/>
          <ac:spMkLst>
            <pc:docMk/>
            <pc:sldMk cId="0" sldId="343"/>
            <ac:spMk id="199682" creationId="{DDA0DDCD-2E6B-FDA4-BB44-42061E7A5441}"/>
          </ac:spMkLst>
        </pc:spChg>
        <pc:spChg chg="mod">
          <ac:chgData name="Ganavi M" userId="aa0847465628f3dc" providerId="Windows Live" clId="Web-{7717886F-2111-4CB4-836A-B8A718C7DBD8}" dt="2024-05-27T09:01:31.363" v="719" actId="20577"/>
          <ac:spMkLst>
            <pc:docMk/>
            <pc:sldMk cId="0" sldId="343"/>
            <ac:spMk id="199683" creationId="{B82F8A52-D3B1-DE1A-D9B3-FB7C99A0DEA6}"/>
          </ac:spMkLst>
        </pc:spChg>
      </pc:sldChg>
      <pc:sldChg chg="modSp mod modClrScheme chgLayout">
        <pc:chgData name="Ganavi M" userId="aa0847465628f3dc" providerId="Windows Live" clId="Web-{7717886F-2111-4CB4-836A-B8A718C7DBD8}" dt="2024-05-27T09:02:09.427" v="729" actId="20577"/>
        <pc:sldMkLst>
          <pc:docMk/>
          <pc:sldMk cId="0" sldId="344"/>
        </pc:sldMkLst>
        <pc:spChg chg="mod ord">
          <ac:chgData name="Ganavi M" userId="aa0847465628f3dc" providerId="Windows Live" clId="Web-{7717886F-2111-4CB4-836A-B8A718C7DBD8}" dt="2024-05-27T03:58:09.157" v="0"/>
          <ac:spMkLst>
            <pc:docMk/>
            <pc:sldMk cId="0" sldId="344"/>
            <ac:spMk id="2" creationId="{E3DDF909-2DCF-6009-B123-CA5BE5CA027C}"/>
          </ac:spMkLst>
        </pc:spChg>
        <pc:spChg chg="mod">
          <ac:chgData name="Ganavi M" userId="aa0847465628f3dc" providerId="Windows Live" clId="Web-{7717886F-2111-4CB4-836A-B8A718C7DBD8}" dt="2024-05-27T09:02:09.427" v="729" actId="20577"/>
          <ac:spMkLst>
            <pc:docMk/>
            <pc:sldMk cId="0" sldId="344"/>
            <ac:spMk id="201730" creationId="{7226EA28-52E4-4973-6266-961F829F7E3A}"/>
          </ac:spMkLst>
        </pc:spChg>
        <pc:spChg chg="mod">
          <ac:chgData name="Ganavi M" userId="aa0847465628f3dc" providerId="Windows Live" clId="Web-{7717886F-2111-4CB4-836A-B8A718C7DBD8}" dt="2024-05-27T09:01:41.473" v="721" actId="1076"/>
          <ac:spMkLst>
            <pc:docMk/>
            <pc:sldMk cId="0" sldId="344"/>
            <ac:spMk id="201731" creationId="{AC870533-0F4D-44F3-7F8B-3736A9E9F6FD}"/>
          </ac:spMkLst>
        </pc:spChg>
      </pc:sldChg>
      <pc:sldChg chg="modSp mod modClrScheme chgLayout">
        <pc:chgData name="Ganavi M" userId="aa0847465628f3dc" providerId="Windows Live" clId="Web-{7717886F-2111-4CB4-836A-B8A718C7DBD8}" dt="2024-05-27T09:03:10.773" v="743" actId="20577"/>
        <pc:sldMkLst>
          <pc:docMk/>
          <pc:sldMk cId="0" sldId="345"/>
        </pc:sldMkLst>
        <pc:spChg chg="mod ord">
          <ac:chgData name="Ganavi M" userId="aa0847465628f3dc" providerId="Windows Live" clId="Web-{7717886F-2111-4CB4-836A-B8A718C7DBD8}" dt="2024-05-27T03:58:09.157" v="0"/>
          <ac:spMkLst>
            <pc:docMk/>
            <pc:sldMk cId="0" sldId="345"/>
            <ac:spMk id="2" creationId="{35573CD7-041F-04FC-9319-84508474E07F}"/>
          </ac:spMkLst>
        </pc:spChg>
        <pc:spChg chg="mod">
          <ac:chgData name="Ganavi M" userId="aa0847465628f3dc" providerId="Windows Live" clId="Web-{7717886F-2111-4CB4-836A-B8A718C7DBD8}" dt="2024-05-27T09:03:02.679" v="741" actId="1076"/>
          <ac:spMkLst>
            <pc:docMk/>
            <pc:sldMk cId="0" sldId="345"/>
            <ac:spMk id="203778" creationId="{64938E2F-89B7-77D1-6765-6471AB8C989C}"/>
          </ac:spMkLst>
        </pc:spChg>
        <pc:spChg chg="mod">
          <ac:chgData name="Ganavi M" userId="aa0847465628f3dc" providerId="Windows Live" clId="Web-{7717886F-2111-4CB4-836A-B8A718C7DBD8}" dt="2024-05-27T09:03:10.773" v="743" actId="20577"/>
          <ac:spMkLst>
            <pc:docMk/>
            <pc:sldMk cId="0" sldId="345"/>
            <ac:spMk id="203779" creationId="{74FA055B-E724-BDC9-8182-D3DC7219F588}"/>
          </ac:spMkLst>
        </pc:spChg>
      </pc:sldChg>
      <pc:sldChg chg="delSp modSp mod modClrScheme chgLayout">
        <pc:chgData name="Ganavi M" userId="aa0847465628f3dc" providerId="Windows Live" clId="Web-{7717886F-2111-4CB4-836A-B8A718C7DBD8}" dt="2024-05-27T09:03:32.711" v="746" actId="1076"/>
        <pc:sldMkLst>
          <pc:docMk/>
          <pc:sldMk cId="0" sldId="347"/>
        </pc:sldMkLst>
        <pc:spChg chg="mod ord">
          <ac:chgData name="Ganavi M" userId="aa0847465628f3dc" providerId="Windows Live" clId="Web-{7717886F-2111-4CB4-836A-B8A718C7DBD8}" dt="2024-05-27T03:58:09.157" v="0"/>
          <ac:spMkLst>
            <pc:docMk/>
            <pc:sldMk cId="0" sldId="347"/>
            <ac:spMk id="2" creationId="{109061CC-56EB-BB8E-9580-B8C5AD67BA00}"/>
          </ac:spMkLst>
        </pc:spChg>
        <pc:spChg chg="mod ord">
          <ac:chgData name="Ganavi M" userId="aa0847465628f3dc" providerId="Windows Live" clId="Web-{7717886F-2111-4CB4-836A-B8A718C7DBD8}" dt="2024-05-27T03:58:09.157" v="0"/>
          <ac:spMkLst>
            <pc:docMk/>
            <pc:sldMk cId="0" sldId="347"/>
            <ac:spMk id="207875" creationId="{93E7C9EA-C988-6357-659D-08083E3B7B04}"/>
          </ac:spMkLst>
        </pc:spChg>
        <pc:spChg chg="mod">
          <ac:chgData name="Ganavi M" userId="aa0847465628f3dc" providerId="Windows Live" clId="Web-{7717886F-2111-4CB4-836A-B8A718C7DBD8}" dt="2024-05-27T09:03:32.711" v="746" actId="1076"/>
          <ac:spMkLst>
            <pc:docMk/>
            <pc:sldMk cId="0" sldId="347"/>
            <ac:spMk id="207876" creationId="{E15965BB-D9B1-F2BC-6496-62EBD8215107}"/>
          </ac:spMkLst>
        </pc:spChg>
        <pc:spChg chg="del mod ord">
          <ac:chgData name="Ganavi M" userId="aa0847465628f3dc" providerId="Windows Live" clId="Web-{7717886F-2111-4CB4-836A-B8A718C7DBD8}" dt="2024-05-27T09:03:28.242" v="745"/>
          <ac:spMkLst>
            <pc:docMk/>
            <pc:sldMk cId="0" sldId="347"/>
            <ac:spMk id="207877" creationId="{203D9CD8-E7DB-AC7D-FE94-16540FD1ED2D}"/>
          </ac:spMkLst>
        </pc:spChg>
      </pc:sldChg>
      <pc:sldChg chg="addSp delSp modSp mod modClrScheme chgLayout">
        <pc:chgData name="Ganavi M" userId="aa0847465628f3dc" providerId="Windows Live" clId="Web-{7717886F-2111-4CB4-836A-B8A718C7DBD8}" dt="2024-05-27T09:18:25.960" v="880" actId="1076"/>
        <pc:sldMkLst>
          <pc:docMk/>
          <pc:sldMk cId="0" sldId="348"/>
        </pc:sldMkLst>
        <pc:spChg chg="mod ord">
          <ac:chgData name="Ganavi M" userId="aa0847465628f3dc" providerId="Windows Live" clId="Web-{7717886F-2111-4CB4-836A-B8A718C7DBD8}" dt="2024-05-27T03:58:09.157" v="0"/>
          <ac:spMkLst>
            <pc:docMk/>
            <pc:sldMk cId="0" sldId="348"/>
            <ac:spMk id="2" creationId="{76F0D776-65A1-162B-17D5-BC84039FA8A6}"/>
          </ac:spMkLst>
        </pc:spChg>
        <pc:spChg chg="add del mod">
          <ac:chgData name="Ganavi M" userId="aa0847465628f3dc" providerId="Windows Live" clId="Web-{7717886F-2111-4CB4-836A-B8A718C7DBD8}" dt="2024-05-27T09:10:03.271" v="773"/>
          <ac:spMkLst>
            <pc:docMk/>
            <pc:sldMk cId="0" sldId="348"/>
            <ac:spMk id="4" creationId="{A8B1D5C2-517F-3025-DF53-DA95CD1E14FF}"/>
          </ac:spMkLst>
        </pc:spChg>
        <pc:spChg chg="mod ord">
          <ac:chgData name="Ganavi M" userId="aa0847465628f3dc" providerId="Windows Live" clId="Web-{7717886F-2111-4CB4-836A-B8A718C7DBD8}" dt="2024-05-27T03:58:09.157" v="0"/>
          <ac:spMkLst>
            <pc:docMk/>
            <pc:sldMk cId="0" sldId="348"/>
            <ac:spMk id="209922" creationId="{99C2799A-C12B-BE69-8C57-392FDB46A760}"/>
          </ac:spMkLst>
        </pc:spChg>
        <pc:spChg chg="add del mod ord">
          <ac:chgData name="Ganavi M" userId="aa0847465628f3dc" providerId="Windows Live" clId="Web-{7717886F-2111-4CB4-836A-B8A718C7DBD8}" dt="2024-05-27T09:18:25.960" v="880" actId="1076"/>
          <ac:spMkLst>
            <pc:docMk/>
            <pc:sldMk cId="0" sldId="348"/>
            <ac:spMk id="209923" creationId="{B2FCA1D9-0789-1624-FAD6-DB95A263B3B2}"/>
          </ac:spMkLst>
        </pc:spChg>
      </pc:sldChg>
      <pc:sldChg chg="modSp del mod modClrScheme chgLayout">
        <pc:chgData name="Ganavi M" userId="aa0847465628f3dc" providerId="Windows Live" clId="Web-{7717886F-2111-4CB4-836A-B8A718C7DBD8}" dt="2024-05-27T09:09:48.927" v="770"/>
        <pc:sldMkLst>
          <pc:docMk/>
          <pc:sldMk cId="0" sldId="349"/>
        </pc:sldMkLst>
        <pc:spChg chg="mod ord">
          <ac:chgData name="Ganavi M" userId="aa0847465628f3dc" providerId="Windows Live" clId="Web-{7717886F-2111-4CB4-836A-B8A718C7DBD8}" dt="2024-05-27T03:58:09.157" v="0"/>
          <ac:spMkLst>
            <pc:docMk/>
            <pc:sldMk cId="0" sldId="349"/>
            <ac:spMk id="2" creationId="{5F4DEE2E-493B-CD01-350F-02571E5F38E9}"/>
          </ac:spMkLst>
        </pc:spChg>
        <pc:spChg chg="mod ord">
          <ac:chgData name="Ganavi M" userId="aa0847465628f3dc" providerId="Windows Live" clId="Web-{7717886F-2111-4CB4-836A-B8A718C7DBD8}" dt="2024-05-27T09:03:54.446" v="749" actId="20577"/>
          <ac:spMkLst>
            <pc:docMk/>
            <pc:sldMk cId="0" sldId="349"/>
            <ac:spMk id="211970" creationId="{F21C3968-EE90-05FD-D017-2D1015081F49}"/>
          </ac:spMkLst>
        </pc:spChg>
        <pc:spChg chg="mod ord">
          <ac:chgData name="Ganavi M" userId="aa0847465628f3dc" providerId="Windows Live" clId="Web-{7717886F-2111-4CB4-836A-B8A718C7DBD8}" dt="2024-05-27T03:58:09.157" v="0"/>
          <ac:spMkLst>
            <pc:docMk/>
            <pc:sldMk cId="0" sldId="349"/>
            <ac:spMk id="211971" creationId="{88297824-7323-5286-5D7F-B154532607D2}"/>
          </ac:spMkLst>
        </pc:spChg>
      </pc:sldChg>
      <pc:sldChg chg="modSp del mod modClrScheme chgLayout">
        <pc:chgData name="Ganavi M" userId="aa0847465628f3dc" providerId="Windows Live" clId="Web-{7717886F-2111-4CB4-836A-B8A718C7DBD8}" dt="2024-05-27T09:11:58.634" v="795"/>
        <pc:sldMkLst>
          <pc:docMk/>
          <pc:sldMk cId="0" sldId="350"/>
        </pc:sldMkLst>
        <pc:spChg chg="mod ord">
          <ac:chgData name="Ganavi M" userId="aa0847465628f3dc" providerId="Windows Live" clId="Web-{7717886F-2111-4CB4-836A-B8A718C7DBD8}" dt="2024-05-27T03:58:09.157" v="0"/>
          <ac:spMkLst>
            <pc:docMk/>
            <pc:sldMk cId="0" sldId="350"/>
            <ac:spMk id="2" creationId="{E238C567-A142-FA7B-E744-C58C0868C5A6}"/>
          </ac:spMkLst>
        </pc:spChg>
        <pc:spChg chg="mod ord">
          <ac:chgData name="Ganavi M" userId="aa0847465628f3dc" providerId="Windows Live" clId="Web-{7717886F-2111-4CB4-836A-B8A718C7DBD8}" dt="2024-05-27T09:09:56.052" v="771" actId="20577"/>
          <ac:spMkLst>
            <pc:docMk/>
            <pc:sldMk cId="0" sldId="350"/>
            <ac:spMk id="214018" creationId="{279C6DC2-7515-7B8F-EEA9-E1B9F0861819}"/>
          </ac:spMkLst>
        </pc:spChg>
        <pc:spChg chg="mod ord">
          <ac:chgData name="Ganavi M" userId="aa0847465628f3dc" providerId="Windows Live" clId="Web-{7717886F-2111-4CB4-836A-B8A718C7DBD8}" dt="2024-05-27T03:58:09.157" v="0"/>
          <ac:spMkLst>
            <pc:docMk/>
            <pc:sldMk cId="0" sldId="350"/>
            <ac:spMk id="214019" creationId="{48FD16DF-CD1B-E83F-19B6-5B0ECE098499}"/>
          </ac:spMkLst>
        </pc:spChg>
      </pc:sldChg>
      <pc:sldChg chg="addSp delSp modSp mod modClrScheme chgLayout">
        <pc:chgData name="Ganavi M" userId="aa0847465628f3dc" providerId="Windows Live" clId="Web-{7717886F-2111-4CB4-836A-B8A718C7DBD8}" dt="2024-05-27T09:19:17.462" v="887" actId="20577"/>
        <pc:sldMkLst>
          <pc:docMk/>
          <pc:sldMk cId="0" sldId="351"/>
        </pc:sldMkLst>
        <pc:spChg chg="mod ord">
          <ac:chgData name="Ganavi M" userId="aa0847465628f3dc" providerId="Windows Live" clId="Web-{7717886F-2111-4CB4-836A-B8A718C7DBD8}" dt="2024-05-27T03:58:09.157" v="0"/>
          <ac:spMkLst>
            <pc:docMk/>
            <pc:sldMk cId="0" sldId="351"/>
            <ac:spMk id="2" creationId="{954A9AFF-04F3-E95B-074A-EE250300290C}"/>
          </ac:spMkLst>
        </pc:spChg>
        <pc:spChg chg="add mod">
          <ac:chgData name="Ganavi M" userId="aa0847465628f3dc" providerId="Windows Live" clId="Web-{7717886F-2111-4CB4-836A-B8A718C7DBD8}" dt="2024-05-27T09:12:27.870" v="798"/>
          <ac:spMkLst>
            <pc:docMk/>
            <pc:sldMk cId="0" sldId="351"/>
            <ac:spMk id="4" creationId="{547C34D7-308B-657F-B5DC-188261CCE13B}"/>
          </ac:spMkLst>
        </pc:spChg>
        <pc:spChg chg="mod ord">
          <ac:chgData name="Ganavi M" userId="aa0847465628f3dc" providerId="Windows Live" clId="Web-{7717886F-2111-4CB4-836A-B8A718C7DBD8}" dt="2024-05-27T09:19:17.462" v="887" actId="20577"/>
          <ac:spMkLst>
            <pc:docMk/>
            <pc:sldMk cId="0" sldId="351"/>
            <ac:spMk id="216066" creationId="{BD71AD20-8B0A-3D63-1868-66BB1B40272B}"/>
          </ac:spMkLst>
        </pc:spChg>
        <pc:spChg chg="del mod ord">
          <ac:chgData name="Ganavi M" userId="aa0847465628f3dc" providerId="Windows Live" clId="Web-{7717886F-2111-4CB4-836A-B8A718C7DBD8}" dt="2024-05-27T09:12:13.604" v="797"/>
          <ac:spMkLst>
            <pc:docMk/>
            <pc:sldMk cId="0" sldId="351"/>
            <ac:spMk id="216067" creationId="{67A8A19C-FFD8-FAF2-DA5E-8A1D8235C55F}"/>
          </ac:spMkLst>
        </pc:spChg>
      </pc:sldChg>
      <pc:sldChg chg="modSp del mod modClrScheme chgLayout">
        <pc:chgData name="Ganavi M" userId="aa0847465628f3dc" providerId="Windows Live" clId="Web-{7717886F-2111-4CB4-836A-B8A718C7DBD8}" dt="2024-05-27T09:15:08.125" v="837"/>
        <pc:sldMkLst>
          <pc:docMk/>
          <pc:sldMk cId="0" sldId="353"/>
        </pc:sldMkLst>
        <pc:spChg chg="mod ord">
          <ac:chgData name="Ganavi M" userId="aa0847465628f3dc" providerId="Windows Live" clId="Web-{7717886F-2111-4CB4-836A-B8A718C7DBD8}" dt="2024-05-27T03:58:09.157" v="0"/>
          <ac:spMkLst>
            <pc:docMk/>
            <pc:sldMk cId="0" sldId="353"/>
            <ac:spMk id="2" creationId="{CD1FC769-D8BF-D1C5-FF85-5C759C5F477E}"/>
          </ac:spMkLst>
        </pc:spChg>
        <pc:spChg chg="mod ord">
          <ac:chgData name="Ganavi M" userId="aa0847465628f3dc" providerId="Windows Live" clId="Web-{7717886F-2111-4CB4-836A-B8A718C7DBD8}" dt="2024-05-27T09:12:46.433" v="802" actId="20577"/>
          <ac:spMkLst>
            <pc:docMk/>
            <pc:sldMk cId="0" sldId="353"/>
            <ac:spMk id="220162" creationId="{5467C296-A823-F136-EEA2-D1D620FC7DAA}"/>
          </ac:spMkLst>
        </pc:spChg>
        <pc:spChg chg="mod ord">
          <ac:chgData name="Ganavi M" userId="aa0847465628f3dc" providerId="Windows Live" clId="Web-{7717886F-2111-4CB4-836A-B8A718C7DBD8}" dt="2024-05-27T03:58:09.157" v="0"/>
          <ac:spMkLst>
            <pc:docMk/>
            <pc:sldMk cId="0" sldId="353"/>
            <ac:spMk id="220163" creationId="{7DD8255A-7EFC-2612-461C-C292D31AABFD}"/>
          </ac:spMkLst>
        </pc:spChg>
      </pc:sldChg>
      <pc:sldChg chg="modSp del mod modClrScheme chgLayout">
        <pc:chgData name="Ganavi M" userId="aa0847465628f3dc" providerId="Windows Live" clId="Web-{7717886F-2111-4CB4-836A-B8A718C7DBD8}" dt="2024-05-27T09:16:20.393" v="863"/>
        <pc:sldMkLst>
          <pc:docMk/>
          <pc:sldMk cId="0" sldId="354"/>
        </pc:sldMkLst>
        <pc:spChg chg="mod ord">
          <ac:chgData name="Ganavi M" userId="aa0847465628f3dc" providerId="Windows Live" clId="Web-{7717886F-2111-4CB4-836A-B8A718C7DBD8}" dt="2024-05-27T03:58:09.157" v="0"/>
          <ac:spMkLst>
            <pc:docMk/>
            <pc:sldMk cId="0" sldId="354"/>
            <ac:spMk id="2" creationId="{F9B13A9F-A060-C28D-E30D-424C54062E08}"/>
          </ac:spMkLst>
        </pc:spChg>
        <pc:spChg chg="mod ord">
          <ac:chgData name="Ganavi M" userId="aa0847465628f3dc" providerId="Windows Live" clId="Web-{7717886F-2111-4CB4-836A-B8A718C7DBD8}" dt="2024-05-27T09:15:13.735" v="838" actId="20577"/>
          <ac:spMkLst>
            <pc:docMk/>
            <pc:sldMk cId="0" sldId="354"/>
            <ac:spMk id="222210" creationId="{C5DB1139-26C8-98D5-7796-EE4CC1367527}"/>
          </ac:spMkLst>
        </pc:spChg>
        <pc:spChg chg="mod ord">
          <ac:chgData name="Ganavi M" userId="aa0847465628f3dc" providerId="Windows Live" clId="Web-{7717886F-2111-4CB4-836A-B8A718C7DBD8}" dt="2024-05-27T03:58:09.157" v="0"/>
          <ac:spMkLst>
            <pc:docMk/>
            <pc:sldMk cId="0" sldId="354"/>
            <ac:spMk id="222211" creationId="{9724782A-883E-7F4C-540C-AD18AD66B30C}"/>
          </ac:spMkLst>
        </pc:spChg>
      </pc:sldChg>
      <pc:sldChg chg="modSp del mod modClrScheme chgLayout">
        <pc:chgData name="Ganavi M" userId="aa0847465628f3dc" providerId="Windows Live" clId="Web-{7717886F-2111-4CB4-836A-B8A718C7DBD8}" dt="2024-05-27T09:21:49.014" v="924"/>
        <pc:sldMkLst>
          <pc:docMk/>
          <pc:sldMk cId="0" sldId="355"/>
        </pc:sldMkLst>
        <pc:spChg chg="mod ord">
          <ac:chgData name="Ganavi M" userId="aa0847465628f3dc" providerId="Windows Live" clId="Web-{7717886F-2111-4CB4-836A-B8A718C7DBD8}" dt="2024-05-27T03:58:09.157" v="0"/>
          <ac:spMkLst>
            <pc:docMk/>
            <pc:sldMk cId="0" sldId="355"/>
            <ac:spMk id="2" creationId="{6607DD0C-367F-8E60-C5F3-19409263D7B0}"/>
          </ac:spMkLst>
        </pc:spChg>
        <pc:spChg chg="mod ord">
          <ac:chgData name="Ganavi M" userId="aa0847465628f3dc" providerId="Windows Live" clId="Web-{7717886F-2111-4CB4-836A-B8A718C7DBD8}" dt="2024-05-27T09:19:31.540" v="888" actId="20577"/>
          <ac:spMkLst>
            <pc:docMk/>
            <pc:sldMk cId="0" sldId="355"/>
            <ac:spMk id="224258" creationId="{38D860FB-7B06-C30A-6163-736A3A6B3B9E}"/>
          </ac:spMkLst>
        </pc:spChg>
        <pc:spChg chg="mod ord">
          <ac:chgData name="Ganavi M" userId="aa0847465628f3dc" providerId="Windows Live" clId="Web-{7717886F-2111-4CB4-836A-B8A718C7DBD8}" dt="2024-05-27T03:58:09.157" v="0"/>
          <ac:spMkLst>
            <pc:docMk/>
            <pc:sldMk cId="0" sldId="355"/>
            <ac:spMk id="224259" creationId="{64548038-B9DE-E710-7B35-DDC5795DBBEA}"/>
          </ac:spMkLst>
        </pc:spChg>
      </pc:sldChg>
      <pc:sldChg chg="addSp delSp modSp mod modClrScheme chgLayout">
        <pc:chgData name="Ganavi M" userId="aa0847465628f3dc" providerId="Windows Live" clId="Web-{7717886F-2111-4CB4-836A-B8A718C7DBD8}" dt="2024-05-27T09:24:37.816" v="968" actId="20577"/>
        <pc:sldMkLst>
          <pc:docMk/>
          <pc:sldMk cId="0" sldId="356"/>
        </pc:sldMkLst>
        <pc:spChg chg="mod ord">
          <ac:chgData name="Ganavi M" userId="aa0847465628f3dc" providerId="Windows Live" clId="Web-{7717886F-2111-4CB4-836A-B8A718C7DBD8}" dt="2024-05-27T03:58:09.157" v="0"/>
          <ac:spMkLst>
            <pc:docMk/>
            <pc:sldMk cId="0" sldId="356"/>
            <ac:spMk id="2" creationId="{CE5E3D8A-926E-5183-6096-7E336689B6FB}"/>
          </ac:spMkLst>
        </pc:spChg>
        <pc:spChg chg="add del mod">
          <ac:chgData name="Ganavi M" userId="aa0847465628f3dc" providerId="Windows Live" clId="Web-{7717886F-2111-4CB4-836A-B8A718C7DBD8}" dt="2024-05-27T09:24:25.347" v="962"/>
          <ac:spMkLst>
            <pc:docMk/>
            <pc:sldMk cId="0" sldId="356"/>
            <ac:spMk id="4" creationId="{D97757A3-0914-3054-02AF-CCD9620DF305}"/>
          </ac:spMkLst>
        </pc:spChg>
        <pc:spChg chg="add mod">
          <ac:chgData name="Ganavi M" userId="aa0847465628f3dc" providerId="Windows Live" clId="Web-{7717886F-2111-4CB4-836A-B8A718C7DBD8}" dt="2024-05-27T09:24:37.816" v="968" actId="20577"/>
          <ac:spMkLst>
            <pc:docMk/>
            <pc:sldMk cId="0" sldId="356"/>
            <ac:spMk id="5" creationId="{32502064-0935-6356-D4E2-0B11B71395A8}"/>
          </ac:spMkLst>
        </pc:spChg>
        <pc:spChg chg="mod ord">
          <ac:chgData name="Ganavi M" userId="aa0847465628f3dc" providerId="Windows Live" clId="Web-{7717886F-2111-4CB4-836A-B8A718C7DBD8}" dt="2024-05-27T09:23:42.783" v="950" actId="20577"/>
          <ac:spMkLst>
            <pc:docMk/>
            <pc:sldMk cId="0" sldId="356"/>
            <ac:spMk id="226306" creationId="{7AC5F95E-FE12-37FD-3138-8FFCB429E04E}"/>
          </ac:spMkLst>
        </pc:spChg>
        <pc:spChg chg="del mod ord">
          <ac:chgData name="Ganavi M" userId="aa0847465628f3dc" providerId="Windows Live" clId="Web-{7717886F-2111-4CB4-836A-B8A718C7DBD8}" dt="2024-05-27T09:24:14.925" v="958"/>
          <ac:spMkLst>
            <pc:docMk/>
            <pc:sldMk cId="0" sldId="356"/>
            <ac:spMk id="226307" creationId="{94DF5312-E12A-B97C-04D6-E742046FD2C5}"/>
          </ac:spMkLst>
        </pc:spChg>
      </pc:sldChg>
      <pc:sldChg chg="modSp mod modClrScheme chgLayout">
        <pc:chgData name="Ganavi M" userId="aa0847465628f3dc" providerId="Windows Live" clId="Web-{7717886F-2111-4CB4-836A-B8A718C7DBD8}" dt="2024-05-27T09:25:10.755" v="975" actId="20577"/>
        <pc:sldMkLst>
          <pc:docMk/>
          <pc:sldMk cId="0" sldId="357"/>
        </pc:sldMkLst>
        <pc:spChg chg="mod ord">
          <ac:chgData name="Ganavi M" userId="aa0847465628f3dc" providerId="Windows Live" clId="Web-{7717886F-2111-4CB4-836A-B8A718C7DBD8}" dt="2024-05-27T03:58:09.157" v="0"/>
          <ac:spMkLst>
            <pc:docMk/>
            <pc:sldMk cId="0" sldId="357"/>
            <ac:spMk id="2" creationId="{B2C439E8-0677-DDC7-729F-935AAE9C1799}"/>
          </ac:spMkLst>
        </pc:spChg>
        <pc:spChg chg="mod ord">
          <ac:chgData name="Ganavi M" userId="aa0847465628f3dc" providerId="Windows Live" clId="Web-{7717886F-2111-4CB4-836A-B8A718C7DBD8}" dt="2024-05-27T09:25:10.755" v="975" actId="20577"/>
          <ac:spMkLst>
            <pc:docMk/>
            <pc:sldMk cId="0" sldId="357"/>
            <ac:spMk id="228354" creationId="{06252B81-5C8E-4AF7-D653-56F4259C4E34}"/>
          </ac:spMkLst>
        </pc:spChg>
        <pc:spChg chg="mod ord">
          <ac:chgData name="Ganavi M" userId="aa0847465628f3dc" providerId="Windows Live" clId="Web-{7717886F-2111-4CB4-836A-B8A718C7DBD8}" dt="2024-05-27T03:58:09.157" v="0"/>
          <ac:spMkLst>
            <pc:docMk/>
            <pc:sldMk cId="0" sldId="357"/>
            <ac:spMk id="228355" creationId="{95810909-616A-3992-B1C7-ADE3C5AEEBB0}"/>
          </ac:spMkLst>
        </pc:spChg>
      </pc:sldChg>
      <pc:sldChg chg="modSp mod modClrScheme chgLayout">
        <pc:chgData name="Ganavi M" userId="aa0847465628f3dc" providerId="Windows Live" clId="Web-{7717886F-2111-4CB4-836A-B8A718C7DBD8}" dt="2024-05-27T03:58:09.157" v="0"/>
        <pc:sldMkLst>
          <pc:docMk/>
          <pc:sldMk cId="0" sldId="360"/>
        </pc:sldMkLst>
        <pc:spChg chg="mod ord">
          <ac:chgData name="Ganavi M" userId="aa0847465628f3dc" providerId="Windows Live" clId="Web-{7717886F-2111-4CB4-836A-B8A718C7DBD8}" dt="2024-05-27T03:58:09.157" v="0"/>
          <ac:spMkLst>
            <pc:docMk/>
            <pc:sldMk cId="0" sldId="360"/>
            <ac:spMk id="2" creationId="{B2FA154D-4994-92F3-C691-13110A4F6120}"/>
          </ac:spMkLst>
        </pc:spChg>
        <pc:spChg chg="mod ord">
          <ac:chgData name="Ganavi M" userId="aa0847465628f3dc" providerId="Windows Live" clId="Web-{7717886F-2111-4CB4-836A-B8A718C7DBD8}" dt="2024-05-27T03:58:09.157" v="0"/>
          <ac:spMkLst>
            <pc:docMk/>
            <pc:sldMk cId="0" sldId="360"/>
            <ac:spMk id="234498" creationId="{D7E15639-DA0C-80FC-AE35-5AF607AD3CA1}"/>
          </ac:spMkLst>
        </pc:spChg>
        <pc:spChg chg="mod ord">
          <ac:chgData name="Ganavi M" userId="aa0847465628f3dc" providerId="Windows Live" clId="Web-{7717886F-2111-4CB4-836A-B8A718C7DBD8}" dt="2024-05-27T03:58:09.157" v="0"/>
          <ac:spMkLst>
            <pc:docMk/>
            <pc:sldMk cId="0" sldId="360"/>
            <ac:spMk id="234499" creationId="{264A78D2-3062-AF39-CC59-B4C62066EA26}"/>
          </ac:spMkLst>
        </pc:spChg>
      </pc:sldChg>
      <pc:sldChg chg="modSp mod modClrScheme chgLayout">
        <pc:chgData name="Ganavi M" userId="aa0847465628f3dc" providerId="Windows Live" clId="Web-{7717886F-2111-4CB4-836A-B8A718C7DBD8}" dt="2024-05-27T09:25:19.615" v="976" actId="1076"/>
        <pc:sldMkLst>
          <pc:docMk/>
          <pc:sldMk cId="0" sldId="361"/>
        </pc:sldMkLst>
        <pc:spChg chg="mod ord">
          <ac:chgData name="Ganavi M" userId="aa0847465628f3dc" providerId="Windows Live" clId="Web-{7717886F-2111-4CB4-836A-B8A718C7DBD8}" dt="2024-05-27T03:58:09.157" v="0"/>
          <ac:spMkLst>
            <pc:docMk/>
            <pc:sldMk cId="0" sldId="361"/>
            <ac:spMk id="2" creationId="{89B3D829-1753-2CDF-A61A-65C4DCFD486D}"/>
          </ac:spMkLst>
        </pc:spChg>
        <pc:spChg chg="mod ord">
          <ac:chgData name="Ganavi M" userId="aa0847465628f3dc" providerId="Windows Live" clId="Web-{7717886F-2111-4CB4-836A-B8A718C7DBD8}" dt="2024-05-27T09:25:19.615" v="976" actId="1076"/>
          <ac:spMkLst>
            <pc:docMk/>
            <pc:sldMk cId="0" sldId="361"/>
            <ac:spMk id="236546" creationId="{4992B75E-D272-1C88-B5D0-DA8BE7E889B6}"/>
          </ac:spMkLst>
        </pc:spChg>
      </pc:sldChg>
      <pc:sldChg chg="modSp mod modClrScheme chgLayout">
        <pc:chgData name="Ganavi M" userId="aa0847465628f3dc" providerId="Windows Live" clId="Web-{7717886F-2111-4CB4-836A-B8A718C7DBD8}" dt="2024-05-27T09:25:26.490" v="977" actId="1076"/>
        <pc:sldMkLst>
          <pc:docMk/>
          <pc:sldMk cId="0" sldId="362"/>
        </pc:sldMkLst>
        <pc:spChg chg="mod ord">
          <ac:chgData name="Ganavi M" userId="aa0847465628f3dc" providerId="Windows Live" clId="Web-{7717886F-2111-4CB4-836A-B8A718C7DBD8}" dt="2024-05-27T03:58:09.157" v="0"/>
          <ac:spMkLst>
            <pc:docMk/>
            <pc:sldMk cId="0" sldId="362"/>
            <ac:spMk id="2" creationId="{160BA3C5-BF59-8638-B06A-C59A4822D831}"/>
          </ac:spMkLst>
        </pc:spChg>
        <pc:spChg chg="mod ord">
          <ac:chgData name="Ganavi M" userId="aa0847465628f3dc" providerId="Windows Live" clId="Web-{7717886F-2111-4CB4-836A-B8A718C7DBD8}" dt="2024-05-27T09:25:26.490" v="977" actId="1076"/>
          <ac:spMkLst>
            <pc:docMk/>
            <pc:sldMk cId="0" sldId="362"/>
            <ac:spMk id="238594" creationId="{9E5B60EC-BB1C-55C3-A781-2576E2980363}"/>
          </ac:spMkLst>
        </pc:spChg>
        <pc:spChg chg="mod ord">
          <ac:chgData name="Ganavi M" userId="aa0847465628f3dc" providerId="Windows Live" clId="Web-{7717886F-2111-4CB4-836A-B8A718C7DBD8}" dt="2024-05-27T03:58:09.157" v="0"/>
          <ac:spMkLst>
            <pc:docMk/>
            <pc:sldMk cId="0" sldId="362"/>
            <ac:spMk id="238595" creationId="{B8C98A56-7ADD-0CD2-6572-B26515325BDC}"/>
          </ac:spMkLst>
        </pc:spChg>
      </pc:sldChg>
      <pc:sldChg chg="modSp mod modClrScheme chgLayout">
        <pc:chgData name="Ganavi M" userId="aa0847465628f3dc" providerId="Windows Live" clId="Web-{7717886F-2111-4CB4-836A-B8A718C7DBD8}" dt="2024-05-27T09:26:04.913" v="995" actId="1076"/>
        <pc:sldMkLst>
          <pc:docMk/>
          <pc:sldMk cId="0" sldId="366"/>
        </pc:sldMkLst>
        <pc:spChg chg="mod ord">
          <ac:chgData name="Ganavi M" userId="aa0847465628f3dc" providerId="Windows Live" clId="Web-{7717886F-2111-4CB4-836A-B8A718C7DBD8}" dt="2024-05-27T03:58:09.157" v="0"/>
          <ac:spMkLst>
            <pc:docMk/>
            <pc:sldMk cId="0" sldId="366"/>
            <ac:spMk id="2" creationId="{464CB0AA-A28E-60E9-2563-C857490C7943}"/>
          </ac:spMkLst>
        </pc:spChg>
        <pc:spChg chg="mod">
          <ac:chgData name="Ganavi M" userId="aa0847465628f3dc" providerId="Windows Live" clId="Web-{7717886F-2111-4CB4-836A-B8A718C7DBD8}" dt="2024-05-27T09:26:04.913" v="995" actId="1076"/>
          <ac:spMkLst>
            <pc:docMk/>
            <pc:sldMk cId="0" sldId="366"/>
            <ac:spMk id="246786" creationId="{D3B188DA-E79B-A7E1-1B8E-6D3C44BB3181}"/>
          </ac:spMkLst>
        </pc:spChg>
        <pc:spChg chg="mod ord">
          <ac:chgData name="Ganavi M" userId="aa0847465628f3dc" providerId="Windows Live" clId="Web-{7717886F-2111-4CB4-836A-B8A718C7DBD8}" dt="2024-05-27T03:58:09.157" v="0"/>
          <ac:spMkLst>
            <pc:docMk/>
            <pc:sldMk cId="0" sldId="366"/>
            <ac:spMk id="246787" creationId="{404CFA30-F85C-5B29-9D8F-0DEDF084087D}"/>
          </ac:spMkLst>
        </pc:spChg>
      </pc:sldChg>
      <pc:sldChg chg="delSp modSp mod modClrScheme chgLayout">
        <pc:chgData name="Ganavi M" userId="aa0847465628f3dc" providerId="Windows Live" clId="Web-{7717886F-2111-4CB4-836A-B8A718C7DBD8}" dt="2024-05-27T09:26:15.960" v="997"/>
        <pc:sldMkLst>
          <pc:docMk/>
          <pc:sldMk cId="0" sldId="373"/>
        </pc:sldMkLst>
        <pc:spChg chg="mod ord">
          <ac:chgData name="Ganavi M" userId="aa0847465628f3dc" providerId="Windows Live" clId="Web-{7717886F-2111-4CB4-836A-B8A718C7DBD8}" dt="2024-05-27T03:58:09.157" v="0"/>
          <ac:spMkLst>
            <pc:docMk/>
            <pc:sldMk cId="0" sldId="373"/>
            <ac:spMk id="2" creationId="{9D6C7599-A5B6-3BA1-33A3-315D4C274336}"/>
          </ac:spMkLst>
        </pc:spChg>
        <pc:spChg chg="mod">
          <ac:chgData name="Ganavi M" userId="aa0847465628f3dc" providerId="Windows Live" clId="Web-{7717886F-2111-4CB4-836A-B8A718C7DBD8}" dt="2024-05-27T09:26:12.882" v="996" actId="1076"/>
          <ac:spMkLst>
            <pc:docMk/>
            <pc:sldMk cId="0" sldId="373"/>
            <ac:spMk id="261123" creationId="{D88A7306-5321-DB11-E22A-14D92FF65612}"/>
          </ac:spMkLst>
        </pc:spChg>
        <pc:spChg chg="del mod ord">
          <ac:chgData name="Ganavi M" userId="aa0847465628f3dc" providerId="Windows Live" clId="Web-{7717886F-2111-4CB4-836A-B8A718C7DBD8}" dt="2024-05-27T09:26:15.960" v="997"/>
          <ac:spMkLst>
            <pc:docMk/>
            <pc:sldMk cId="0" sldId="373"/>
            <ac:spMk id="261124" creationId="{FA909F21-20D7-D1FF-4D83-1C5DCA63EBB8}"/>
          </ac:spMkLst>
        </pc:spChg>
      </pc:sldChg>
      <pc:sldChg chg="modSp mod modClrScheme chgLayout">
        <pc:chgData name="Ganavi M" userId="aa0847465628f3dc" providerId="Windows Live" clId="Web-{7717886F-2111-4CB4-836A-B8A718C7DBD8}" dt="2024-05-27T09:31:02.111" v="1047" actId="20577"/>
        <pc:sldMkLst>
          <pc:docMk/>
          <pc:sldMk cId="0" sldId="374"/>
        </pc:sldMkLst>
        <pc:spChg chg="mod ord">
          <ac:chgData name="Ganavi M" userId="aa0847465628f3dc" providerId="Windows Live" clId="Web-{7717886F-2111-4CB4-836A-B8A718C7DBD8}" dt="2024-05-27T03:58:09.157" v="0"/>
          <ac:spMkLst>
            <pc:docMk/>
            <pc:sldMk cId="0" sldId="374"/>
            <ac:spMk id="2" creationId="{EDDDF429-0B4D-D1EC-4D0A-A0430E04490A}"/>
          </ac:spMkLst>
        </pc:spChg>
        <pc:spChg chg="mod ord">
          <ac:chgData name="Ganavi M" userId="aa0847465628f3dc" providerId="Windows Live" clId="Web-{7717886F-2111-4CB4-836A-B8A718C7DBD8}" dt="2024-05-27T09:26:26.023" v="998" actId="1076"/>
          <ac:spMkLst>
            <pc:docMk/>
            <pc:sldMk cId="0" sldId="374"/>
            <ac:spMk id="263170" creationId="{BB580B53-B051-48EB-3023-8AC5EC1CD520}"/>
          </ac:spMkLst>
        </pc:spChg>
        <pc:spChg chg="mod ord">
          <ac:chgData name="Ganavi M" userId="aa0847465628f3dc" providerId="Windows Live" clId="Web-{7717886F-2111-4CB4-836A-B8A718C7DBD8}" dt="2024-05-27T09:31:02.111" v="1047" actId="20577"/>
          <ac:spMkLst>
            <pc:docMk/>
            <pc:sldMk cId="0" sldId="374"/>
            <ac:spMk id="263171" creationId="{1FCB6E0C-D9F0-CA5B-3E59-66E98A7B8681}"/>
          </ac:spMkLst>
        </pc:spChg>
      </pc:sldChg>
      <pc:sldChg chg="modSp mod modClrScheme chgLayout">
        <pc:chgData name="Ganavi M" userId="aa0847465628f3dc" providerId="Windows Live" clId="Web-{7717886F-2111-4CB4-836A-B8A718C7DBD8}" dt="2024-05-27T09:31:38.096" v="1056" actId="20577"/>
        <pc:sldMkLst>
          <pc:docMk/>
          <pc:sldMk cId="0" sldId="375"/>
        </pc:sldMkLst>
        <pc:spChg chg="mod ord">
          <ac:chgData name="Ganavi M" userId="aa0847465628f3dc" providerId="Windows Live" clId="Web-{7717886F-2111-4CB4-836A-B8A718C7DBD8}" dt="2024-05-27T03:58:09.157" v="0"/>
          <ac:spMkLst>
            <pc:docMk/>
            <pc:sldMk cId="0" sldId="375"/>
            <ac:spMk id="2" creationId="{B11E2CF2-DEC2-E104-266A-7556EB120B05}"/>
          </ac:spMkLst>
        </pc:spChg>
        <pc:spChg chg="mod ord">
          <ac:chgData name="Ganavi M" userId="aa0847465628f3dc" providerId="Windows Live" clId="Web-{7717886F-2111-4CB4-836A-B8A718C7DBD8}" dt="2024-05-27T03:58:09.157" v="0"/>
          <ac:spMkLst>
            <pc:docMk/>
            <pc:sldMk cId="0" sldId="375"/>
            <ac:spMk id="265218" creationId="{6C18001D-9174-7653-DED2-8B10A1670326}"/>
          </ac:spMkLst>
        </pc:spChg>
        <pc:spChg chg="mod ord">
          <ac:chgData name="Ganavi M" userId="aa0847465628f3dc" providerId="Windows Live" clId="Web-{7717886F-2111-4CB4-836A-B8A718C7DBD8}" dt="2024-05-27T09:31:38.096" v="1056" actId="20577"/>
          <ac:spMkLst>
            <pc:docMk/>
            <pc:sldMk cId="0" sldId="375"/>
            <ac:spMk id="265219" creationId="{99ED1BC5-09E5-7470-0C69-9EB76BDAA91E}"/>
          </ac:spMkLst>
        </pc:spChg>
      </pc:sldChg>
      <pc:sldChg chg="modSp mod modClrScheme chgLayout">
        <pc:chgData name="Ganavi M" userId="aa0847465628f3dc" providerId="Windows Live" clId="Web-{7717886F-2111-4CB4-836A-B8A718C7DBD8}" dt="2024-05-27T09:32:55.193" v="1152" actId="1076"/>
        <pc:sldMkLst>
          <pc:docMk/>
          <pc:sldMk cId="0" sldId="376"/>
        </pc:sldMkLst>
        <pc:spChg chg="mod ord">
          <ac:chgData name="Ganavi M" userId="aa0847465628f3dc" providerId="Windows Live" clId="Web-{7717886F-2111-4CB4-836A-B8A718C7DBD8}" dt="2024-05-27T09:32:02.425" v="1072" actId="1076"/>
          <ac:spMkLst>
            <pc:docMk/>
            <pc:sldMk cId="0" sldId="376"/>
            <ac:spMk id="2" creationId="{D3C9DE7B-6715-486D-E81E-25CF33A7E881}"/>
          </ac:spMkLst>
        </pc:spChg>
        <pc:spChg chg="mod">
          <ac:chgData name="Ganavi M" userId="aa0847465628f3dc" providerId="Windows Live" clId="Web-{7717886F-2111-4CB4-836A-B8A718C7DBD8}" dt="2024-05-27T09:32:55.115" v="1141" actId="1076"/>
          <ac:spMkLst>
            <pc:docMk/>
            <pc:sldMk cId="0" sldId="376"/>
            <ac:spMk id="267266" creationId="{91C43D26-3443-4850-1E4A-A4742A4334AC}"/>
          </ac:spMkLst>
        </pc:spChg>
        <pc:spChg chg="mod">
          <ac:chgData name="Ganavi M" userId="aa0847465628f3dc" providerId="Windows Live" clId="Web-{7717886F-2111-4CB4-836A-B8A718C7DBD8}" dt="2024-05-27T09:32:55.115" v="1142" actId="1076"/>
          <ac:spMkLst>
            <pc:docMk/>
            <pc:sldMk cId="0" sldId="376"/>
            <ac:spMk id="267267" creationId="{D451092B-7AE8-A986-9C7C-44DB20A1E5FB}"/>
          </ac:spMkLst>
        </pc:spChg>
        <pc:spChg chg="mod">
          <ac:chgData name="Ganavi M" userId="aa0847465628f3dc" providerId="Windows Live" clId="Web-{7717886F-2111-4CB4-836A-B8A718C7DBD8}" dt="2024-05-27T09:32:55.130" v="1143" actId="1076"/>
          <ac:spMkLst>
            <pc:docMk/>
            <pc:sldMk cId="0" sldId="376"/>
            <ac:spMk id="267268" creationId="{B875EB77-7014-9AA7-524D-CC87D59A8DE1}"/>
          </ac:spMkLst>
        </pc:spChg>
        <pc:spChg chg="mod">
          <ac:chgData name="Ganavi M" userId="aa0847465628f3dc" providerId="Windows Live" clId="Web-{7717886F-2111-4CB4-836A-B8A718C7DBD8}" dt="2024-05-27T09:32:55.130" v="1144" actId="1076"/>
          <ac:spMkLst>
            <pc:docMk/>
            <pc:sldMk cId="0" sldId="376"/>
            <ac:spMk id="267269" creationId="{C3EBDAF1-44BB-6256-EBB5-62C1C70320C8}"/>
          </ac:spMkLst>
        </pc:spChg>
        <pc:spChg chg="mod">
          <ac:chgData name="Ganavi M" userId="aa0847465628f3dc" providerId="Windows Live" clId="Web-{7717886F-2111-4CB4-836A-B8A718C7DBD8}" dt="2024-05-27T09:32:55.146" v="1145" actId="1076"/>
          <ac:spMkLst>
            <pc:docMk/>
            <pc:sldMk cId="0" sldId="376"/>
            <ac:spMk id="267270" creationId="{2B17FFCC-E5DD-8DFE-28D7-9833FCBBF46E}"/>
          </ac:spMkLst>
        </pc:spChg>
        <pc:spChg chg="mod">
          <ac:chgData name="Ganavi M" userId="aa0847465628f3dc" providerId="Windows Live" clId="Web-{7717886F-2111-4CB4-836A-B8A718C7DBD8}" dt="2024-05-27T09:32:55.146" v="1146" actId="1076"/>
          <ac:spMkLst>
            <pc:docMk/>
            <pc:sldMk cId="0" sldId="376"/>
            <ac:spMk id="267271" creationId="{F1FD25AB-1768-8431-3E3C-CC96054E76F9}"/>
          </ac:spMkLst>
        </pc:spChg>
        <pc:spChg chg="mod">
          <ac:chgData name="Ganavi M" userId="aa0847465628f3dc" providerId="Windows Live" clId="Web-{7717886F-2111-4CB4-836A-B8A718C7DBD8}" dt="2024-05-27T09:32:55.146" v="1147" actId="1076"/>
          <ac:spMkLst>
            <pc:docMk/>
            <pc:sldMk cId="0" sldId="376"/>
            <ac:spMk id="267272" creationId="{18FDEB75-EAF9-39A1-37B7-3836390FF968}"/>
          </ac:spMkLst>
        </pc:spChg>
        <pc:spChg chg="mod">
          <ac:chgData name="Ganavi M" userId="aa0847465628f3dc" providerId="Windows Live" clId="Web-{7717886F-2111-4CB4-836A-B8A718C7DBD8}" dt="2024-05-27T09:32:55.161" v="1148" actId="1076"/>
          <ac:spMkLst>
            <pc:docMk/>
            <pc:sldMk cId="0" sldId="376"/>
            <ac:spMk id="267273" creationId="{CC4CF220-702E-EA4A-F7B9-A64818C6DAD7}"/>
          </ac:spMkLst>
        </pc:spChg>
        <pc:spChg chg="mod">
          <ac:chgData name="Ganavi M" userId="aa0847465628f3dc" providerId="Windows Live" clId="Web-{7717886F-2111-4CB4-836A-B8A718C7DBD8}" dt="2024-05-27T09:32:55.161" v="1149" actId="1076"/>
          <ac:spMkLst>
            <pc:docMk/>
            <pc:sldMk cId="0" sldId="376"/>
            <ac:spMk id="267275" creationId="{5CC7497F-0C7B-7103-1980-E67257CFDA3A}"/>
          </ac:spMkLst>
        </pc:spChg>
        <pc:spChg chg="mod">
          <ac:chgData name="Ganavi M" userId="aa0847465628f3dc" providerId="Windows Live" clId="Web-{7717886F-2111-4CB4-836A-B8A718C7DBD8}" dt="2024-05-27T09:32:55.177" v="1150" actId="1076"/>
          <ac:spMkLst>
            <pc:docMk/>
            <pc:sldMk cId="0" sldId="376"/>
            <ac:spMk id="267276" creationId="{448B3527-77B2-13AE-A523-80E934C65BCB}"/>
          </ac:spMkLst>
        </pc:spChg>
        <pc:spChg chg="mod">
          <ac:chgData name="Ganavi M" userId="aa0847465628f3dc" providerId="Windows Live" clId="Web-{7717886F-2111-4CB4-836A-B8A718C7DBD8}" dt="2024-05-27T09:32:55.177" v="1151" actId="1076"/>
          <ac:spMkLst>
            <pc:docMk/>
            <pc:sldMk cId="0" sldId="376"/>
            <ac:spMk id="267277" creationId="{F13DA866-FE7A-261D-B7DB-9D5EF2F2FFC6}"/>
          </ac:spMkLst>
        </pc:spChg>
        <pc:spChg chg="mod">
          <ac:chgData name="Ganavi M" userId="aa0847465628f3dc" providerId="Windows Live" clId="Web-{7717886F-2111-4CB4-836A-B8A718C7DBD8}" dt="2024-05-27T09:32:55.193" v="1152" actId="1076"/>
          <ac:spMkLst>
            <pc:docMk/>
            <pc:sldMk cId="0" sldId="376"/>
            <ac:spMk id="267282" creationId="{00BB695C-F80B-84C5-0AE4-A6930BC81B81}"/>
          </ac:spMkLst>
        </pc:spChg>
        <pc:spChg chg="mod">
          <ac:chgData name="Ganavi M" userId="aa0847465628f3dc" providerId="Windows Live" clId="Web-{7717886F-2111-4CB4-836A-B8A718C7DBD8}" dt="2024-05-27T09:32:08.894" v="1073" actId="20577"/>
          <ac:spMkLst>
            <pc:docMk/>
            <pc:sldMk cId="0" sldId="376"/>
            <ac:spMk id="267284" creationId="{F0BB0E7F-D02C-51F3-6856-D9B9809F13EE}"/>
          </ac:spMkLst>
        </pc:spChg>
      </pc:sldChg>
      <pc:sldChg chg="modSp del mod modClrScheme chgLayout">
        <pc:chgData name="Ganavi M" userId="aa0847465628f3dc" providerId="Windows Live" clId="Web-{7717886F-2111-4CB4-836A-B8A718C7DBD8}" dt="2024-05-27T09:33:01.021" v="1153"/>
        <pc:sldMkLst>
          <pc:docMk/>
          <pc:sldMk cId="0" sldId="377"/>
        </pc:sldMkLst>
        <pc:spChg chg="mod ord">
          <ac:chgData name="Ganavi M" userId="aa0847465628f3dc" providerId="Windows Live" clId="Web-{7717886F-2111-4CB4-836A-B8A718C7DBD8}" dt="2024-05-27T03:58:09.157" v="0"/>
          <ac:spMkLst>
            <pc:docMk/>
            <pc:sldMk cId="0" sldId="377"/>
            <ac:spMk id="2" creationId="{B1C75C4A-E922-28E7-0DAF-E9BA4775AE4D}"/>
          </ac:spMkLst>
        </pc:spChg>
        <pc:spChg chg="mod ord">
          <ac:chgData name="Ganavi M" userId="aa0847465628f3dc" providerId="Windows Live" clId="Web-{7717886F-2111-4CB4-836A-B8A718C7DBD8}" dt="2024-05-27T03:58:09.157" v="0"/>
          <ac:spMkLst>
            <pc:docMk/>
            <pc:sldMk cId="0" sldId="377"/>
            <ac:spMk id="269316" creationId="{FAA946C7-33A6-77E5-026C-4F6ADABB6D76}"/>
          </ac:spMkLst>
        </pc:spChg>
      </pc:sldChg>
      <pc:sldChg chg="modSp del mod modClrScheme chgLayout">
        <pc:chgData name="Ganavi M" userId="aa0847465628f3dc" providerId="Windows Live" clId="Web-{7717886F-2111-4CB4-836A-B8A718C7DBD8}" dt="2024-05-27T09:33:02.505" v="1154"/>
        <pc:sldMkLst>
          <pc:docMk/>
          <pc:sldMk cId="0" sldId="378"/>
        </pc:sldMkLst>
        <pc:spChg chg="mod ord">
          <ac:chgData name="Ganavi M" userId="aa0847465628f3dc" providerId="Windows Live" clId="Web-{7717886F-2111-4CB4-836A-B8A718C7DBD8}" dt="2024-05-27T03:58:09.157" v="0"/>
          <ac:spMkLst>
            <pc:docMk/>
            <pc:sldMk cId="0" sldId="378"/>
            <ac:spMk id="2" creationId="{957C96AC-E07C-9EF3-9327-B7DC75A0A6B5}"/>
          </ac:spMkLst>
        </pc:spChg>
        <pc:spChg chg="mod ord">
          <ac:chgData name="Ganavi M" userId="aa0847465628f3dc" providerId="Windows Live" clId="Web-{7717886F-2111-4CB4-836A-B8A718C7DBD8}" dt="2024-05-27T03:58:09.157" v="0"/>
          <ac:spMkLst>
            <pc:docMk/>
            <pc:sldMk cId="0" sldId="378"/>
            <ac:spMk id="271362" creationId="{07E9EB1E-2802-B640-45C2-3928D8618E19}"/>
          </ac:spMkLst>
        </pc:spChg>
      </pc:sldChg>
      <pc:sldChg chg="modSp del mod modClrScheme chgLayout">
        <pc:chgData name="Ganavi M" userId="aa0847465628f3dc" providerId="Windows Live" clId="Web-{7717886F-2111-4CB4-836A-B8A718C7DBD8}" dt="2024-05-27T09:33:05.084" v="1155"/>
        <pc:sldMkLst>
          <pc:docMk/>
          <pc:sldMk cId="0" sldId="379"/>
        </pc:sldMkLst>
        <pc:spChg chg="mod ord">
          <ac:chgData name="Ganavi M" userId="aa0847465628f3dc" providerId="Windows Live" clId="Web-{7717886F-2111-4CB4-836A-B8A718C7DBD8}" dt="2024-05-27T03:58:09.157" v="0"/>
          <ac:spMkLst>
            <pc:docMk/>
            <pc:sldMk cId="0" sldId="379"/>
            <ac:spMk id="2" creationId="{9CC31788-C41F-FB57-B9BF-B43F12331050}"/>
          </ac:spMkLst>
        </pc:spChg>
        <pc:spChg chg="mod ord">
          <ac:chgData name="Ganavi M" userId="aa0847465628f3dc" providerId="Windows Live" clId="Web-{7717886F-2111-4CB4-836A-B8A718C7DBD8}" dt="2024-05-27T03:58:09.157" v="0"/>
          <ac:spMkLst>
            <pc:docMk/>
            <pc:sldMk cId="0" sldId="379"/>
            <ac:spMk id="273410" creationId="{8883E3C1-3AD1-597C-A8C7-FBA56D7DF6F1}"/>
          </ac:spMkLst>
        </pc:spChg>
      </pc:sldChg>
      <pc:sldChg chg="modSp del mod modClrScheme chgLayout">
        <pc:chgData name="Ganavi M" userId="aa0847465628f3dc" providerId="Windows Live" clId="Web-{7717886F-2111-4CB4-836A-B8A718C7DBD8}" dt="2024-05-27T09:33:05.599" v="1156"/>
        <pc:sldMkLst>
          <pc:docMk/>
          <pc:sldMk cId="0" sldId="380"/>
        </pc:sldMkLst>
        <pc:spChg chg="mod ord">
          <ac:chgData name="Ganavi M" userId="aa0847465628f3dc" providerId="Windows Live" clId="Web-{7717886F-2111-4CB4-836A-B8A718C7DBD8}" dt="2024-05-27T03:58:09.157" v="0"/>
          <ac:spMkLst>
            <pc:docMk/>
            <pc:sldMk cId="0" sldId="380"/>
            <ac:spMk id="2" creationId="{418CCF03-B24C-329A-E621-D8B945D9608C}"/>
          </ac:spMkLst>
        </pc:spChg>
        <pc:spChg chg="mod ord">
          <ac:chgData name="Ganavi M" userId="aa0847465628f3dc" providerId="Windows Live" clId="Web-{7717886F-2111-4CB4-836A-B8A718C7DBD8}" dt="2024-05-27T03:58:09.157" v="0"/>
          <ac:spMkLst>
            <pc:docMk/>
            <pc:sldMk cId="0" sldId="380"/>
            <ac:spMk id="275458" creationId="{ADAF195C-93BA-A132-2B49-3831528801CD}"/>
          </ac:spMkLst>
        </pc:spChg>
        <pc:spChg chg="mod ord">
          <ac:chgData name="Ganavi M" userId="aa0847465628f3dc" providerId="Windows Live" clId="Web-{7717886F-2111-4CB4-836A-B8A718C7DBD8}" dt="2024-05-27T03:58:09.157" v="0"/>
          <ac:spMkLst>
            <pc:docMk/>
            <pc:sldMk cId="0" sldId="380"/>
            <ac:spMk id="275459" creationId="{ACA58485-85E1-6D41-F0F8-E78D37F8D813}"/>
          </ac:spMkLst>
        </pc:spChg>
      </pc:sldChg>
      <pc:sldChg chg="modSp del mod modClrScheme chgLayout">
        <pc:chgData name="Ganavi M" userId="aa0847465628f3dc" providerId="Windows Live" clId="Web-{7717886F-2111-4CB4-836A-B8A718C7DBD8}" dt="2024-05-27T09:33:06.865" v="1157"/>
        <pc:sldMkLst>
          <pc:docMk/>
          <pc:sldMk cId="0" sldId="381"/>
        </pc:sldMkLst>
        <pc:spChg chg="mod ord">
          <ac:chgData name="Ganavi M" userId="aa0847465628f3dc" providerId="Windows Live" clId="Web-{7717886F-2111-4CB4-836A-B8A718C7DBD8}" dt="2024-05-27T03:58:09.157" v="0"/>
          <ac:spMkLst>
            <pc:docMk/>
            <pc:sldMk cId="0" sldId="381"/>
            <ac:spMk id="2" creationId="{0B2D4B91-6FEC-11EE-A0CF-CC9C9C5B6EBB}"/>
          </ac:spMkLst>
        </pc:spChg>
        <pc:spChg chg="mod ord">
          <ac:chgData name="Ganavi M" userId="aa0847465628f3dc" providerId="Windows Live" clId="Web-{7717886F-2111-4CB4-836A-B8A718C7DBD8}" dt="2024-05-27T03:58:09.157" v="0"/>
          <ac:spMkLst>
            <pc:docMk/>
            <pc:sldMk cId="0" sldId="381"/>
            <ac:spMk id="277506" creationId="{1B982E3E-0EB6-8D37-68DA-50B35AD1232F}"/>
          </ac:spMkLst>
        </pc:spChg>
        <pc:spChg chg="mod ord">
          <ac:chgData name="Ganavi M" userId="aa0847465628f3dc" providerId="Windows Live" clId="Web-{7717886F-2111-4CB4-836A-B8A718C7DBD8}" dt="2024-05-27T03:58:09.157" v="0"/>
          <ac:spMkLst>
            <pc:docMk/>
            <pc:sldMk cId="0" sldId="381"/>
            <ac:spMk id="277507" creationId="{5B268366-B698-7A66-B929-03910E6B4022}"/>
          </ac:spMkLst>
        </pc:spChg>
      </pc:sldChg>
      <pc:sldChg chg="modSp del mod modClrScheme chgLayout">
        <pc:chgData name="Ganavi M" userId="aa0847465628f3dc" providerId="Windows Live" clId="Web-{7717886F-2111-4CB4-836A-B8A718C7DBD8}" dt="2024-05-27T09:33:07.802" v="1158"/>
        <pc:sldMkLst>
          <pc:docMk/>
          <pc:sldMk cId="0" sldId="382"/>
        </pc:sldMkLst>
        <pc:spChg chg="mod ord">
          <ac:chgData name="Ganavi M" userId="aa0847465628f3dc" providerId="Windows Live" clId="Web-{7717886F-2111-4CB4-836A-B8A718C7DBD8}" dt="2024-05-27T03:58:09.157" v="0"/>
          <ac:spMkLst>
            <pc:docMk/>
            <pc:sldMk cId="0" sldId="382"/>
            <ac:spMk id="2" creationId="{5834B25C-D4AB-8AE8-BE25-27341DDDA652}"/>
          </ac:spMkLst>
        </pc:spChg>
        <pc:spChg chg="mod ord">
          <ac:chgData name="Ganavi M" userId="aa0847465628f3dc" providerId="Windows Live" clId="Web-{7717886F-2111-4CB4-836A-B8A718C7DBD8}" dt="2024-05-27T03:58:09.157" v="0"/>
          <ac:spMkLst>
            <pc:docMk/>
            <pc:sldMk cId="0" sldId="382"/>
            <ac:spMk id="279554" creationId="{CA99FDCC-8D54-21F2-2571-A592CC207906}"/>
          </ac:spMkLst>
        </pc:spChg>
        <pc:spChg chg="mod ord">
          <ac:chgData name="Ganavi M" userId="aa0847465628f3dc" providerId="Windows Live" clId="Web-{7717886F-2111-4CB4-836A-B8A718C7DBD8}" dt="2024-05-27T03:58:09.157" v="0"/>
          <ac:spMkLst>
            <pc:docMk/>
            <pc:sldMk cId="0" sldId="382"/>
            <ac:spMk id="279580" creationId="{025CA7FF-A98C-E0A7-79AD-9045654EA361}"/>
          </ac:spMkLst>
        </pc:spChg>
      </pc:sldChg>
      <pc:sldChg chg="modSp del mod modClrScheme chgLayout">
        <pc:chgData name="Ganavi M" userId="aa0847465628f3dc" providerId="Windows Live" clId="Web-{7717886F-2111-4CB4-836A-B8A718C7DBD8}" dt="2024-05-27T09:33:09.428" v="1159"/>
        <pc:sldMkLst>
          <pc:docMk/>
          <pc:sldMk cId="0" sldId="383"/>
        </pc:sldMkLst>
        <pc:spChg chg="mod ord">
          <ac:chgData name="Ganavi M" userId="aa0847465628f3dc" providerId="Windows Live" clId="Web-{7717886F-2111-4CB4-836A-B8A718C7DBD8}" dt="2024-05-27T03:58:09.157" v="0"/>
          <ac:spMkLst>
            <pc:docMk/>
            <pc:sldMk cId="0" sldId="383"/>
            <ac:spMk id="2" creationId="{EF9640EC-9318-5E4E-B8A7-6A810B9FC7F8}"/>
          </ac:spMkLst>
        </pc:spChg>
        <pc:spChg chg="mod ord">
          <ac:chgData name="Ganavi M" userId="aa0847465628f3dc" providerId="Windows Live" clId="Web-{7717886F-2111-4CB4-836A-B8A718C7DBD8}" dt="2024-05-27T03:58:09.157" v="0"/>
          <ac:spMkLst>
            <pc:docMk/>
            <pc:sldMk cId="0" sldId="383"/>
            <ac:spMk id="281616" creationId="{7DAD9440-E07D-CFAB-0A03-7A3E8D566F72}"/>
          </ac:spMkLst>
        </pc:spChg>
      </pc:sldChg>
      <pc:sldChg chg="modSp del mod modClrScheme chgLayout">
        <pc:chgData name="Ganavi M" userId="aa0847465628f3dc" providerId="Windows Live" clId="Web-{7717886F-2111-4CB4-836A-B8A718C7DBD8}" dt="2024-05-27T09:33:11.037" v="1160"/>
        <pc:sldMkLst>
          <pc:docMk/>
          <pc:sldMk cId="0" sldId="384"/>
        </pc:sldMkLst>
        <pc:spChg chg="mod ord">
          <ac:chgData name="Ganavi M" userId="aa0847465628f3dc" providerId="Windows Live" clId="Web-{7717886F-2111-4CB4-836A-B8A718C7DBD8}" dt="2024-05-27T03:58:09.157" v="0"/>
          <ac:spMkLst>
            <pc:docMk/>
            <pc:sldMk cId="0" sldId="384"/>
            <ac:spMk id="2" creationId="{85C6DB97-21B6-3CA4-12DD-9A62D1576DBF}"/>
          </ac:spMkLst>
        </pc:spChg>
        <pc:spChg chg="mod ord">
          <ac:chgData name="Ganavi M" userId="aa0847465628f3dc" providerId="Windows Live" clId="Web-{7717886F-2111-4CB4-836A-B8A718C7DBD8}" dt="2024-05-27T03:58:09.157" v="0"/>
          <ac:spMkLst>
            <pc:docMk/>
            <pc:sldMk cId="0" sldId="384"/>
            <ac:spMk id="283650" creationId="{7BB85263-68D1-4EDD-1E39-273516974C9A}"/>
          </ac:spMkLst>
        </pc:spChg>
        <pc:spChg chg="mod ord">
          <ac:chgData name="Ganavi M" userId="aa0847465628f3dc" providerId="Windows Live" clId="Web-{7717886F-2111-4CB4-836A-B8A718C7DBD8}" dt="2024-05-27T03:58:09.157" v="0"/>
          <ac:spMkLst>
            <pc:docMk/>
            <pc:sldMk cId="0" sldId="384"/>
            <ac:spMk id="283651" creationId="{F9AF5F11-276E-DED1-54AA-FA651166DEB7}"/>
          </ac:spMkLst>
        </pc:spChg>
      </pc:sldChg>
      <pc:sldChg chg="modSp del mod modClrScheme chgLayout">
        <pc:chgData name="Ganavi M" userId="aa0847465628f3dc" providerId="Windows Live" clId="Web-{7717886F-2111-4CB4-836A-B8A718C7DBD8}" dt="2024-05-27T09:33:11.724" v="1161"/>
        <pc:sldMkLst>
          <pc:docMk/>
          <pc:sldMk cId="0" sldId="385"/>
        </pc:sldMkLst>
        <pc:spChg chg="mod ord">
          <ac:chgData name="Ganavi M" userId="aa0847465628f3dc" providerId="Windows Live" clId="Web-{7717886F-2111-4CB4-836A-B8A718C7DBD8}" dt="2024-05-27T03:58:09.157" v="0"/>
          <ac:spMkLst>
            <pc:docMk/>
            <pc:sldMk cId="0" sldId="385"/>
            <ac:spMk id="2" creationId="{F8A3CEED-94C9-6E55-357C-C8701CC660C4}"/>
          </ac:spMkLst>
        </pc:spChg>
        <pc:spChg chg="mod ord">
          <ac:chgData name="Ganavi M" userId="aa0847465628f3dc" providerId="Windows Live" clId="Web-{7717886F-2111-4CB4-836A-B8A718C7DBD8}" dt="2024-05-27T03:58:09.157" v="0"/>
          <ac:spMkLst>
            <pc:docMk/>
            <pc:sldMk cId="0" sldId="385"/>
            <ac:spMk id="285731" creationId="{AF300E61-93C0-ECAD-B644-847620FB1630}"/>
          </ac:spMkLst>
        </pc:spChg>
      </pc:sldChg>
      <pc:sldChg chg="modSp del mod modClrScheme chgLayout">
        <pc:chgData name="Ganavi M" userId="aa0847465628f3dc" providerId="Windows Live" clId="Web-{7717886F-2111-4CB4-836A-B8A718C7DBD8}" dt="2024-05-27T09:33:13.553" v="1162"/>
        <pc:sldMkLst>
          <pc:docMk/>
          <pc:sldMk cId="0" sldId="387"/>
        </pc:sldMkLst>
        <pc:spChg chg="mod ord">
          <ac:chgData name="Ganavi M" userId="aa0847465628f3dc" providerId="Windows Live" clId="Web-{7717886F-2111-4CB4-836A-B8A718C7DBD8}" dt="2024-05-27T03:58:09.157" v="0"/>
          <ac:spMkLst>
            <pc:docMk/>
            <pc:sldMk cId="0" sldId="387"/>
            <ac:spMk id="2" creationId="{F5046A81-3769-BF5C-5F78-479BBA03AC67}"/>
          </ac:spMkLst>
        </pc:spChg>
        <pc:spChg chg="mod ord">
          <ac:chgData name="Ganavi M" userId="aa0847465628f3dc" providerId="Windows Live" clId="Web-{7717886F-2111-4CB4-836A-B8A718C7DBD8}" dt="2024-05-27T03:58:09.157" v="0"/>
          <ac:spMkLst>
            <pc:docMk/>
            <pc:sldMk cId="0" sldId="387"/>
            <ac:spMk id="289796" creationId="{332ADE0C-A3A1-9ECB-7C23-387309D1EFCB}"/>
          </ac:spMkLst>
        </pc:spChg>
      </pc:sldChg>
      <pc:sldChg chg="modSp del mod modClrScheme chgLayout">
        <pc:chgData name="Ganavi M" userId="aa0847465628f3dc" providerId="Windows Live" clId="Web-{7717886F-2111-4CB4-836A-B8A718C7DBD8}" dt="2024-05-27T09:33:16.678" v="1163"/>
        <pc:sldMkLst>
          <pc:docMk/>
          <pc:sldMk cId="0" sldId="388"/>
        </pc:sldMkLst>
        <pc:spChg chg="mod ord">
          <ac:chgData name="Ganavi M" userId="aa0847465628f3dc" providerId="Windows Live" clId="Web-{7717886F-2111-4CB4-836A-B8A718C7DBD8}" dt="2024-05-27T03:58:09.157" v="0"/>
          <ac:spMkLst>
            <pc:docMk/>
            <pc:sldMk cId="0" sldId="388"/>
            <ac:spMk id="2" creationId="{721CECB2-2E4C-0FC0-464F-BE9A1C30BA89}"/>
          </ac:spMkLst>
        </pc:spChg>
        <pc:spChg chg="mod ord">
          <ac:chgData name="Ganavi M" userId="aa0847465628f3dc" providerId="Windows Live" clId="Web-{7717886F-2111-4CB4-836A-B8A718C7DBD8}" dt="2024-05-27T03:58:09.157" v="0"/>
          <ac:spMkLst>
            <pc:docMk/>
            <pc:sldMk cId="0" sldId="388"/>
            <ac:spMk id="291843" creationId="{3E2906C4-CE45-A686-AA6D-4245CA11C80A}"/>
          </ac:spMkLst>
        </pc:spChg>
      </pc:sldChg>
      <pc:sldChg chg="modSp del mod modClrScheme chgLayout">
        <pc:chgData name="Ganavi M" userId="aa0847465628f3dc" providerId="Windows Live" clId="Web-{7717886F-2111-4CB4-836A-B8A718C7DBD8}" dt="2024-05-27T09:33:17.537" v="1164"/>
        <pc:sldMkLst>
          <pc:docMk/>
          <pc:sldMk cId="0" sldId="389"/>
        </pc:sldMkLst>
        <pc:spChg chg="mod ord">
          <ac:chgData name="Ganavi M" userId="aa0847465628f3dc" providerId="Windows Live" clId="Web-{7717886F-2111-4CB4-836A-B8A718C7DBD8}" dt="2024-05-27T03:58:09.157" v="0"/>
          <ac:spMkLst>
            <pc:docMk/>
            <pc:sldMk cId="0" sldId="389"/>
            <ac:spMk id="2" creationId="{655FC0AA-EBF5-B41C-06BD-AC58C25BDEA1}"/>
          </ac:spMkLst>
        </pc:spChg>
        <pc:spChg chg="mod ord">
          <ac:chgData name="Ganavi M" userId="aa0847465628f3dc" providerId="Windows Live" clId="Web-{7717886F-2111-4CB4-836A-B8A718C7DBD8}" dt="2024-05-27T03:58:09.157" v="0"/>
          <ac:spMkLst>
            <pc:docMk/>
            <pc:sldMk cId="0" sldId="389"/>
            <ac:spMk id="293890" creationId="{BA2917D2-9D43-25E9-7177-98DBA4E9E709}"/>
          </ac:spMkLst>
        </pc:spChg>
      </pc:sldChg>
      <pc:sldChg chg="modSp del mod modClrScheme chgLayout">
        <pc:chgData name="Ganavi M" userId="aa0847465628f3dc" providerId="Windows Live" clId="Web-{7717886F-2111-4CB4-836A-B8A718C7DBD8}" dt="2024-05-27T09:33:18.272" v="1165"/>
        <pc:sldMkLst>
          <pc:docMk/>
          <pc:sldMk cId="0" sldId="390"/>
        </pc:sldMkLst>
        <pc:spChg chg="mod ord">
          <ac:chgData name="Ganavi M" userId="aa0847465628f3dc" providerId="Windows Live" clId="Web-{7717886F-2111-4CB4-836A-B8A718C7DBD8}" dt="2024-05-27T03:58:09.157" v="0"/>
          <ac:spMkLst>
            <pc:docMk/>
            <pc:sldMk cId="0" sldId="390"/>
            <ac:spMk id="2" creationId="{45C44FEF-70FF-309A-59A1-3CC85643B97F}"/>
          </ac:spMkLst>
        </pc:spChg>
        <pc:spChg chg="mod ord">
          <ac:chgData name="Ganavi M" userId="aa0847465628f3dc" providerId="Windows Live" clId="Web-{7717886F-2111-4CB4-836A-B8A718C7DBD8}" dt="2024-05-27T03:58:09.157" v="0"/>
          <ac:spMkLst>
            <pc:docMk/>
            <pc:sldMk cId="0" sldId="390"/>
            <ac:spMk id="295938" creationId="{39EFD4CB-5795-9BAF-D5FA-2AEFC0B717C8}"/>
          </ac:spMkLst>
        </pc:spChg>
        <pc:spChg chg="mod ord">
          <ac:chgData name="Ganavi M" userId="aa0847465628f3dc" providerId="Windows Live" clId="Web-{7717886F-2111-4CB4-836A-B8A718C7DBD8}" dt="2024-05-27T03:58:09.157" v="0"/>
          <ac:spMkLst>
            <pc:docMk/>
            <pc:sldMk cId="0" sldId="390"/>
            <ac:spMk id="295939" creationId="{3B3610B3-3C86-9090-64E6-8E337AA56CD9}"/>
          </ac:spMkLst>
        </pc:spChg>
      </pc:sldChg>
      <pc:sldChg chg="modSp del mod modClrScheme chgLayout">
        <pc:chgData name="Ganavi M" userId="aa0847465628f3dc" providerId="Windows Live" clId="Web-{7717886F-2111-4CB4-836A-B8A718C7DBD8}" dt="2024-05-27T09:33:19.725" v="1166"/>
        <pc:sldMkLst>
          <pc:docMk/>
          <pc:sldMk cId="0" sldId="391"/>
        </pc:sldMkLst>
        <pc:spChg chg="mod ord">
          <ac:chgData name="Ganavi M" userId="aa0847465628f3dc" providerId="Windows Live" clId="Web-{7717886F-2111-4CB4-836A-B8A718C7DBD8}" dt="2024-05-27T03:58:09.157" v="0"/>
          <ac:spMkLst>
            <pc:docMk/>
            <pc:sldMk cId="0" sldId="391"/>
            <ac:spMk id="2" creationId="{9FDAA82C-07EA-EF43-3CDB-F10C41F47327}"/>
          </ac:spMkLst>
        </pc:spChg>
        <pc:spChg chg="mod ord">
          <ac:chgData name="Ganavi M" userId="aa0847465628f3dc" providerId="Windows Live" clId="Web-{7717886F-2111-4CB4-836A-B8A718C7DBD8}" dt="2024-05-27T03:58:09.157" v="0"/>
          <ac:spMkLst>
            <pc:docMk/>
            <pc:sldMk cId="0" sldId="391"/>
            <ac:spMk id="297986" creationId="{5240D783-639F-AC60-A86B-B16DBA76F244}"/>
          </ac:spMkLst>
        </pc:spChg>
        <pc:spChg chg="mod ord">
          <ac:chgData name="Ganavi M" userId="aa0847465628f3dc" providerId="Windows Live" clId="Web-{7717886F-2111-4CB4-836A-B8A718C7DBD8}" dt="2024-05-27T03:58:09.157" v="0"/>
          <ac:spMkLst>
            <pc:docMk/>
            <pc:sldMk cId="0" sldId="391"/>
            <ac:spMk id="297987" creationId="{A252E6F7-84C1-DEFA-AEBE-9EE81BE67D72}"/>
          </ac:spMkLst>
        </pc:spChg>
      </pc:sldChg>
      <pc:sldChg chg="modSp del mod modClrScheme chgLayout">
        <pc:chgData name="Ganavi M" userId="aa0847465628f3dc" providerId="Windows Live" clId="Web-{7717886F-2111-4CB4-836A-B8A718C7DBD8}" dt="2024-05-27T09:33:22.459" v="1168"/>
        <pc:sldMkLst>
          <pc:docMk/>
          <pc:sldMk cId="0" sldId="392"/>
        </pc:sldMkLst>
        <pc:spChg chg="mod ord">
          <ac:chgData name="Ganavi M" userId="aa0847465628f3dc" providerId="Windows Live" clId="Web-{7717886F-2111-4CB4-836A-B8A718C7DBD8}" dt="2024-05-27T03:58:09.157" v="0"/>
          <ac:spMkLst>
            <pc:docMk/>
            <pc:sldMk cId="0" sldId="392"/>
            <ac:spMk id="2" creationId="{9D669756-EAB6-A6B4-5C22-260B882C8DD3}"/>
          </ac:spMkLst>
        </pc:spChg>
        <pc:spChg chg="mod ord">
          <ac:chgData name="Ganavi M" userId="aa0847465628f3dc" providerId="Windows Live" clId="Web-{7717886F-2111-4CB4-836A-B8A718C7DBD8}" dt="2024-05-27T03:58:09.157" v="0"/>
          <ac:spMkLst>
            <pc:docMk/>
            <pc:sldMk cId="0" sldId="392"/>
            <ac:spMk id="300034" creationId="{59AE9A3C-36C9-262C-CF65-D89D8209B11F}"/>
          </ac:spMkLst>
        </pc:spChg>
        <pc:spChg chg="mod ord">
          <ac:chgData name="Ganavi M" userId="aa0847465628f3dc" providerId="Windows Live" clId="Web-{7717886F-2111-4CB4-836A-B8A718C7DBD8}" dt="2024-05-27T03:58:09.157" v="0"/>
          <ac:spMkLst>
            <pc:docMk/>
            <pc:sldMk cId="0" sldId="392"/>
            <ac:spMk id="300035" creationId="{688154F9-C659-A368-ACB6-6E7664185526}"/>
          </ac:spMkLst>
        </pc:spChg>
      </pc:sldChg>
      <pc:sldChg chg="modSp del mod modClrScheme chgLayout">
        <pc:chgData name="Ganavi M" userId="aa0847465628f3dc" providerId="Windows Live" clId="Web-{7717886F-2111-4CB4-836A-B8A718C7DBD8}" dt="2024-05-27T09:33:25.569" v="1170"/>
        <pc:sldMkLst>
          <pc:docMk/>
          <pc:sldMk cId="0" sldId="394"/>
        </pc:sldMkLst>
        <pc:spChg chg="mod ord">
          <ac:chgData name="Ganavi M" userId="aa0847465628f3dc" providerId="Windows Live" clId="Web-{7717886F-2111-4CB4-836A-B8A718C7DBD8}" dt="2024-05-27T03:58:09.157" v="0"/>
          <ac:spMkLst>
            <pc:docMk/>
            <pc:sldMk cId="0" sldId="394"/>
            <ac:spMk id="2" creationId="{22C7C7D0-6417-1F13-A9D6-55C953462880}"/>
          </ac:spMkLst>
        </pc:spChg>
        <pc:spChg chg="mod ord">
          <ac:chgData name="Ganavi M" userId="aa0847465628f3dc" providerId="Windows Live" clId="Web-{7717886F-2111-4CB4-836A-B8A718C7DBD8}" dt="2024-05-27T03:58:09.157" v="0"/>
          <ac:spMkLst>
            <pc:docMk/>
            <pc:sldMk cId="0" sldId="394"/>
            <ac:spMk id="304132" creationId="{74A1A3DC-45E7-8C4E-2871-D431A5790D52}"/>
          </ac:spMkLst>
        </pc:spChg>
      </pc:sldChg>
      <pc:sldChg chg="modSp del mod modClrScheme chgLayout">
        <pc:chgData name="Ganavi M" userId="aa0847465628f3dc" providerId="Windows Live" clId="Web-{7717886F-2111-4CB4-836A-B8A718C7DBD8}" dt="2024-05-27T09:33:26.553" v="1171"/>
        <pc:sldMkLst>
          <pc:docMk/>
          <pc:sldMk cId="0" sldId="395"/>
        </pc:sldMkLst>
        <pc:spChg chg="mod ord">
          <ac:chgData name="Ganavi M" userId="aa0847465628f3dc" providerId="Windows Live" clId="Web-{7717886F-2111-4CB4-836A-B8A718C7DBD8}" dt="2024-05-27T03:58:09.157" v="0"/>
          <ac:spMkLst>
            <pc:docMk/>
            <pc:sldMk cId="0" sldId="395"/>
            <ac:spMk id="2" creationId="{23CA1E8A-3117-4787-6DC7-136BFE093FF6}"/>
          </ac:spMkLst>
        </pc:spChg>
        <pc:spChg chg="mod ord">
          <ac:chgData name="Ganavi M" userId="aa0847465628f3dc" providerId="Windows Live" clId="Web-{7717886F-2111-4CB4-836A-B8A718C7DBD8}" dt="2024-05-27T03:58:09.157" v="0"/>
          <ac:spMkLst>
            <pc:docMk/>
            <pc:sldMk cId="0" sldId="395"/>
            <ac:spMk id="306178" creationId="{966A722B-92E0-2A70-C2EF-602C63FBC801}"/>
          </ac:spMkLst>
        </pc:spChg>
      </pc:sldChg>
      <pc:sldChg chg="modSp del mod modClrScheme chgLayout">
        <pc:chgData name="Ganavi M" userId="aa0847465628f3dc" providerId="Windows Live" clId="Web-{7717886F-2111-4CB4-836A-B8A718C7DBD8}" dt="2024-05-27T09:33:28.881" v="1173"/>
        <pc:sldMkLst>
          <pc:docMk/>
          <pc:sldMk cId="0" sldId="396"/>
        </pc:sldMkLst>
        <pc:spChg chg="mod ord">
          <ac:chgData name="Ganavi M" userId="aa0847465628f3dc" providerId="Windows Live" clId="Web-{7717886F-2111-4CB4-836A-B8A718C7DBD8}" dt="2024-05-27T03:58:09.157" v="0"/>
          <ac:spMkLst>
            <pc:docMk/>
            <pc:sldMk cId="0" sldId="396"/>
            <ac:spMk id="2" creationId="{D66EB89F-3874-B48F-E8E6-6CE6DA23176B}"/>
          </ac:spMkLst>
        </pc:spChg>
        <pc:spChg chg="mod ord">
          <ac:chgData name="Ganavi M" userId="aa0847465628f3dc" providerId="Windows Live" clId="Web-{7717886F-2111-4CB4-836A-B8A718C7DBD8}" dt="2024-05-27T03:58:09.157" v="0"/>
          <ac:spMkLst>
            <pc:docMk/>
            <pc:sldMk cId="0" sldId="396"/>
            <ac:spMk id="308227" creationId="{3FFD9AEC-E169-4F4E-428B-4AE1599030D3}"/>
          </ac:spMkLst>
        </pc:spChg>
        <pc:spChg chg="mod ord">
          <ac:chgData name="Ganavi M" userId="aa0847465628f3dc" providerId="Windows Live" clId="Web-{7717886F-2111-4CB4-836A-B8A718C7DBD8}" dt="2024-05-27T03:58:09.157" v="0"/>
          <ac:spMkLst>
            <pc:docMk/>
            <pc:sldMk cId="0" sldId="396"/>
            <ac:spMk id="308230" creationId="{71018CBD-656F-B504-FA9D-343B6AB86D89}"/>
          </ac:spMkLst>
        </pc:spChg>
      </pc:sldChg>
      <pc:sldChg chg="modSp del mod modClrScheme chgLayout">
        <pc:chgData name="Ganavi M" userId="aa0847465628f3dc" providerId="Windows Live" clId="Web-{7717886F-2111-4CB4-836A-B8A718C7DBD8}" dt="2024-05-27T09:33:34.757" v="1175"/>
        <pc:sldMkLst>
          <pc:docMk/>
          <pc:sldMk cId="0" sldId="397"/>
        </pc:sldMkLst>
        <pc:spChg chg="mod ord">
          <ac:chgData name="Ganavi M" userId="aa0847465628f3dc" providerId="Windows Live" clId="Web-{7717886F-2111-4CB4-836A-B8A718C7DBD8}" dt="2024-05-27T03:58:09.157" v="0"/>
          <ac:spMkLst>
            <pc:docMk/>
            <pc:sldMk cId="0" sldId="397"/>
            <ac:spMk id="2" creationId="{485187A1-E21A-CAC6-CE11-A593EFC5F51D}"/>
          </ac:spMkLst>
        </pc:spChg>
        <pc:spChg chg="mod ord">
          <ac:chgData name="Ganavi M" userId="aa0847465628f3dc" providerId="Windows Live" clId="Web-{7717886F-2111-4CB4-836A-B8A718C7DBD8}" dt="2024-05-27T03:58:09.157" v="0"/>
          <ac:spMkLst>
            <pc:docMk/>
            <pc:sldMk cId="0" sldId="397"/>
            <ac:spMk id="310276" creationId="{07F3CAE7-0818-D04D-4A78-9DA60C7FD6F8}"/>
          </ac:spMkLst>
        </pc:spChg>
      </pc:sldChg>
      <pc:sldChg chg="modSp del mod modClrScheme chgLayout">
        <pc:chgData name="Ganavi M" userId="aa0847465628f3dc" providerId="Windows Live" clId="Web-{7717886F-2111-4CB4-836A-B8A718C7DBD8}" dt="2024-05-27T09:33:34.850" v="1176"/>
        <pc:sldMkLst>
          <pc:docMk/>
          <pc:sldMk cId="0" sldId="398"/>
        </pc:sldMkLst>
        <pc:spChg chg="mod ord">
          <ac:chgData name="Ganavi M" userId="aa0847465628f3dc" providerId="Windows Live" clId="Web-{7717886F-2111-4CB4-836A-B8A718C7DBD8}" dt="2024-05-27T03:58:09.157" v="0"/>
          <ac:spMkLst>
            <pc:docMk/>
            <pc:sldMk cId="0" sldId="398"/>
            <ac:spMk id="2" creationId="{BD884D25-2F03-FCEC-0533-CB74605E66E9}"/>
          </ac:spMkLst>
        </pc:spChg>
        <pc:spChg chg="mod ord">
          <ac:chgData name="Ganavi M" userId="aa0847465628f3dc" providerId="Windows Live" clId="Web-{7717886F-2111-4CB4-836A-B8A718C7DBD8}" dt="2024-05-27T03:58:09.157" v="0"/>
          <ac:spMkLst>
            <pc:docMk/>
            <pc:sldMk cId="0" sldId="398"/>
            <ac:spMk id="312322" creationId="{30079423-0FE6-76D3-C6D5-20F1F510C38B}"/>
          </ac:spMkLst>
        </pc:spChg>
      </pc:sldChg>
      <pc:sldChg chg="modSp del mod modClrScheme chgLayout">
        <pc:chgData name="Ganavi M" userId="aa0847465628f3dc" providerId="Windows Live" clId="Web-{7717886F-2111-4CB4-836A-B8A718C7DBD8}" dt="2024-05-27T09:33:34.866" v="1177"/>
        <pc:sldMkLst>
          <pc:docMk/>
          <pc:sldMk cId="0" sldId="399"/>
        </pc:sldMkLst>
        <pc:spChg chg="mod ord">
          <ac:chgData name="Ganavi M" userId="aa0847465628f3dc" providerId="Windows Live" clId="Web-{7717886F-2111-4CB4-836A-B8A718C7DBD8}" dt="2024-05-27T03:58:09.157" v="0"/>
          <ac:spMkLst>
            <pc:docMk/>
            <pc:sldMk cId="0" sldId="399"/>
            <ac:spMk id="2" creationId="{927C12F2-A57B-2299-4F16-D0730E7C280C}"/>
          </ac:spMkLst>
        </pc:spChg>
        <pc:spChg chg="mod ord">
          <ac:chgData name="Ganavi M" userId="aa0847465628f3dc" providerId="Windows Live" clId="Web-{7717886F-2111-4CB4-836A-B8A718C7DBD8}" dt="2024-05-27T03:58:09.157" v="0"/>
          <ac:spMkLst>
            <pc:docMk/>
            <pc:sldMk cId="0" sldId="399"/>
            <ac:spMk id="314370" creationId="{A6D0505B-12F5-740F-739E-41DB4D3A99BB}"/>
          </ac:spMkLst>
        </pc:spChg>
      </pc:sldChg>
      <pc:sldChg chg="modSp del mod modClrScheme chgLayout">
        <pc:chgData name="Ganavi M" userId="aa0847465628f3dc" providerId="Windows Live" clId="Web-{7717886F-2111-4CB4-836A-B8A718C7DBD8}" dt="2024-05-27T09:33:37.913" v="1178"/>
        <pc:sldMkLst>
          <pc:docMk/>
          <pc:sldMk cId="0" sldId="400"/>
        </pc:sldMkLst>
        <pc:spChg chg="mod ord">
          <ac:chgData name="Ganavi M" userId="aa0847465628f3dc" providerId="Windows Live" clId="Web-{7717886F-2111-4CB4-836A-B8A718C7DBD8}" dt="2024-05-27T03:58:09.157" v="0"/>
          <ac:spMkLst>
            <pc:docMk/>
            <pc:sldMk cId="0" sldId="400"/>
            <ac:spMk id="2" creationId="{B57279DD-D55E-0D6F-2C84-9159143714C8}"/>
          </ac:spMkLst>
        </pc:spChg>
        <pc:spChg chg="mod ord">
          <ac:chgData name="Ganavi M" userId="aa0847465628f3dc" providerId="Windows Live" clId="Web-{7717886F-2111-4CB4-836A-B8A718C7DBD8}" dt="2024-05-27T03:58:09.157" v="0"/>
          <ac:spMkLst>
            <pc:docMk/>
            <pc:sldMk cId="0" sldId="400"/>
            <ac:spMk id="316418" creationId="{A00302CB-0877-955B-2A11-C2F53BE53D9B}"/>
          </ac:spMkLst>
        </pc:spChg>
        <pc:spChg chg="mod ord">
          <ac:chgData name="Ganavi M" userId="aa0847465628f3dc" providerId="Windows Live" clId="Web-{7717886F-2111-4CB4-836A-B8A718C7DBD8}" dt="2024-05-27T03:58:09.157" v="0"/>
          <ac:spMkLst>
            <pc:docMk/>
            <pc:sldMk cId="0" sldId="400"/>
            <ac:spMk id="316419" creationId="{6410B331-2AA1-9A00-0F38-14BD4E13A5BD}"/>
          </ac:spMkLst>
        </pc:spChg>
      </pc:sldChg>
      <pc:sldChg chg="modSp del mod modClrScheme chgLayout">
        <pc:chgData name="Ganavi M" userId="aa0847465628f3dc" providerId="Windows Live" clId="Web-{7717886F-2111-4CB4-836A-B8A718C7DBD8}" dt="2024-05-27T09:33:38.022" v="1179"/>
        <pc:sldMkLst>
          <pc:docMk/>
          <pc:sldMk cId="0" sldId="401"/>
        </pc:sldMkLst>
        <pc:spChg chg="mod ord">
          <ac:chgData name="Ganavi M" userId="aa0847465628f3dc" providerId="Windows Live" clId="Web-{7717886F-2111-4CB4-836A-B8A718C7DBD8}" dt="2024-05-27T03:58:09.157" v="0"/>
          <ac:spMkLst>
            <pc:docMk/>
            <pc:sldMk cId="0" sldId="401"/>
            <ac:spMk id="2" creationId="{CE0DE820-E80C-B069-1EA3-AFB34D1AEF5F}"/>
          </ac:spMkLst>
        </pc:spChg>
        <pc:spChg chg="mod ord">
          <ac:chgData name="Ganavi M" userId="aa0847465628f3dc" providerId="Windows Live" clId="Web-{7717886F-2111-4CB4-836A-B8A718C7DBD8}" dt="2024-05-27T03:58:09.157" v="0"/>
          <ac:spMkLst>
            <pc:docMk/>
            <pc:sldMk cId="0" sldId="401"/>
            <ac:spMk id="318466" creationId="{D7193AA3-6470-3924-1462-E961E7FA8578}"/>
          </ac:spMkLst>
        </pc:spChg>
        <pc:spChg chg="mod ord">
          <ac:chgData name="Ganavi M" userId="aa0847465628f3dc" providerId="Windows Live" clId="Web-{7717886F-2111-4CB4-836A-B8A718C7DBD8}" dt="2024-05-27T03:58:09.157" v="0"/>
          <ac:spMkLst>
            <pc:docMk/>
            <pc:sldMk cId="0" sldId="401"/>
            <ac:spMk id="318467" creationId="{AAEABDDB-061B-876B-139F-243CC6EA68FE}"/>
          </ac:spMkLst>
        </pc:spChg>
      </pc:sldChg>
      <pc:sldChg chg="modSp del mod modClrScheme chgLayout">
        <pc:chgData name="Ganavi M" userId="aa0847465628f3dc" providerId="Windows Live" clId="Web-{7717886F-2111-4CB4-836A-B8A718C7DBD8}" dt="2024-05-27T09:33:39.116" v="1180"/>
        <pc:sldMkLst>
          <pc:docMk/>
          <pc:sldMk cId="0" sldId="402"/>
        </pc:sldMkLst>
        <pc:spChg chg="mod ord">
          <ac:chgData name="Ganavi M" userId="aa0847465628f3dc" providerId="Windows Live" clId="Web-{7717886F-2111-4CB4-836A-B8A718C7DBD8}" dt="2024-05-27T03:58:09.157" v="0"/>
          <ac:spMkLst>
            <pc:docMk/>
            <pc:sldMk cId="0" sldId="402"/>
            <ac:spMk id="2" creationId="{550543ED-08D2-5C66-31CD-330CFD00B4A1}"/>
          </ac:spMkLst>
        </pc:spChg>
        <pc:spChg chg="mod ord">
          <ac:chgData name="Ganavi M" userId="aa0847465628f3dc" providerId="Windows Live" clId="Web-{7717886F-2111-4CB4-836A-B8A718C7DBD8}" dt="2024-05-27T03:58:09.157" v="0"/>
          <ac:spMkLst>
            <pc:docMk/>
            <pc:sldMk cId="0" sldId="402"/>
            <ac:spMk id="320514" creationId="{FDC3A094-C93B-2756-C51F-F42E96494530}"/>
          </ac:spMkLst>
        </pc:spChg>
        <pc:spChg chg="mod ord">
          <ac:chgData name="Ganavi M" userId="aa0847465628f3dc" providerId="Windows Live" clId="Web-{7717886F-2111-4CB4-836A-B8A718C7DBD8}" dt="2024-05-27T03:58:09.157" v="0"/>
          <ac:spMkLst>
            <pc:docMk/>
            <pc:sldMk cId="0" sldId="402"/>
            <ac:spMk id="320515" creationId="{2794D189-1AE7-3444-92E4-491F249B66DE}"/>
          </ac:spMkLst>
        </pc:spChg>
      </pc:sldChg>
      <pc:sldChg chg="modSp del mod modClrScheme chgLayout">
        <pc:chgData name="Ganavi M" userId="aa0847465628f3dc" providerId="Windows Live" clId="Web-{7717886F-2111-4CB4-836A-B8A718C7DBD8}" dt="2024-05-27T09:33:42.413" v="1181"/>
        <pc:sldMkLst>
          <pc:docMk/>
          <pc:sldMk cId="0" sldId="403"/>
        </pc:sldMkLst>
        <pc:spChg chg="mod ord">
          <ac:chgData name="Ganavi M" userId="aa0847465628f3dc" providerId="Windows Live" clId="Web-{7717886F-2111-4CB4-836A-B8A718C7DBD8}" dt="2024-05-27T03:58:09.157" v="0"/>
          <ac:spMkLst>
            <pc:docMk/>
            <pc:sldMk cId="0" sldId="403"/>
            <ac:spMk id="2" creationId="{6CAEE928-2A1B-1E04-71A0-EEC335C31535}"/>
          </ac:spMkLst>
        </pc:spChg>
        <pc:spChg chg="mod ord">
          <ac:chgData name="Ganavi M" userId="aa0847465628f3dc" providerId="Windows Live" clId="Web-{7717886F-2111-4CB4-836A-B8A718C7DBD8}" dt="2024-05-27T03:58:09.157" v="0"/>
          <ac:spMkLst>
            <pc:docMk/>
            <pc:sldMk cId="0" sldId="403"/>
            <ac:spMk id="322562" creationId="{0D3D1548-E065-60AB-BCF7-B8F5F144A2C0}"/>
          </ac:spMkLst>
        </pc:spChg>
        <pc:spChg chg="mod ord">
          <ac:chgData name="Ganavi M" userId="aa0847465628f3dc" providerId="Windows Live" clId="Web-{7717886F-2111-4CB4-836A-B8A718C7DBD8}" dt="2024-05-27T03:58:09.157" v="0"/>
          <ac:spMkLst>
            <pc:docMk/>
            <pc:sldMk cId="0" sldId="403"/>
            <ac:spMk id="322563" creationId="{289C961A-188A-2E7C-87E0-2E1102768901}"/>
          </ac:spMkLst>
        </pc:spChg>
      </pc:sldChg>
      <pc:sldChg chg="modSp del mod modClrScheme chgLayout">
        <pc:chgData name="Ganavi M" userId="aa0847465628f3dc" providerId="Windows Live" clId="Web-{7717886F-2111-4CB4-836A-B8A718C7DBD8}" dt="2024-05-27T09:33:47.069" v="1182"/>
        <pc:sldMkLst>
          <pc:docMk/>
          <pc:sldMk cId="0" sldId="404"/>
        </pc:sldMkLst>
        <pc:spChg chg="mod ord">
          <ac:chgData name="Ganavi M" userId="aa0847465628f3dc" providerId="Windows Live" clId="Web-{7717886F-2111-4CB4-836A-B8A718C7DBD8}" dt="2024-05-27T03:58:09.157" v="0"/>
          <ac:spMkLst>
            <pc:docMk/>
            <pc:sldMk cId="0" sldId="404"/>
            <ac:spMk id="2" creationId="{E1AC3D03-17AA-D421-BB47-1E8B7ADF3F3D}"/>
          </ac:spMkLst>
        </pc:spChg>
        <pc:spChg chg="mod ord">
          <ac:chgData name="Ganavi M" userId="aa0847465628f3dc" providerId="Windows Live" clId="Web-{7717886F-2111-4CB4-836A-B8A718C7DBD8}" dt="2024-05-27T03:58:09.157" v="0"/>
          <ac:spMkLst>
            <pc:docMk/>
            <pc:sldMk cId="0" sldId="404"/>
            <ac:spMk id="324610" creationId="{DFFF7807-75EF-697E-154E-101BAB3A123D}"/>
          </ac:spMkLst>
        </pc:spChg>
        <pc:spChg chg="mod ord">
          <ac:chgData name="Ganavi M" userId="aa0847465628f3dc" providerId="Windows Live" clId="Web-{7717886F-2111-4CB4-836A-B8A718C7DBD8}" dt="2024-05-27T03:58:09.157" v="0"/>
          <ac:spMkLst>
            <pc:docMk/>
            <pc:sldMk cId="0" sldId="404"/>
            <ac:spMk id="324611" creationId="{861E4109-1CEB-F01F-C41D-392BF8B81E82}"/>
          </ac:spMkLst>
        </pc:spChg>
      </pc:sldChg>
      <pc:sldChg chg="modSp del mod modClrScheme chgLayout">
        <pc:chgData name="Ganavi M" userId="aa0847465628f3dc" providerId="Windows Live" clId="Web-{7717886F-2111-4CB4-836A-B8A718C7DBD8}" dt="2024-05-27T09:33:47.382" v="1183"/>
        <pc:sldMkLst>
          <pc:docMk/>
          <pc:sldMk cId="0" sldId="405"/>
        </pc:sldMkLst>
        <pc:spChg chg="mod ord">
          <ac:chgData name="Ganavi M" userId="aa0847465628f3dc" providerId="Windows Live" clId="Web-{7717886F-2111-4CB4-836A-B8A718C7DBD8}" dt="2024-05-27T03:58:09.157" v="0"/>
          <ac:spMkLst>
            <pc:docMk/>
            <pc:sldMk cId="0" sldId="405"/>
            <ac:spMk id="2" creationId="{FF49569C-9C83-13DF-3F40-1CE267B347E8}"/>
          </ac:spMkLst>
        </pc:spChg>
        <pc:spChg chg="mod ord">
          <ac:chgData name="Ganavi M" userId="aa0847465628f3dc" providerId="Windows Live" clId="Web-{7717886F-2111-4CB4-836A-B8A718C7DBD8}" dt="2024-05-27T03:58:09.157" v="0"/>
          <ac:spMkLst>
            <pc:docMk/>
            <pc:sldMk cId="0" sldId="405"/>
            <ac:spMk id="326658" creationId="{4F830272-40D3-81E4-DAE8-B3F296AC1535}"/>
          </ac:spMkLst>
        </pc:spChg>
        <pc:spChg chg="mod ord">
          <ac:chgData name="Ganavi M" userId="aa0847465628f3dc" providerId="Windows Live" clId="Web-{7717886F-2111-4CB4-836A-B8A718C7DBD8}" dt="2024-05-27T03:58:09.157" v="0"/>
          <ac:spMkLst>
            <pc:docMk/>
            <pc:sldMk cId="0" sldId="405"/>
            <ac:spMk id="326660" creationId="{9B5CD9DD-6C68-B686-0216-2E037E1DE25A}"/>
          </ac:spMkLst>
        </pc:spChg>
      </pc:sldChg>
      <pc:sldChg chg="modSp del mod modClrScheme chgLayout">
        <pc:chgData name="Ganavi M" userId="aa0847465628f3dc" providerId="Windows Live" clId="Web-{7717886F-2111-4CB4-836A-B8A718C7DBD8}" dt="2024-05-27T09:33:48.913" v="1184"/>
        <pc:sldMkLst>
          <pc:docMk/>
          <pc:sldMk cId="0" sldId="406"/>
        </pc:sldMkLst>
        <pc:spChg chg="mod ord">
          <ac:chgData name="Ganavi M" userId="aa0847465628f3dc" providerId="Windows Live" clId="Web-{7717886F-2111-4CB4-836A-B8A718C7DBD8}" dt="2024-05-27T03:58:09.157" v="0"/>
          <ac:spMkLst>
            <pc:docMk/>
            <pc:sldMk cId="0" sldId="406"/>
            <ac:spMk id="2" creationId="{441136F0-A7CD-FF9C-15E3-2D7FA6DA4074}"/>
          </ac:spMkLst>
        </pc:spChg>
        <pc:spChg chg="mod ord">
          <ac:chgData name="Ganavi M" userId="aa0847465628f3dc" providerId="Windows Live" clId="Web-{7717886F-2111-4CB4-836A-B8A718C7DBD8}" dt="2024-05-27T03:58:09.157" v="0"/>
          <ac:spMkLst>
            <pc:docMk/>
            <pc:sldMk cId="0" sldId="406"/>
            <ac:spMk id="328708" creationId="{4C754467-9741-BAEC-F4B7-2B6B39771A2F}"/>
          </ac:spMkLst>
        </pc:spChg>
      </pc:sldChg>
      <pc:sldChg chg="modSp del mod modClrScheme chgLayout">
        <pc:chgData name="Ganavi M" userId="aa0847465628f3dc" providerId="Windows Live" clId="Web-{7717886F-2111-4CB4-836A-B8A718C7DBD8}" dt="2024-05-27T09:33:50.679" v="1185"/>
        <pc:sldMkLst>
          <pc:docMk/>
          <pc:sldMk cId="0" sldId="407"/>
        </pc:sldMkLst>
        <pc:spChg chg="mod ord">
          <ac:chgData name="Ganavi M" userId="aa0847465628f3dc" providerId="Windows Live" clId="Web-{7717886F-2111-4CB4-836A-B8A718C7DBD8}" dt="2024-05-27T03:58:09.157" v="0"/>
          <ac:spMkLst>
            <pc:docMk/>
            <pc:sldMk cId="0" sldId="407"/>
            <ac:spMk id="2" creationId="{159962A5-442C-FFD8-81A8-34A169E37727}"/>
          </ac:spMkLst>
        </pc:spChg>
        <pc:spChg chg="mod ord">
          <ac:chgData name="Ganavi M" userId="aa0847465628f3dc" providerId="Windows Live" clId="Web-{7717886F-2111-4CB4-836A-B8A718C7DBD8}" dt="2024-05-27T03:58:09.157" v="0"/>
          <ac:spMkLst>
            <pc:docMk/>
            <pc:sldMk cId="0" sldId="407"/>
            <ac:spMk id="330754" creationId="{5B51F88D-B074-03B8-2CF8-997BDA4C2B01}"/>
          </ac:spMkLst>
        </pc:spChg>
        <pc:spChg chg="mod ord">
          <ac:chgData name="Ganavi M" userId="aa0847465628f3dc" providerId="Windows Live" clId="Web-{7717886F-2111-4CB4-836A-B8A718C7DBD8}" dt="2024-05-27T03:58:09.157" v="0"/>
          <ac:spMkLst>
            <pc:docMk/>
            <pc:sldMk cId="0" sldId="407"/>
            <ac:spMk id="330755" creationId="{CC0E6F9D-E146-5429-016D-75E418094D4A}"/>
          </ac:spMkLst>
        </pc:spChg>
      </pc:sldChg>
      <pc:sldChg chg="modSp del mod modClrScheme chgLayout">
        <pc:chgData name="Ganavi M" userId="aa0847465628f3dc" providerId="Windows Live" clId="Web-{7717886F-2111-4CB4-836A-B8A718C7DBD8}" dt="2024-05-27T09:33:51.445" v="1186"/>
        <pc:sldMkLst>
          <pc:docMk/>
          <pc:sldMk cId="0" sldId="408"/>
        </pc:sldMkLst>
        <pc:spChg chg="mod ord">
          <ac:chgData name="Ganavi M" userId="aa0847465628f3dc" providerId="Windows Live" clId="Web-{7717886F-2111-4CB4-836A-B8A718C7DBD8}" dt="2024-05-27T03:58:09.157" v="0"/>
          <ac:spMkLst>
            <pc:docMk/>
            <pc:sldMk cId="0" sldId="408"/>
            <ac:spMk id="2" creationId="{7E32B065-61DD-582B-E64E-C144E7A5E5E1}"/>
          </ac:spMkLst>
        </pc:spChg>
        <pc:spChg chg="mod ord">
          <ac:chgData name="Ganavi M" userId="aa0847465628f3dc" providerId="Windows Live" clId="Web-{7717886F-2111-4CB4-836A-B8A718C7DBD8}" dt="2024-05-27T03:58:09.157" v="0"/>
          <ac:spMkLst>
            <pc:docMk/>
            <pc:sldMk cId="0" sldId="408"/>
            <ac:spMk id="332802" creationId="{6EA016BF-428D-E4AF-B812-1644F98785C0}"/>
          </ac:spMkLst>
        </pc:spChg>
        <pc:spChg chg="mod ord">
          <ac:chgData name="Ganavi M" userId="aa0847465628f3dc" providerId="Windows Live" clId="Web-{7717886F-2111-4CB4-836A-B8A718C7DBD8}" dt="2024-05-27T03:58:09.157" v="0"/>
          <ac:spMkLst>
            <pc:docMk/>
            <pc:sldMk cId="0" sldId="408"/>
            <ac:spMk id="332805" creationId="{A72B4D46-530A-09A0-4B5B-B7F119F9A248}"/>
          </ac:spMkLst>
        </pc:spChg>
      </pc:sldChg>
      <pc:sldChg chg="modSp del mod modClrScheme chgLayout">
        <pc:chgData name="Ganavi M" userId="aa0847465628f3dc" providerId="Windows Live" clId="Web-{7717886F-2111-4CB4-836A-B8A718C7DBD8}" dt="2024-05-27T09:33:52.726" v="1187"/>
        <pc:sldMkLst>
          <pc:docMk/>
          <pc:sldMk cId="0" sldId="409"/>
        </pc:sldMkLst>
        <pc:spChg chg="mod ord">
          <ac:chgData name="Ganavi M" userId="aa0847465628f3dc" providerId="Windows Live" clId="Web-{7717886F-2111-4CB4-836A-B8A718C7DBD8}" dt="2024-05-27T03:58:09.157" v="0"/>
          <ac:spMkLst>
            <pc:docMk/>
            <pc:sldMk cId="0" sldId="409"/>
            <ac:spMk id="2" creationId="{DCA8AC56-B324-FD92-A5D4-CD170DCE3C04}"/>
          </ac:spMkLst>
        </pc:spChg>
        <pc:spChg chg="mod ord">
          <ac:chgData name="Ganavi M" userId="aa0847465628f3dc" providerId="Windows Live" clId="Web-{7717886F-2111-4CB4-836A-B8A718C7DBD8}" dt="2024-05-27T03:58:09.157" v="0"/>
          <ac:spMkLst>
            <pc:docMk/>
            <pc:sldMk cId="0" sldId="409"/>
            <ac:spMk id="334850" creationId="{1479D04C-E7D9-60FF-AB62-94E157EDFD39}"/>
          </ac:spMkLst>
        </pc:spChg>
        <pc:spChg chg="mod ord">
          <ac:chgData name="Ganavi M" userId="aa0847465628f3dc" providerId="Windows Live" clId="Web-{7717886F-2111-4CB4-836A-B8A718C7DBD8}" dt="2024-05-27T03:58:09.157" v="0"/>
          <ac:spMkLst>
            <pc:docMk/>
            <pc:sldMk cId="0" sldId="409"/>
            <ac:spMk id="334853" creationId="{AA20A8DB-59CE-F3FE-80DC-CF68F1D0FD56}"/>
          </ac:spMkLst>
        </pc:spChg>
      </pc:sldChg>
      <pc:sldChg chg="modSp del mod modClrScheme chgLayout">
        <pc:chgData name="Ganavi M" userId="aa0847465628f3dc" providerId="Windows Live" clId="Web-{7717886F-2111-4CB4-836A-B8A718C7DBD8}" dt="2024-05-27T09:33:53.054" v="1188"/>
        <pc:sldMkLst>
          <pc:docMk/>
          <pc:sldMk cId="0" sldId="410"/>
        </pc:sldMkLst>
        <pc:spChg chg="mod ord">
          <ac:chgData name="Ganavi M" userId="aa0847465628f3dc" providerId="Windows Live" clId="Web-{7717886F-2111-4CB4-836A-B8A718C7DBD8}" dt="2024-05-27T03:58:09.157" v="0"/>
          <ac:spMkLst>
            <pc:docMk/>
            <pc:sldMk cId="0" sldId="410"/>
            <ac:spMk id="2" creationId="{73E7513A-0169-6938-0D46-AA88D3C73EAE}"/>
          </ac:spMkLst>
        </pc:spChg>
        <pc:spChg chg="mod ord">
          <ac:chgData name="Ganavi M" userId="aa0847465628f3dc" providerId="Windows Live" clId="Web-{7717886F-2111-4CB4-836A-B8A718C7DBD8}" dt="2024-05-27T03:58:09.157" v="0"/>
          <ac:spMkLst>
            <pc:docMk/>
            <pc:sldMk cId="0" sldId="410"/>
            <ac:spMk id="336898" creationId="{AD5A902B-BBA5-6C8E-0E0B-C27ED9CF62B0}"/>
          </ac:spMkLst>
        </pc:spChg>
      </pc:sldChg>
      <pc:sldChg chg="modSp del mod modClrScheme chgLayout">
        <pc:chgData name="Ganavi M" userId="aa0847465628f3dc" providerId="Windows Live" clId="Web-{7717886F-2111-4CB4-836A-B8A718C7DBD8}" dt="2024-05-27T09:33:53.382" v="1189"/>
        <pc:sldMkLst>
          <pc:docMk/>
          <pc:sldMk cId="0" sldId="411"/>
        </pc:sldMkLst>
        <pc:spChg chg="mod ord">
          <ac:chgData name="Ganavi M" userId="aa0847465628f3dc" providerId="Windows Live" clId="Web-{7717886F-2111-4CB4-836A-B8A718C7DBD8}" dt="2024-05-27T03:58:09.157" v="0"/>
          <ac:spMkLst>
            <pc:docMk/>
            <pc:sldMk cId="0" sldId="411"/>
            <ac:spMk id="2" creationId="{79E385FE-C15D-EA62-0AD6-90E5C388883E}"/>
          </ac:spMkLst>
        </pc:spChg>
        <pc:spChg chg="mod ord">
          <ac:chgData name="Ganavi M" userId="aa0847465628f3dc" providerId="Windows Live" clId="Web-{7717886F-2111-4CB4-836A-B8A718C7DBD8}" dt="2024-05-27T03:58:09.157" v="0"/>
          <ac:spMkLst>
            <pc:docMk/>
            <pc:sldMk cId="0" sldId="411"/>
            <ac:spMk id="338946" creationId="{BA3AA0C8-2AC0-A34B-7497-3117181B7CB1}"/>
          </ac:spMkLst>
        </pc:spChg>
      </pc:sldChg>
      <pc:sldChg chg="modSp del mod modClrScheme chgLayout">
        <pc:chgData name="Ganavi M" userId="aa0847465628f3dc" providerId="Windows Live" clId="Web-{7717886F-2111-4CB4-836A-B8A718C7DBD8}" dt="2024-05-27T09:33:54.617" v="1190"/>
        <pc:sldMkLst>
          <pc:docMk/>
          <pc:sldMk cId="0" sldId="412"/>
        </pc:sldMkLst>
        <pc:spChg chg="mod ord">
          <ac:chgData name="Ganavi M" userId="aa0847465628f3dc" providerId="Windows Live" clId="Web-{7717886F-2111-4CB4-836A-B8A718C7DBD8}" dt="2024-05-27T03:58:09.157" v="0"/>
          <ac:spMkLst>
            <pc:docMk/>
            <pc:sldMk cId="0" sldId="412"/>
            <ac:spMk id="2" creationId="{92BB539A-B344-1A8D-1A42-7DBA02995376}"/>
          </ac:spMkLst>
        </pc:spChg>
        <pc:spChg chg="mod ord">
          <ac:chgData name="Ganavi M" userId="aa0847465628f3dc" providerId="Windows Live" clId="Web-{7717886F-2111-4CB4-836A-B8A718C7DBD8}" dt="2024-05-27T03:58:09.157" v="0"/>
          <ac:spMkLst>
            <pc:docMk/>
            <pc:sldMk cId="0" sldId="412"/>
            <ac:spMk id="341005" creationId="{64FEBF6F-A5FC-FE84-88B9-A7F7D731D6AC}"/>
          </ac:spMkLst>
        </pc:spChg>
      </pc:sldChg>
      <pc:sldChg chg="modSp del mod modClrScheme chgLayout">
        <pc:chgData name="Ganavi M" userId="aa0847465628f3dc" providerId="Windows Live" clId="Web-{7717886F-2111-4CB4-836A-B8A718C7DBD8}" dt="2024-05-27T09:33:55.226" v="1191"/>
        <pc:sldMkLst>
          <pc:docMk/>
          <pc:sldMk cId="0" sldId="413"/>
        </pc:sldMkLst>
        <pc:spChg chg="mod ord">
          <ac:chgData name="Ganavi M" userId="aa0847465628f3dc" providerId="Windows Live" clId="Web-{7717886F-2111-4CB4-836A-B8A718C7DBD8}" dt="2024-05-27T03:58:09.157" v="0"/>
          <ac:spMkLst>
            <pc:docMk/>
            <pc:sldMk cId="0" sldId="413"/>
            <ac:spMk id="2" creationId="{414A12F2-957E-E46A-D911-31B1811A57E5}"/>
          </ac:spMkLst>
        </pc:spChg>
        <pc:spChg chg="mod ord">
          <ac:chgData name="Ganavi M" userId="aa0847465628f3dc" providerId="Windows Live" clId="Web-{7717886F-2111-4CB4-836A-B8A718C7DBD8}" dt="2024-05-27T03:58:09.157" v="0"/>
          <ac:spMkLst>
            <pc:docMk/>
            <pc:sldMk cId="0" sldId="413"/>
            <ac:spMk id="343042" creationId="{DB527445-1101-A0A3-ECE0-E6F9E45E6C61}"/>
          </ac:spMkLst>
        </pc:spChg>
        <pc:spChg chg="mod ord">
          <ac:chgData name="Ganavi M" userId="aa0847465628f3dc" providerId="Windows Live" clId="Web-{7717886F-2111-4CB4-836A-B8A718C7DBD8}" dt="2024-05-27T03:58:09.157" v="0"/>
          <ac:spMkLst>
            <pc:docMk/>
            <pc:sldMk cId="0" sldId="413"/>
            <ac:spMk id="343043" creationId="{89202512-113E-8DB4-0A31-A046F6D91CE3}"/>
          </ac:spMkLst>
        </pc:spChg>
      </pc:sldChg>
      <pc:sldChg chg="modSp del mod modClrScheme chgLayout">
        <pc:chgData name="Ganavi M" userId="aa0847465628f3dc" providerId="Windows Live" clId="Web-{7717886F-2111-4CB4-836A-B8A718C7DBD8}" dt="2024-05-27T09:33:56.554" v="1192"/>
        <pc:sldMkLst>
          <pc:docMk/>
          <pc:sldMk cId="0" sldId="414"/>
        </pc:sldMkLst>
        <pc:spChg chg="mod ord">
          <ac:chgData name="Ganavi M" userId="aa0847465628f3dc" providerId="Windows Live" clId="Web-{7717886F-2111-4CB4-836A-B8A718C7DBD8}" dt="2024-05-27T03:58:09.157" v="0"/>
          <ac:spMkLst>
            <pc:docMk/>
            <pc:sldMk cId="0" sldId="414"/>
            <ac:spMk id="2" creationId="{B1999AE4-2AD4-B73B-8FED-6CF13CB6EA52}"/>
          </ac:spMkLst>
        </pc:spChg>
        <pc:spChg chg="mod ord">
          <ac:chgData name="Ganavi M" userId="aa0847465628f3dc" providerId="Windows Live" clId="Web-{7717886F-2111-4CB4-836A-B8A718C7DBD8}" dt="2024-05-27T03:58:09.157" v="0"/>
          <ac:spMkLst>
            <pc:docMk/>
            <pc:sldMk cId="0" sldId="414"/>
            <ac:spMk id="345090" creationId="{A703B146-4596-AD3B-068A-51E0167F6207}"/>
          </ac:spMkLst>
        </pc:spChg>
        <pc:spChg chg="mod ord">
          <ac:chgData name="Ganavi M" userId="aa0847465628f3dc" providerId="Windows Live" clId="Web-{7717886F-2111-4CB4-836A-B8A718C7DBD8}" dt="2024-05-27T03:58:09.157" v="0"/>
          <ac:spMkLst>
            <pc:docMk/>
            <pc:sldMk cId="0" sldId="414"/>
            <ac:spMk id="345092" creationId="{EC1C5C96-9247-98B6-3AE8-53E6929A0B9F}"/>
          </ac:spMkLst>
        </pc:spChg>
      </pc:sldChg>
      <pc:sldChg chg="modSp del mod modClrScheme chgLayout">
        <pc:chgData name="Ganavi M" userId="aa0847465628f3dc" providerId="Windows Live" clId="Web-{7717886F-2111-4CB4-836A-B8A718C7DBD8}" dt="2024-05-27T09:33:57.257" v="1193"/>
        <pc:sldMkLst>
          <pc:docMk/>
          <pc:sldMk cId="0" sldId="415"/>
        </pc:sldMkLst>
        <pc:spChg chg="mod ord">
          <ac:chgData name="Ganavi M" userId="aa0847465628f3dc" providerId="Windows Live" clId="Web-{7717886F-2111-4CB4-836A-B8A718C7DBD8}" dt="2024-05-27T03:58:09.157" v="0"/>
          <ac:spMkLst>
            <pc:docMk/>
            <pc:sldMk cId="0" sldId="415"/>
            <ac:spMk id="2" creationId="{A2AC7925-EB47-562E-7517-05F719E80858}"/>
          </ac:spMkLst>
        </pc:spChg>
        <pc:spChg chg="mod ord">
          <ac:chgData name="Ganavi M" userId="aa0847465628f3dc" providerId="Windows Live" clId="Web-{7717886F-2111-4CB4-836A-B8A718C7DBD8}" dt="2024-05-27T03:58:09.157" v="0"/>
          <ac:spMkLst>
            <pc:docMk/>
            <pc:sldMk cId="0" sldId="415"/>
            <ac:spMk id="347140" creationId="{9C95D9F7-96B5-45EB-7B7C-1237B14A57BD}"/>
          </ac:spMkLst>
        </pc:spChg>
      </pc:sldChg>
      <pc:sldChg chg="modSp del mod modClrScheme chgLayout">
        <pc:chgData name="Ganavi M" userId="aa0847465628f3dc" providerId="Windows Live" clId="Web-{7717886F-2111-4CB4-836A-B8A718C7DBD8}" dt="2024-05-27T09:33:58.039" v="1194"/>
        <pc:sldMkLst>
          <pc:docMk/>
          <pc:sldMk cId="0" sldId="416"/>
        </pc:sldMkLst>
        <pc:spChg chg="mod ord">
          <ac:chgData name="Ganavi M" userId="aa0847465628f3dc" providerId="Windows Live" clId="Web-{7717886F-2111-4CB4-836A-B8A718C7DBD8}" dt="2024-05-27T03:58:09.157" v="0"/>
          <ac:spMkLst>
            <pc:docMk/>
            <pc:sldMk cId="0" sldId="416"/>
            <ac:spMk id="2" creationId="{F23D7195-E7F3-B662-E41C-1B928855C2EC}"/>
          </ac:spMkLst>
        </pc:spChg>
        <pc:spChg chg="mod ord">
          <ac:chgData name="Ganavi M" userId="aa0847465628f3dc" providerId="Windows Live" clId="Web-{7717886F-2111-4CB4-836A-B8A718C7DBD8}" dt="2024-05-27T03:58:09.157" v="0"/>
          <ac:spMkLst>
            <pc:docMk/>
            <pc:sldMk cId="0" sldId="416"/>
            <ac:spMk id="349186" creationId="{1C33890A-F2D9-5FB5-A4DF-58D60B2AE0FF}"/>
          </ac:spMkLst>
        </pc:spChg>
        <pc:spChg chg="mod ord">
          <ac:chgData name="Ganavi M" userId="aa0847465628f3dc" providerId="Windows Live" clId="Web-{7717886F-2111-4CB4-836A-B8A718C7DBD8}" dt="2024-05-27T03:58:09.157" v="0"/>
          <ac:spMkLst>
            <pc:docMk/>
            <pc:sldMk cId="0" sldId="416"/>
            <ac:spMk id="349187" creationId="{BB4E60CC-9E51-C0D7-4F47-AA711FB636FF}"/>
          </ac:spMkLst>
        </pc:spChg>
      </pc:sldChg>
      <pc:sldChg chg="modSp del mod modClrScheme chgLayout">
        <pc:chgData name="Ganavi M" userId="aa0847465628f3dc" providerId="Windows Live" clId="Web-{7717886F-2111-4CB4-836A-B8A718C7DBD8}" dt="2024-05-27T09:34:01.742" v="1195"/>
        <pc:sldMkLst>
          <pc:docMk/>
          <pc:sldMk cId="0" sldId="417"/>
        </pc:sldMkLst>
        <pc:spChg chg="mod ord">
          <ac:chgData name="Ganavi M" userId="aa0847465628f3dc" providerId="Windows Live" clId="Web-{7717886F-2111-4CB4-836A-B8A718C7DBD8}" dt="2024-05-27T03:58:09.157" v="0"/>
          <ac:spMkLst>
            <pc:docMk/>
            <pc:sldMk cId="0" sldId="417"/>
            <ac:spMk id="2" creationId="{58E12361-B326-42F0-4DB1-04F218B912E8}"/>
          </ac:spMkLst>
        </pc:spChg>
        <pc:spChg chg="mod ord">
          <ac:chgData name="Ganavi M" userId="aa0847465628f3dc" providerId="Windows Live" clId="Web-{7717886F-2111-4CB4-836A-B8A718C7DBD8}" dt="2024-05-27T03:58:09.157" v="0"/>
          <ac:spMkLst>
            <pc:docMk/>
            <pc:sldMk cId="0" sldId="417"/>
            <ac:spMk id="351234" creationId="{3435D0C3-560E-EDAA-8F22-F141ACFF9327}"/>
          </ac:spMkLst>
        </pc:spChg>
        <pc:spChg chg="mod ord">
          <ac:chgData name="Ganavi M" userId="aa0847465628f3dc" providerId="Windows Live" clId="Web-{7717886F-2111-4CB4-836A-B8A718C7DBD8}" dt="2024-05-27T03:58:09.157" v="0"/>
          <ac:spMkLst>
            <pc:docMk/>
            <pc:sldMk cId="0" sldId="417"/>
            <ac:spMk id="351235" creationId="{30D1D155-5D97-CEC3-EF74-D4BD6A0B09FE}"/>
          </ac:spMkLst>
        </pc:spChg>
      </pc:sldChg>
      <pc:sldChg chg="modSp del mod modClrScheme chgLayout">
        <pc:chgData name="Ganavi M" userId="aa0847465628f3dc" providerId="Windows Live" clId="Web-{7717886F-2111-4CB4-836A-B8A718C7DBD8}" dt="2024-05-27T09:34:01.757" v="1196"/>
        <pc:sldMkLst>
          <pc:docMk/>
          <pc:sldMk cId="0" sldId="418"/>
        </pc:sldMkLst>
        <pc:spChg chg="mod ord">
          <ac:chgData name="Ganavi M" userId="aa0847465628f3dc" providerId="Windows Live" clId="Web-{7717886F-2111-4CB4-836A-B8A718C7DBD8}" dt="2024-05-27T03:58:09.157" v="0"/>
          <ac:spMkLst>
            <pc:docMk/>
            <pc:sldMk cId="0" sldId="418"/>
            <ac:spMk id="2" creationId="{EA3D8358-9F74-0D39-9934-0581B11EB695}"/>
          </ac:spMkLst>
        </pc:spChg>
        <pc:spChg chg="mod ord">
          <ac:chgData name="Ganavi M" userId="aa0847465628f3dc" providerId="Windows Live" clId="Web-{7717886F-2111-4CB4-836A-B8A718C7DBD8}" dt="2024-05-27T03:58:09.157" v="0"/>
          <ac:spMkLst>
            <pc:docMk/>
            <pc:sldMk cId="0" sldId="418"/>
            <ac:spMk id="353282" creationId="{A541B6D2-EBCA-7643-8F95-9478AF4291B0}"/>
          </ac:spMkLst>
        </pc:spChg>
        <pc:spChg chg="mod ord">
          <ac:chgData name="Ganavi M" userId="aa0847465628f3dc" providerId="Windows Live" clId="Web-{7717886F-2111-4CB4-836A-B8A718C7DBD8}" dt="2024-05-27T03:58:09.157" v="0"/>
          <ac:spMkLst>
            <pc:docMk/>
            <pc:sldMk cId="0" sldId="418"/>
            <ac:spMk id="353283" creationId="{6F46BFB1-6BE7-BB9E-A2BE-F4DB10231A4B}"/>
          </ac:spMkLst>
        </pc:spChg>
      </pc:sldChg>
      <pc:sldChg chg="modSp del mod modClrScheme chgLayout">
        <pc:chgData name="Ganavi M" userId="aa0847465628f3dc" providerId="Windows Live" clId="Web-{7717886F-2111-4CB4-836A-B8A718C7DBD8}" dt="2024-05-27T09:34:02.461" v="1197"/>
        <pc:sldMkLst>
          <pc:docMk/>
          <pc:sldMk cId="0" sldId="419"/>
        </pc:sldMkLst>
        <pc:spChg chg="mod ord">
          <ac:chgData name="Ganavi M" userId="aa0847465628f3dc" providerId="Windows Live" clId="Web-{7717886F-2111-4CB4-836A-B8A718C7DBD8}" dt="2024-05-27T03:58:09.157" v="0"/>
          <ac:spMkLst>
            <pc:docMk/>
            <pc:sldMk cId="0" sldId="419"/>
            <ac:spMk id="2" creationId="{B6BF208C-4C03-4B1D-188D-1FCE7C3542C0}"/>
          </ac:spMkLst>
        </pc:spChg>
        <pc:spChg chg="mod ord">
          <ac:chgData name="Ganavi M" userId="aa0847465628f3dc" providerId="Windows Live" clId="Web-{7717886F-2111-4CB4-836A-B8A718C7DBD8}" dt="2024-05-27T03:58:09.157" v="0"/>
          <ac:spMkLst>
            <pc:docMk/>
            <pc:sldMk cId="0" sldId="419"/>
            <ac:spMk id="355330" creationId="{99A1581A-9FDD-22BD-50A3-85E58A3D8139}"/>
          </ac:spMkLst>
        </pc:spChg>
        <pc:spChg chg="mod ord">
          <ac:chgData name="Ganavi M" userId="aa0847465628f3dc" providerId="Windows Live" clId="Web-{7717886F-2111-4CB4-836A-B8A718C7DBD8}" dt="2024-05-27T03:58:09.157" v="0"/>
          <ac:spMkLst>
            <pc:docMk/>
            <pc:sldMk cId="0" sldId="419"/>
            <ac:spMk id="355331" creationId="{87DF73C3-3F21-8766-3184-B07EFD120749}"/>
          </ac:spMkLst>
        </pc:spChg>
      </pc:sldChg>
      <pc:sldChg chg="modSp del mod modClrScheme chgLayout">
        <pc:chgData name="Ganavi M" userId="aa0847465628f3dc" providerId="Windows Live" clId="Web-{7717886F-2111-4CB4-836A-B8A718C7DBD8}" dt="2024-05-27T09:34:03.242" v="1199"/>
        <pc:sldMkLst>
          <pc:docMk/>
          <pc:sldMk cId="0" sldId="420"/>
        </pc:sldMkLst>
        <pc:spChg chg="mod ord">
          <ac:chgData name="Ganavi M" userId="aa0847465628f3dc" providerId="Windows Live" clId="Web-{7717886F-2111-4CB4-836A-B8A718C7DBD8}" dt="2024-05-27T03:58:09.157" v="0"/>
          <ac:spMkLst>
            <pc:docMk/>
            <pc:sldMk cId="0" sldId="420"/>
            <ac:spMk id="2" creationId="{37EA5ECE-3E5D-FE81-D3BF-022F5D340145}"/>
          </ac:spMkLst>
        </pc:spChg>
        <pc:spChg chg="mod ord">
          <ac:chgData name="Ganavi M" userId="aa0847465628f3dc" providerId="Windows Live" clId="Web-{7717886F-2111-4CB4-836A-B8A718C7DBD8}" dt="2024-05-27T03:58:09.157" v="0"/>
          <ac:spMkLst>
            <pc:docMk/>
            <pc:sldMk cId="0" sldId="420"/>
            <ac:spMk id="357378" creationId="{644BC3A2-9E5A-46E7-7542-81E35C8D1024}"/>
          </ac:spMkLst>
        </pc:spChg>
        <pc:spChg chg="mod ord">
          <ac:chgData name="Ganavi M" userId="aa0847465628f3dc" providerId="Windows Live" clId="Web-{7717886F-2111-4CB4-836A-B8A718C7DBD8}" dt="2024-05-27T03:58:09.157" v="0"/>
          <ac:spMkLst>
            <pc:docMk/>
            <pc:sldMk cId="0" sldId="420"/>
            <ac:spMk id="357379" creationId="{162FC821-E784-50AC-D4C3-88209AA9E0C8}"/>
          </ac:spMkLst>
        </pc:spChg>
      </pc:sldChg>
      <pc:sldChg chg="modSp del mod modClrScheme chgLayout">
        <pc:chgData name="Ganavi M" userId="aa0847465628f3dc" providerId="Windows Live" clId="Web-{7717886F-2111-4CB4-836A-B8A718C7DBD8}" dt="2024-05-27T09:34:05.836" v="1201"/>
        <pc:sldMkLst>
          <pc:docMk/>
          <pc:sldMk cId="0" sldId="421"/>
        </pc:sldMkLst>
        <pc:spChg chg="mod ord">
          <ac:chgData name="Ganavi M" userId="aa0847465628f3dc" providerId="Windows Live" clId="Web-{7717886F-2111-4CB4-836A-B8A718C7DBD8}" dt="2024-05-27T03:58:09.157" v="0"/>
          <ac:spMkLst>
            <pc:docMk/>
            <pc:sldMk cId="0" sldId="421"/>
            <ac:spMk id="2" creationId="{0BD33A54-0970-7633-AC97-3C65B572FD1A}"/>
          </ac:spMkLst>
        </pc:spChg>
        <pc:spChg chg="mod ord">
          <ac:chgData name="Ganavi M" userId="aa0847465628f3dc" providerId="Windows Live" clId="Web-{7717886F-2111-4CB4-836A-B8A718C7DBD8}" dt="2024-05-27T03:58:09.157" v="0"/>
          <ac:spMkLst>
            <pc:docMk/>
            <pc:sldMk cId="0" sldId="421"/>
            <ac:spMk id="359426" creationId="{6933B7E8-A379-A159-945A-E07AC7B5A96E}"/>
          </ac:spMkLst>
        </pc:spChg>
        <pc:spChg chg="mod ord">
          <ac:chgData name="Ganavi M" userId="aa0847465628f3dc" providerId="Windows Live" clId="Web-{7717886F-2111-4CB4-836A-B8A718C7DBD8}" dt="2024-05-27T03:58:09.157" v="0"/>
          <ac:spMkLst>
            <pc:docMk/>
            <pc:sldMk cId="0" sldId="421"/>
            <ac:spMk id="359427" creationId="{848D56D5-3950-8854-20B1-EB7BBBEF1947}"/>
          </ac:spMkLst>
        </pc:spChg>
      </pc:sldChg>
      <pc:sldChg chg="modSp del mod modClrScheme chgLayout">
        <pc:chgData name="Ganavi M" userId="aa0847465628f3dc" providerId="Windows Live" clId="Web-{7717886F-2111-4CB4-836A-B8A718C7DBD8}" dt="2024-05-27T09:34:09.023" v="1204"/>
        <pc:sldMkLst>
          <pc:docMk/>
          <pc:sldMk cId="0" sldId="452"/>
        </pc:sldMkLst>
        <pc:spChg chg="mod ord">
          <ac:chgData name="Ganavi M" userId="aa0847465628f3dc" providerId="Windows Live" clId="Web-{7717886F-2111-4CB4-836A-B8A718C7DBD8}" dt="2024-05-27T03:58:09.157" v="0"/>
          <ac:spMkLst>
            <pc:docMk/>
            <pc:sldMk cId="0" sldId="452"/>
            <ac:spMk id="2" creationId="{B4E63762-6BC3-51E1-2AF1-1219C8ADC97C}"/>
          </ac:spMkLst>
        </pc:spChg>
        <pc:spChg chg="mod ord">
          <ac:chgData name="Ganavi M" userId="aa0847465628f3dc" providerId="Windows Live" clId="Web-{7717886F-2111-4CB4-836A-B8A718C7DBD8}" dt="2024-05-27T03:58:09.157" v="0"/>
          <ac:spMkLst>
            <pc:docMk/>
            <pc:sldMk cId="0" sldId="452"/>
            <ac:spMk id="422914" creationId="{24EDCF45-CC0B-E127-CA0D-696CF2767C15}"/>
          </ac:spMkLst>
        </pc:spChg>
        <pc:spChg chg="mod ord">
          <ac:chgData name="Ganavi M" userId="aa0847465628f3dc" providerId="Windows Live" clId="Web-{7717886F-2111-4CB4-836A-B8A718C7DBD8}" dt="2024-05-27T03:58:09.157" v="0"/>
          <ac:spMkLst>
            <pc:docMk/>
            <pc:sldMk cId="0" sldId="452"/>
            <ac:spMk id="422915" creationId="{E0F8E499-20DC-9EB9-D6B3-3730F225EA39}"/>
          </ac:spMkLst>
        </pc:spChg>
      </pc:sldChg>
      <pc:sldChg chg="modSp mod modClrScheme chgLayout">
        <pc:chgData name="Ganavi M" userId="aa0847465628f3dc" providerId="Windows Live" clId="Web-{7717886F-2111-4CB4-836A-B8A718C7DBD8}" dt="2024-05-27T04:00:23.395" v="22" actId="14100"/>
        <pc:sldMkLst>
          <pc:docMk/>
          <pc:sldMk cId="0" sldId="456"/>
        </pc:sldMkLst>
        <pc:spChg chg="mod ord">
          <ac:chgData name="Ganavi M" userId="aa0847465628f3dc" providerId="Windows Live" clId="Web-{7717886F-2111-4CB4-836A-B8A718C7DBD8}" dt="2024-05-27T03:58:09.157" v="0"/>
          <ac:spMkLst>
            <pc:docMk/>
            <pc:sldMk cId="0" sldId="456"/>
            <ac:spMk id="2" creationId="{2B798009-4C4E-4DDB-ADB0-FB8DF77A8E17}"/>
          </ac:spMkLst>
        </pc:spChg>
        <pc:spChg chg="mod ord">
          <ac:chgData name="Ganavi M" userId="aa0847465628f3dc" providerId="Windows Live" clId="Web-{7717886F-2111-4CB4-836A-B8A718C7DBD8}" dt="2024-05-27T03:58:09.157" v="0"/>
          <ac:spMkLst>
            <pc:docMk/>
            <pc:sldMk cId="0" sldId="456"/>
            <ac:spMk id="431106" creationId="{359F14A8-8D5D-8E13-F53A-C3A7F5DE9378}"/>
          </ac:spMkLst>
        </pc:spChg>
        <pc:spChg chg="mod ord">
          <ac:chgData name="Ganavi M" userId="aa0847465628f3dc" providerId="Windows Live" clId="Web-{7717886F-2111-4CB4-836A-B8A718C7DBD8}" dt="2024-05-27T04:00:23.395" v="22" actId="14100"/>
          <ac:spMkLst>
            <pc:docMk/>
            <pc:sldMk cId="0" sldId="456"/>
            <ac:spMk id="431107" creationId="{F8EE3DA3-D2C1-CBEC-F739-24DA20E0793E}"/>
          </ac:spMkLst>
        </pc:spChg>
      </pc:sldChg>
      <pc:sldChg chg="modSp mod modClrScheme chgLayout">
        <pc:chgData name="Ganavi M" userId="aa0847465628f3dc" providerId="Windows Live" clId="Web-{7717886F-2111-4CB4-836A-B8A718C7DBD8}" dt="2024-05-27T04:04:05.761" v="68" actId="14100"/>
        <pc:sldMkLst>
          <pc:docMk/>
          <pc:sldMk cId="0" sldId="457"/>
        </pc:sldMkLst>
        <pc:spChg chg="mod ord">
          <ac:chgData name="Ganavi M" userId="aa0847465628f3dc" providerId="Windows Live" clId="Web-{7717886F-2111-4CB4-836A-B8A718C7DBD8}" dt="2024-05-27T03:58:09.157" v="0"/>
          <ac:spMkLst>
            <pc:docMk/>
            <pc:sldMk cId="0" sldId="457"/>
            <ac:spMk id="2" creationId="{2B6DF712-743A-9FFC-A42D-3DDF9EE4582B}"/>
          </ac:spMkLst>
        </pc:spChg>
        <pc:spChg chg="mod ord">
          <ac:chgData name="Ganavi M" userId="aa0847465628f3dc" providerId="Windows Live" clId="Web-{7717886F-2111-4CB4-836A-B8A718C7DBD8}" dt="2024-05-27T03:58:09.157" v="0"/>
          <ac:spMkLst>
            <pc:docMk/>
            <pc:sldMk cId="0" sldId="457"/>
            <ac:spMk id="432130" creationId="{1496E3B7-D4B0-5D0C-2681-4C0863867D17}"/>
          </ac:spMkLst>
        </pc:spChg>
        <pc:picChg chg="mod">
          <ac:chgData name="Ganavi M" userId="aa0847465628f3dc" providerId="Windows Live" clId="Web-{7717886F-2111-4CB4-836A-B8A718C7DBD8}" dt="2024-05-27T04:04:05.761" v="68" actId="14100"/>
          <ac:picMkLst>
            <pc:docMk/>
            <pc:sldMk cId="0" sldId="457"/>
            <ac:picMk id="432133" creationId="{1AC8FA2C-0F65-867D-05B0-94BD4CBCC88A}"/>
          </ac:picMkLst>
        </pc:picChg>
      </pc:sldChg>
      <pc:sldChg chg="modSp mod modClrScheme chgLayout">
        <pc:chgData name="Ganavi M" userId="aa0847465628f3dc" providerId="Windows Live" clId="Web-{7717886F-2111-4CB4-836A-B8A718C7DBD8}" dt="2024-05-27T04:01:20.506" v="34" actId="1076"/>
        <pc:sldMkLst>
          <pc:docMk/>
          <pc:sldMk cId="0" sldId="458"/>
        </pc:sldMkLst>
        <pc:spChg chg="mod ord">
          <ac:chgData name="Ganavi M" userId="aa0847465628f3dc" providerId="Windows Live" clId="Web-{7717886F-2111-4CB4-836A-B8A718C7DBD8}" dt="2024-05-27T03:58:09.157" v="0"/>
          <ac:spMkLst>
            <pc:docMk/>
            <pc:sldMk cId="0" sldId="458"/>
            <ac:spMk id="2" creationId="{2AAE4799-08A2-940A-482B-CFF0E465A35A}"/>
          </ac:spMkLst>
        </pc:spChg>
        <pc:spChg chg="mod ord">
          <ac:chgData name="Ganavi M" userId="aa0847465628f3dc" providerId="Windows Live" clId="Web-{7717886F-2111-4CB4-836A-B8A718C7DBD8}" dt="2024-05-27T03:58:09.157" v="0"/>
          <ac:spMkLst>
            <pc:docMk/>
            <pc:sldMk cId="0" sldId="458"/>
            <ac:spMk id="433154" creationId="{29D112E7-4DFA-C8C2-A29B-678E43DDEBA8}"/>
          </ac:spMkLst>
        </pc:spChg>
        <pc:picChg chg="mod ord">
          <ac:chgData name="Ganavi M" userId="aa0847465628f3dc" providerId="Windows Live" clId="Web-{7717886F-2111-4CB4-836A-B8A718C7DBD8}" dt="2024-05-27T04:01:20.506" v="34" actId="1076"/>
          <ac:picMkLst>
            <pc:docMk/>
            <pc:sldMk cId="0" sldId="458"/>
            <ac:picMk id="433156" creationId="{81B094B2-2BEE-C397-EB3C-7AE1D6B2CEF2}"/>
          </ac:picMkLst>
        </pc:picChg>
      </pc:sldChg>
      <pc:sldChg chg="modSp del mod modClrScheme chgLayout">
        <pc:chgData name="Ganavi M" userId="aa0847465628f3dc" providerId="Windows Live" clId="Web-{7717886F-2111-4CB4-836A-B8A718C7DBD8}" dt="2024-05-27T07:33:52.333" v="426"/>
        <pc:sldMkLst>
          <pc:docMk/>
          <pc:sldMk cId="0" sldId="459"/>
        </pc:sldMkLst>
        <pc:spChg chg="mod ord">
          <ac:chgData name="Ganavi M" userId="aa0847465628f3dc" providerId="Windows Live" clId="Web-{7717886F-2111-4CB4-836A-B8A718C7DBD8}" dt="2024-05-27T03:58:09.157" v="0"/>
          <ac:spMkLst>
            <pc:docMk/>
            <pc:sldMk cId="0" sldId="459"/>
            <ac:spMk id="2" creationId="{BCC08CD0-72AD-479F-2B61-C54CE028D524}"/>
          </ac:spMkLst>
        </pc:spChg>
        <pc:spChg chg="mod ord">
          <ac:chgData name="Ganavi M" userId="aa0847465628f3dc" providerId="Windows Live" clId="Web-{7717886F-2111-4CB4-836A-B8A718C7DBD8}" dt="2024-05-27T03:58:09.157" v="0"/>
          <ac:spMkLst>
            <pc:docMk/>
            <pc:sldMk cId="0" sldId="459"/>
            <ac:spMk id="434178" creationId="{6EA63665-29B9-9050-CD5F-4349B7A1DFB5}"/>
          </ac:spMkLst>
        </pc:spChg>
        <pc:spChg chg="mod ord">
          <ac:chgData name="Ganavi M" userId="aa0847465628f3dc" providerId="Windows Live" clId="Web-{7717886F-2111-4CB4-836A-B8A718C7DBD8}" dt="2024-05-27T07:33:51.771" v="425" actId="20577"/>
          <ac:spMkLst>
            <pc:docMk/>
            <pc:sldMk cId="0" sldId="459"/>
            <ac:spMk id="434179" creationId="{9C66659D-03F4-BBDA-38F9-575644FA33F8}"/>
          </ac:spMkLst>
        </pc:spChg>
      </pc:sldChg>
      <pc:sldChg chg="modSp del mod modClrScheme chgLayout">
        <pc:chgData name="Ganavi M" userId="aa0847465628f3dc" providerId="Windows Live" clId="Web-{7717886F-2111-4CB4-836A-B8A718C7DBD8}" dt="2024-05-27T07:34:44.694" v="442"/>
        <pc:sldMkLst>
          <pc:docMk/>
          <pc:sldMk cId="0" sldId="460"/>
        </pc:sldMkLst>
        <pc:spChg chg="mod ord">
          <ac:chgData name="Ganavi M" userId="aa0847465628f3dc" providerId="Windows Live" clId="Web-{7717886F-2111-4CB4-836A-B8A718C7DBD8}" dt="2024-05-27T03:58:09.157" v="0"/>
          <ac:spMkLst>
            <pc:docMk/>
            <pc:sldMk cId="0" sldId="460"/>
            <ac:spMk id="2" creationId="{64B35416-8F40-9118-B112-2DE214D6F5E1}"/>
          </ac:spMkLst>
        </pc:spChg>
        <pc:spChg chg="mod ord">
          <ac:chgData name="Ganavi M" userId="aa0847465628f3dc" providerId="Windows Live" clId="Web-{7717886F-2111-4CB4-836A-B8A718C7DBD8}" dt="2024-05-27T07:34:15.272" v="430" actId="20577"/>
          <ac:spMkLst>
            <pc:docMk/>
            <pc:sldMk cId="0" sldId="460"/>
            <ac:spMk id="436227" creationId="{370107FA-1E93-2CFB-4094-875DB657D682}"/>
          </ac:spMkLst>
        </pc:spChg>
        <pc:spChg chg="mod ord">
          <ac:chgData name="Ganavi M" userId="aa0847465628f3dc" providerId="Windows Live" clId="Web-{7717886F-2111-4CB4-836A-B8A718C7DBD8}" dt="2024-05-27T03:58:09.157" v="0"/>
          <ac:spMkLst>
            <pc:docMk/>
            <pc:sldMk cId="0" sldId="460"/>
            <ac:spMk id="436228" creationId="{639A5E8C-008A-0E48-41F4-B361F1572E71}"/>
          </ac:spMkLst>
        </pc:spChg>
      </pc:sldChg>
      <pc:sldChg chg="modSp del mod modClrScheme chgLayout">
        <pc:chgData name="Ganavi M" userId="aa0847465628f3dc" providerId="Windows Live" clId="Web-{7717886F-2111-4CB4-836A-B8A718C7DBD8}" dt="2024-05-27T07:42:09.676" v="488"/>
        <pc:sldMkLst>
          <pc:docMk/>
          <pc:sldMk cId="0" sldId="461"/>
        </pc:sldMkLst>
        <pc:spChg chg="mod ord">
          <ac:chgData name="Ganavi M" userId="aa0847465628f3dc" providerId="Windows Live" clId="Web-{7717886F-2111-4CB4-836A-B8A718C7DBD8}" dt="2024-05-27T03:58:09.157" v="0"/>
          <ac:spMkLst>
            <pc:docMk/>
            <pc:sldMk cId="0" sldId="461"/>
            <ac:spMk id="2" creationId="{6FFFC79F-957E-62D5-7C01-D319250B9270}"/>
          </ac:spMkLst>
        </pc:spChg>
        <pc:spChg chg="mod ord">
          <ac:chgData name="Ganavi M" userId="aa0847465628f3dc" providerId="Windows Live" clId="Web-{7717886F-2111-4CB4-836A-B8A718C7DBD8}" dt="2024-05-27T07:41:09.737" v="464" actId="20577"/>
          <ac:spMkLst>
            <pc:docMk/>
            <pc:sldMk cId="0" sldId="461"/>
            <ac:spMk id="437251" creationId="{AA95AF80-D576-F947-BAC7-EE255B67BC33}"/>
          </ac:spMkLst>
        </pc:spChg>
        <pc:spChg chg="mod ord">
          <ac:chgData name="Ganavi M" userId="aa0847465628f3dc" providerId="Windows Live" clId="Web-{7717886F-2111-4CB4-836A-B8A718C7DBD8}" dt="2024-05-27T03:58:09.157" v="0"/>
          <ac:spMkLst>
            <pc:docMk/>
            <pc:sldMk cId="0" sldId="461"/>
            <ac:spMk id="437252" creationId="{306A0230-04DC-C9E2-C2F5-EA4E37AB5135}"/>
          </ac:spMkLst>
        </pc:spChg>
      </pc:sldChg>
      <pc:sldChg chg="modSp mod modClrScheme chgLayout">
        <pc:chgData name="Ganavi M" userId="aa0847465628f3dc" providerId="Windows Live" clId="Web-{7717886F-2111-4CB4-836A-B8A718C7DBD8}" dt="2024-05-27T07:45:03.572" v="554" actId="1076"/>
        <pc:sldMkLst>
          <pc:docMk/>
          <pc:sldMk cId="0" sldId="462"/>
        </pc:sldMkLst>
        <pc:spChg chg="mod ord">
          <ac:chgData name="Ganavi M" userId="aa0847465628f3dc" providerId="Windows Live" clId="Web-{7717886F-2111-4CB4-836A-B8A718C7DBD8}" dt="2024-05-27T03:58:09.157" v="0"/>
          <ac:spMkLst>
            <pc:docMk/>
            <pc:sldMk cId="0" sldId="462"/>
            <ac:spMk id="2" creationId="{1F82958F-19AC-B635-7A47-5EAE01C98841}"/>
          </ac:spMkLst>
        </pc:spChg>
        <pc:spChg chg="mod ord">
          <ac:chgData name="Ganavi M" userId="aa0847465628f3dc" providerId="Windows Live" clId="Web-{7717886F-2111-4CB4-836A-B8A718C7DBD8}" dt="2024-05-27T07:45:03.572" v="554" actId="1076"/>
          <ac:spMkLst>
            <pc:docMk/>
            <pc:sldMk cId="0" sldId="462"/>
            <ac:spMk id="438275" creationId="{4419FE4E-7292-1895-72CD-BC11F823AEB8}"/>
          </ac:spMkLst>
        </pc:spChg>
        <pc:spChg chg="mod ord">
          <ac:chgData name="Ganavi M" userId="aa0847465628f3dc" providerId="Windows Live" clId="Web-{7717886F-2111-4CB4-836A-B8A718C7DBD8}" dt="2024-05-27T03:58:09.157" v="0"/>
          <ac:spMkLst>
            <pc:docMk/>
            <pc:sldMk cId="0" sldId="462"/>
            <ac:spMk id="438276" creationId="{604C0089-670A-71CB-05CB-4CC8A7EC7135}"/>
          </ac:spMkLst>
        </pc:spChg>
      </pc:sldChg>
      <pc:sldChg chg="modSp del mod modClrScheme chgLayout">
        <pc:chgData name="Ganavi M" userId="aa0847465628f3dc" providerId="Windows Live" clId="Web-{7717886F-2111-4CB4-836A-B8A718C7DBD8}" dt="2024-05-27T08:58:04.059" v="664"/>
        <pc:sldMkLst>
          <pc:docMk/>
          <pc:sldMk cId="0" sldId="463"/>
        </pc:sldMkLst>
        <pc:spChg chg="mod ord">
          <ac:chgData name="Ganavi M" userId="aa0847465628f3dc" providerId="Windows Live" clId="Web-{7717886F-2111-4CB4-836A-B8A718C7DBD8}" dt="2024-05-27T03:58:09.157" v="0"/>
          <ac:spMkLst>
            <pc:docMk/>
            <pc:sldMk cId="0" sldId="463"/>
            <ac:spMk id="2" creationId="{115B5DD3-23DC-BD00-4C37-429901E32B67}"/>
          </ac:spMkLst>
        </pc:spChg>
        <pc:spChg chg="mod ord">
          <ac:chgData name="Ganavi M" userId="aa0847465628f3dc" providerId="Windows Live" clId="Web-{7717886F-2111-4CB4-836A-B8A718C7DBD8}" dt="2024-05-27T08:56:33.525" v="616" actId="20577"/>
          <ac:spMkLst>
            <pc:docMk/>
            <pc:sldMk cId="0" sldId="463"/>
            <ac:spMk id="439299" creationId="{D1F94CB8-0121-51DC-1FAA-7311A6C48D21}"/>
          </ac:spMkLst>
        </pc:spChg>
        <pc:spChg chg="mod ord">
          <ac:chgData name="Ganavi M" userId="aa0847465628f3dc" providerId="Windows Live" clId="Web-{7717886F-2111-4CB4-836A-B8A718C7DBD8}" dt="2024-05-27T03:58:09.157" v="0"/>
          <ac:spMkLst>
            <pc:docMk/>
            <pc:sldMk cId="0" sldId="463"/>
            <ac:spMk id="439300" creationId="{C1069C1E-0A54-2D6C-BD9B-E64995FAF62A}"/>
          </ac:spMkLst>
        </pc:spChg>
      </pc:sldChg>
      <pc:sldChg chg="modSp del mod modClrScheme chgLayout">
        <pc:chgData name="Ganavi M" userId="aa0847465628f3dc" providerId="Windows Live" clId="Web-{7717886F-2111-4CB4-836A-B8A718C7DBD8}" dt="2024-05-27T09:00:55.378" v="709"/>
        <pc:sldMkLst>
          <pc:docMk/>
          <pc:sldMk cId="0" sldId="464"/>
        </pc:sldMkLst>
        <pc:spChg chg="mod ord">
          <ac:chgData name="Ganavi M" userId="aa0847465628f3dc" providerId="Windows Live" clId="Web-{7717886F-2111-4CB4-836A-B8A718C7DBD8}" dt="2024-05-27T03:58:09.157" v="0"/>
          <ac:spMkLst>
            <pc:docMk/>
            <pc:sldMk cId="0" sldId="464"/>
            <ac:spMk id="2" creationId="{5D9701C4-2960-7C60-8138-701179A40110}"/>
          </ac:spMkLst>
        </pc:spChg>
        <pc:spChg chg="mod ord">
          <ac:chgData name="Ganavi M" userId="aa0847465628f3dc" providerId="Windows Live" clId="Web-{7717886F-2111-4CB4-836A-B8A718C7DBD8}" dt="2024-05-27T08:59:44.360" v="689" actId="20577"/>
          <ac:spMkLst>
            <pc:docMk/>
            <pc:sldMk cId="0" sldId="464"/>
            <ac:spMk id="440323" creationId="{6E654766-F56B-9A8D-BAA7-3B5F1B9539FA}"/>
          </ac:spMkLst>
        </pc:spChg>
        <pc:spChg chg="mod ord">
          <ac:chgData name="Ganavi M" userId="aa0847465628f3dc" providerId="Windows Live" clId="Web-{7717886F-2111-4CB4-836A-B8A718C7DBD8}" dt="2024-05-27T03:58:09.157" v="0"/>
          <ac:spMkLst>
            <pc:docMk/>
            <pc:sldMk cId="0" sldId="464"/>
            <ac:spMk id="440324" creationId="{43CAC56F-33BC-5EFD-0756-13FDD44B33C0}"/>
          </ac:spMkLst>
        </pc:spChg>
      </pc:sldChg>
      <pc:sldChg chg="modSp mod modClrScheme chgLayout">
        <pc:chgData name="Ganavi M" userId="aa0847465628f3dc" providerId="Windows Live" clId="Web-{7717886F-2111-4CB4-836A-B8A718C7DBD8}" dt="2024-05-27T09:02:37.553" v="734" actId="20577"/>
        <pc:sldMkLst>
          <pc:docMk/>
          <pc:sldMk cId="0" sldId="465"/>
        </pc:sldMkLst>
        <pc:spChg chg="mod ord">
          <ac:chgData name="Ganavi M" userId="aa0847465628f3dc" providerId="Windows Live" clId="Web-{7717886F-2111-4CB4-836A-B8A718C7DBD8}" dt="2024-05-27T03:58:09.157" v="0"/>
          <ac:spMkLst>
            <pc:docMk/>
            <pc:sldMk cId="0" sldId="465"/>
            <ac:spMk id="2" creationId="{974995DD-2335-48B5-BFC0-94A5355C15EC}"/>
          </ac:spMkLst>
        </pc:spChg>
        <pc:spChg chg="mod ord">
          <ac:chgData name="Ganavi M" userId="aa0847465628f3dc" providerId="Windows Live" clId="Web-{7717886F-2111-4CB4-836A-B8A718C7DBD8}" dt="2024-05-27T03:58:09.157" v="0"/>
          <ac:spMkLst>
            <pc:docMk/>
            <pc:sldMk cId="0" sldId="465"/>
            <ac:spMk id="441346" creationId="{F76A99C0-1914-0D40-CDBC-7A7F56296919}"/>
          </ac:spMkLst>
        </pc:spChg>
        <pc:spChg chg="mod ord">
          <ac:chgData name="Ganavi M" userId="aa0847465628f3dc" providerId="Windows Live" clId="Web-{7717886F-2111-4CB4-836A-B8A718C7DBD8}" dt="2024-05-27T09:02:37.553" v="734" actId="20577"/>
          <ac:spMkLst>
            <pc:docMk/>
            <pc:sldMk cId="0" sldId="465"/>
            <ac:spMk id="441347" creationId="{DA1036AE-CCDF-5C5A-AD1A-99D2EDAAC6F6}"/>
          </ac:spMkLst>
        </pc:spChg>
      </pc:sldChg>
      <pc:sldChg chg="addSp delSp modSp mod modClrScheme chgLayout">
        <pc:chgData name="Ganavi M" userId="aa0847465628f3dc" providerId="Windows Live" clId="Web-{7717886F-2111-4CB4-836A-B8A718C7DBD8}" dt="2024-05-27T09:24:09.816" v="957" actId="20577"/>
        <pc:sldMkLst>
          <pc:docMk/>
          <pc:sldMk cId="0" sldId="466"/>
        </pc:sldMkLst>
        <pc:spChg chg="mod ord">
          <ac:chgData name="Ganavi M" userId="aa0847465628f3dc" providerId="Windows Live" clId="Web-{7717886F-2111-4CB4-836A-B8A718C7DBD8}" dt="2024-05-27T03:58:09.157" v="0"/>
          <ac:spMkLst>
            <pc:docMk/>
            <pc:sldMk cId="0" sldId="466"/>
            <ac:spMk id="2" creationId="{BF1F4677-9262-DF11-B12B-90A2ACA2EC33}"/>
          </ac:spMkLst>
        </pc:spChg>
        <pc:spChg chg="add mod">
          <ac:chgData name="Ganavi M" userId="aa0847465628f3dc" providerId="Windows Live" clId="Web-{7717886F-2111-4CB4-836A-B8A718C7DBD8}" dt="2024-05-27T09:24:09.816" v="957" actId="20577"/>
          <ac:spMkLst>
            <pc:docMk/>
            <pc:sldMk cId="0" sldId="466"/>
            <ac:spMk id="4" creationId="{2E5F4609-337F-311D-3AEE-B4E1C9C301F5}"/>
          </ac:spMkLst>
        </pc:spChg>
        <pc:spChg chg="mod ord">
          <ac:chgData name="Ganavi M" userId="aa0847465628f3dc" providerId="Windows Live" clId="Web-{7717886F-2111-4CB4-836A-B8A718C7DBD8}" dt="2024-05-27T09:21:46.436" v="923" actId="20577"/>
          <ac:spMkLst>
            <pc:docMk/>
            <pc:sldMk cId="0" sldId="466"/>
            <ac:spMk id="442371" creationId="{4BEAD233-6A1B-4185-9302-AF0A0CD3079A}"/>
          </ac:spMkLst>
        </pc:spChg>
        <pc:spChg chg="del mod ord">
          <ac:chgData name="Ganavi M" userId="aa0847465628f3dc" providerId="Windows Live" clId="Web-{7717886F-2111-4CB4-836A-B8A718C7DBD8}" dt="2024-05-27T09:17:43.021" v="878"/>
          <ac:spMkLst>
            <pc:docMk/>
            <pc:sldMk cId="0" sldId="466"/>
            <ac:spMk id="442372" creationId="{7458D048-A2E2-CCB4-3F8B-C9A011DCC2C6}"/>
          </ac:spMkLst>
        </pc:spChg>
      </pc:sldChg>
      <pc:sldChg chg="modSp del mod modClrScheme chgLayout">
        <pc:chgData name="Ganavi M" userId="aa0847465628f3dc" providerId="Windows Live" clId="Web-{7717886F-2111-4CB4-836A-B8A718C7DBD8}" dt="2024-05-27T09:30:35.079" v="1041"/>
        <pc:sldMkLst>
          <pc:docMk/>
          <pc:sldMk cId="0" sldId="467"/>
        </pc:sldMkLst>
        <pc:spChg chg="mod ord">
          <ac:chgData name="Ganavi M" userId="aa0847465628f3dc" providerId="Windows Live" clId="Web-{7717886F-2111-4CB4-836A-B8A718C7DBD8}" dt="2024-05-27T03:58:09.157" v="0"/>
          <ac:spMkLst>
            <pc:docMk/>
            <pc:sldMk cId="0" sldId="467"/>
            <ac:spMk id="2" creationId="{A6B741D5-42FC-8BBF-B5D3-8A71FF30B580}"/>
          </ac:spMkLst>
        </pc:spChg>
        <pc:spChg chg="mod ord">
          <ac:chgData name="Ganavi M" userId="aa0847465628f3dc" providerId="Windows Live" clId="Web-{7717886F-2111-4CB4-836A-B8A718C7DBD8}" dt="2024-05-27T09:26:43.602" v="1002" actId="20577"/>
          <ac:spMkLst>
            <pc:docMk/>
            <pc:sldMk cId="0" sldId="467"/>
            <ac:spMk id="444419" creationId="{D5BF83BF-6813-D3DA-8DD5-2A55070DBFEC}"/>
          </ac:spMkLst>
        </pc:spChg>
        <pc:spChg chg="mod ord">
          <ac:chgData name="Ganavi M" userId="aa0847465628f3dc" providerId="Windows Live" clId="Web-{7717886F-2111-4CB4-836A-B8A718C7DBD8}" dt="2024-05-27T03:58:09.157" v="0"/>
          <ac:spMkLst>
            <pc:docMk/>
            <pc:sldMk cId="0" sldId="467"/>
            <ac:spMk id="444420" creationId="{52001F73-AAAF-6EA3-46D6-CFEEEDE084D2}"/>
          </ac:spMkLst>
        </pc:spChg>
      </pc:sldChg>
      <pc:sldChg chg="modSp del mod modClrScheme chgLayout">
        <pc:chgData name="Ganavi M" userId="aa0847465628f3dc" providerId="Windows Live" clId="Web-{7717886F-2111-4CB4-836A-B8A718C7DBD8}" dt="2024-05-27T09:33:21.115" v="1167"/>
        <pc:sldMkLst>
          <pc:docMk/>
          <pc:sldMk cId="0" sldId="468"/>
        </pc:sldMkLst>
        <pc:spChg chg="mod ord">
          <ac:chgData name="Ganavi M" userId="aa0847465628f3dc" providerId="Windows Live" clId="Web-{7717886F-2111-4CB4-836A-B8A718C7DBD8}" dt="2024-05-27T03:58:09.157" v="0"/>
          <ac:spMkLst>
            <pc:docMk/>
            <pc:sldMk cId="0" sldId="468"/>
            <ac:spMk id="2" creationId="{2194056C-90F4-6D6D-5F14-D6DDF497367A}"/>
          </ac:spMkLst>
        </pc:spChg>
        <pc:spChg chg="mod ord">
          <ac:chgData name="Ganavi M" userId="aa0847465628f3dc" providerId="Windows Live" clId="Web-{7717886F-2111-4CB4-836A-B8A718C7DBD8}" dt="2024-05-27T03:58:09.157" v="0"/>
          <ac:spMkLst>
            <pc:docMk/>
            <pc:sldMk cId="0" sldId="468"/>
            <ac:spMk id="445442" creationId="{72D56515-201E-6B41-D6DA-392E69BBC954}"/>
          </ac:spMkLst>
        </pc:spChg>
        <pc:spChg chg="mod ord">
          <ac:chgData name="Ganavi M" userId="aa0847465628f3dc" providerId="Windows Live" clId="Web-{7717886F-2111-4CB4-836A-B8A718C7DBD8}" dt="2024-05-27T03:58:09.157" v="0"/>
          <ac:spMkLst>
            <pc:docMk/>
            <pc:sldMk cId="0" sldId="468"/>
            <ac:spMk id="445443" creationId="{C60A62D3-2D69-CCEE-43DA-E844D4029322}"/>
          </ac:spMkLst>
        </pc:spChg>
      </pc:sldChg>
      <pc:sldChg chg="modSp del mod modClrScheme chgLayout">
        <pc:chgData name="Ganavi M" userId="aa0847465628f3dc" providerId="Windows Live" clId="Web-{7717886F-2111-4CB4-836A-B8A718C7DBD8}" dt="2024-05-27T09:33:28.256" v="1172"/>
        <pc:sldMkLst>
          <pc:docMk/>
          <pc:sldMk cId="0" sldId="469"/>
        </pc:sldMkLst>
        <pc:spChg chg="mod ord">
          <ac:chgData name="Ganavi M" userId="aa0847465628f3dc" providerId="Windows Live" clId="Web-{7717886F-2111-4CB4-836A-B8A718C7DBD8}" dt="2024-05-27T03:58:09.157" v="0"/>
          <ac:spMkLst>
            <pc:docMk/>
            <pc:sldMk cId="0" sldId="469"/>
            <ac:spMk id="2" creationId="{A6B36879-DAAD-AB19-983F-1133196E19CD}"/>
          </ac:spMkLst>
        </pc:spChg>
        <pc:spChg chg="mod ord">
          <ac:chgData name="Ganavi M" userId="aa0847465628f3dc" providerId="Windows Live" clId="Web-{7717886F-2111-4CB4-836A-B8A718C7DBD8}" dt="2024-05-27T03:58:09.157" v="0"/>
          <ac:spMkLst>
            <pc:docMk/>
            <pc:sldMk cId="0" sldId="469"/>
            <ac:spMk id="446467" creationId="{29A433B9-ECB8-C849-A985-03855904873B}"/>
          </ac:spMkLst>
        </pc:spChg>
        <pc:spChg chg="mod ord">
          <ac:chgData name="Ganavi M" userId="aa0847465628f3dc" providerId="Windows Live" clId="Web-{7717886F-2111-4CB4-836A-B8A718C7DBD8}" dt="2024-05-27T03:58:09.157" v="0"/>
          <ac:spMkLst>
            <pc:docMk/>
            <pc:sldMk cId="0" sldId="469"/>
            <ac:spMk id="446468" creationId="{D9847CBD-0D06-4DD1-EC59-3B5B6FF84641}"/>
          </ac:spMkLst>
        </pc:spChg>
      </pc:sldChg>
      <pc:sldChg chg="modSp del mod modClrScheme chgLayout">
        <pc:chgData name="Ganavi M" userId="aa0847465628f3dc" providerId="Windows Live" clId="Web-{7717886F-2111-4CB4-836A-B8A718C7DBD8}" dt="2024-05-27T09:33:34.038" v="1174"/>
        <pc:sldMkLst>
          <pc:docMk/>
          <pc:sldMk cId="0" sldId="470"/>
        </pc:sldMkLst>
        <pc:spChg chg="mod ord">
          <ac:chgData name="Ganavi M" userId="aa0847465628f3dc" providerId="Windows Live" clId="Web-{7717886F-2111-4CB4-836A-B8A718C7DBD8}" dt="2024-05-27T03:58:09.157" v="0"/>
          <ac:spMkLst>
            <pc:docMk/>
            <pc:sldMk cId="0" sldId="470"/>
            <ac:spMk id="2" creationId="{B40508CB-A313-29A8-CAD2-1BE0A108A566}"/>
          </ac:spMkLst>
        </pc:spChg>
        <pc:spChg chg="mod ord">
          <ac:chgData name="Ganavi M" userId="aa0847465628f3dc" providerId="Windows Live" clId="Web-{7717886F-2111-4CB4-836A-B8A718C7DBD8}" dt="2024-05-27T03:58:09.157" v="0"/>
          <ac:spMkLst>
            <pc:docMk/>
            <pc:sldMk cId="0" sldId="470"/>
            <ac:spMk id="447491" creationId="{E8B26050-72FC-3D12-C616-0D77C6B20BA1}"/>
          </ac:spMkLst>
        </pc:spChg>
        <pc:spChg chg="mod ord">
          <ac:chgData name="Ganavi M" userId="aa0847465628f3dc" providerId="Windows Live" clId="Web-{7717886F-2111-4CB4-836A-B8A718C7DBD8}" dt="2024-05-27T03:58:09.157" v="0"/>
          <ac:spMkLst>
            <pc:docMk/>
            <pc:sldMk cId="0" sldId="470"/>
            <ac:spMk id="447492" creationId="{B0624A4B-2B3B-54A0-218E-0CBAE466237E}"/>
          </ac:spMkLst>
        </pc:spChg>
      </pc:sldChg>
      <pc:sldChg chg="modSp del mod modClrScheme chgLayout">
        <pc:chgData name="Ganavi M" userId="aa0847465628f3dc" providerId="Windows Live" clId="Web-{7717886F-2111-4CB4-836A-B8A718C7DBD8}" dt="2024-05-27T09:34:02.976" v="1198"/>
        <pc:sldMkLst>
          <pc:docMk/>
          <pc:sldMk cId="0" sldId="471"/>
        </pc:sldMkLst>
        <pc:spChg chg="mod ord">
          <ac:chgData name="Ganavi M" userId="aa0847465628f3dc" providerId="Windows Live" clId="Web-{7717886F-2111-4CB4-836A-B8A718C7DBD8}" dt="2024-05-27T03:58:09.157" v="0"/>
          <ac:spMkLst>
            <pc:docMk/>
            <pc:sldMk cId="0" sldId="471"/>
            <ac:spMk id="2" creationId="{6FAEF191-A25C-4106-A964-37B54B10140A}"/>
          </ac:spMkLst>
        </pc:spChg>
        <pc:spChg chg="mod ord">
          <ac:chgData name="Ganavi M" userId="aa0847465628f3dc" providerId="Windows Live" clId="Web-{7717886F-2111-4CB4-836A-B8A718C7DBD8}" dt="2024-05-27T03:58:09.157" v="0"/>
          <ac:spMkLst>
            <pc:docMk/>
            <pc:sldMk cId="0" sldId="471"/>
            <ac:spMk id="448515" creationId="{905A6C55-2710-B14E-B412-93791CDC58CA}"/>
          </ac:spMkLst>
        </pc:spChg>
        <pc:spChg chg="mod ord">
          <ac:chgData name="Ganavi M" userId="aa0847465628f3dc" providerId="Windows Live" clId="Web-{7717886F-2111-4CB4-836A-B8A718C7DBD8}" dt="2024-05-27T03:58:09.157" v="0"/>
          <ac:spMkLst>
            <pc:docMk/>
            <pc:sldMk cId="0" sldId="471"/>
            <ac:spMk id="448516" creationId="{B96D901E-E930-1498-F116-BA9E53170BD5}"/>
          </ac:spMkLst>
        </pc:spChg>
      </pc:sldChg>
      <pc:sldChg chg="modSp del mod modClrScheme chgLayout">
        <pc:chgData name="Ganavi M" userId="aa0847465628f3dc" providerId="Windows Live" clId="Web-{7717886F-2111-4CB4-836A-B8A718C7DBD8}" dt="2024-05-27T09:34:05.586" v="1200"/>
        <pc:sldMkLst>
          <pc:docMk/>
          <pc:sldMk cId="0" sldId="472"/>
        </pc:sldMkLst>
        <pc:spChg chg="mod ord">
          <ac:chgData name="Ganavi M" userId="aa0847465628f3dc" providerId="Windows Live" clId="Web-{7717886F-2111-4CB4-836A-B8A718C7DBD8}" dt="2024-05-27T03:58:09.157" v="0"/>
          <ac:spMkLst>
            <pc:docMk/>
            <pc:sldMk cId="0" sldId="472"/>
            <ac:spMk id="2" creationId="{38EA4272-24F8-6D8C-DD86-2E51012335B3}"/>
          </ac:spMkLst>
        </pc:spChg>
        <pc:spChg chg="mod ord">
          <ac:chgData name="Ganavi M" userId="aa0847465628f3dc" providerId="Windows Live" clId="Web-{7717886F-2111-4CB4-836A-B8A718C7DBD8}" dt="2024-05-27T03:58:09.157" v="0"/>
          <ac:spMkLst>
            <pc:docMk/>
            <pc:sldMk cId="0" sldId="472"/>
            <ac:spMk id="449539" creationId="{AD873D79-FF92-07BB-CC30-627AF5368678}"/>
          </ac:spMkLst>
        </pc:spChg>
        <pc:spChg chg="mod ord">
          <ac:chgData name="Ganavi M" userId="aa0847465628f3dc" providerId="Windows Live" clId="Web-{7717886F-2111-4CB4-836A-B8A718C7DBD8}" dt="2024-05-27T03:58:09.157" v="0"/>
          <ac:spMkLst>
            <pc:docMk/>
            <pc:sldMk cId="0" sldId="472"/>
            <ac:spMk id="449540" creationId="{D58230A3-2514-403E-6437-B2F37E6386F1}"/>
          </ac:spMkLst>
        </pc:spChg>
      </pc:sldChg>
      <pc:sldChg chg="modSp del mod modClrScheme chgLayout">
        <pc:chgData name="Ganavi M" userId="aa0847465628f3dc" providerId="Windows Live" clId="Web-{7717886F-2111-4CB4-836A-B8A718C7DBD8}" dt="2024-05-27T09:34:08.195" v="1202"/>
        <pc:sldMkLst>
          <pc:docMk/>
          <pc:sldMk cId="0" sldId="473"/>
        </pc:sldMkLst>
        <pc:spChg chg="mod ord">
          <ac:chgData name="Ganavi M" userId="aa0847465628f3dc" providerId="Windows Live" clId="Web-{7717886F-2111-4CB4-836A-B8A718C7DBD8}" dt="2024-05-27T03:58:09.157" v="0"/>
          <ac:spMkLst>
            <pc:docMk/>
            <pc:sldMk cId="0" sldId="473"/>
            <ac:spMk id="2" creationId="{C5B3F2A9-FBDB-E397-D9AA-9FB0BA13176B}"/>
          </ac:spMkLst>
        </pc:spChg>
        <pc:spChg chg="mod ord">
          <ac:chgData name="Ganavi M" userId="aa0847465628f3dc" providerId="Windows Live" clId="Web-{7717886F-2111-4CB4-836A-B8A718C7DBD8}" dt="2024-05-27T03:58:09.157" v="0"/>
          <ac:spMkLst>
            <pc:docMk/>
            <pc:sldMk cId="0" sldId="473"/>
            <ac:spMk id="450562" creationId="{5C0551AF-F2B1-B188-BE81-4F3667B9C197}"/>
          </ac:spMkLst>
        </pc:spChg>
        <pc:spChg chg="mod ord">
          <ac:chgData name="Ganavi M" userId="aa0847465628f3dc" providerId="Windows Live" clId="Web-{7717886F-2111-4CB4-836A-B8A718C7DBD8}" dt="2024-05-27T03:58:09.157" v="0"/>
          <ac:spMkLst>
            <pc:docMk/>
            <pc:sldMk cId="0" sldId="473"/>
            <ac:spMk id="450563" creationId="{74E93600-BFD0-4299-E667-56F91B24E028}"/>
          </ac:spMkLst>
        </pc:spChg>
      </pc:sldChg>
      <pc:sldChg chg="modSp del mod modClrScheme chgLayout">
        <pc:chgData name="Ganavi M" userId="aa0847465628f3dc" providerId="Windows Live" clId="Web-{7717886F-2111-4CB4-836A-B8A718C7DBD8}" dt="2024-05-27T09:33:24.366" v="1169"/>
        <pc:sldMkLst>
          <pc:docMk/>
          <pc:sldMk cId="0" sldId="475"/>
        </pc:sldMkLst>
        <pc:spChg chg="mod ord">
          <ac:chgData name="Ganavi M" userId="aa0847465628f3dc" providerId="Windows Live" clId="Web-{7717886F-2111-4CB4-836A-B8A718C7DBD8}" dt="2024-05-27T03:58:09.157" v="0"/>
          <ac:spMkLst>
            <pc:docMk/>
            <pc:sldMk cId="0" sldId="475"/>
            <ac:spMk id="2" creationId="{89F7F676-3AAC-D654-31C8-2F611E06EE70}"/>
          </ac:spMkLst>
        </pc:spChg>
        <pc:spChg chg="mod ord">
          <ac:chgData name="Ganavi M" userId="aa0847465628f3dc" providerId="Windows Live" clId="Web-{7717886F-2111-4CB4-836A-B8A718C7DBD8}" dt="2024-05-27T03:58:09.157" v="0"/>
          <ac:spMkLst>
            <pc:docMk/>
            <pc:sldMk cId="0" sldId="475"/>
            <ac:spMk id="458754" creationId="{36F7B336-261D-657B-2C3C-19B41EBFEE79}"/>
          </ac:spMkLst>
        </pc:spChg>
        <pc:spChg chg="mod ord">
          <ac:chgData name="Ganavi M" userId="aa0847465628f3dc" providerId="Windows Live" clId="Web-{7717886F-2111-4CB4-836A-B8A718C7DBD8}" dt="2024-05-27T03:58:09.157" v="0"/>
          <ac:spMkLst>
            <pc:docMk/>
            <pc:sldMk cId="0" sldId="475"/>
            <ac:spMk id="458755" creationId="{8200F5DC-4449-E758-8699-1E06EF9F8353}"/>
          </ac:spMkLst>
        </pc:spChg>
      </pc:sldChg>
      <pc:sldChg chg="modSp del mod modClrScheme chgLayout">
        <pc:chgData name="Ganavi M" userId="aa0847465628f3dc" providerId="Windows Live" clId="Web-{7717886F-2111-4CB4-836A-B8A718C7DBD8}" dt="2024-05-27T09:03:23.445" v="744"/>
        <pc:sldMkLst>
          <pc:docMk/>
          <pc:sldMk cId="0" sldId="476"/>
        </pc:sldMkLst>
        <pc:spChg chg="mod ord">
          <ac:chgData name="Ganavi M" userId="aa0847465628f3dc" providerId="Windows Live" clId="Web-{7717886F-2111-4CB4-836A-B8A718C7DBD8}" dt="2024-05-27T03:58:09.157" v="0"/>
          <ac:spMkLst>
            <pc:docMk/>
            <pc:sldMk cId="0" sldId="476"/>
            <ac:spMk id="2" creationId="{073F3933-AE31-9817-2CE9-84090EC09B6A}"/>
          </ac:spMkLst>
        </pc:spChg>
        <pc:spChg chg="mod ord">
          <ac:chgData name="Ganavi M" userId="aa0847465628f3dc" providerId="Windows Live" clId="Web-{7717886F-2111-4CB4-836A-B8A718C7DBD8}" dt="2024-05-27T03:58:09.157" v="0"/>
          <ac:spMkLst>
            <pc:docMk/>
            <pc:sldMk cId="0" sldId="476"/>
            <ac:spMk id="459778" creationId="{51147F28-1E99-19C9-AF29-AD2ABD40961B}"/>
          </ac:spMkLst>
        </pc:spChg>
        <pc:spChg chg="mod ord">
          <ac:chgData name="Ganavi M" userId="aa0847465628f3dc" providerId="Windows Live" clId="Web-{7717886F-2111-4CB4-836A-B8A718C7DBD8}" dt="2024-05-27T03:58:09.157" v="0"/>
          <ac:spMkLst>
            <pc:docMk/>
            <pc:sldMk cId="0" sldId="476"/>
            <ac:spMk id="459779" creationId="{13CF08CA-20DA-1282-5306-BB34CF073857}"/>
          </ac:spMkLst>
        </pc:spChg>
      </pc:sldChg>
      <pc:sldChg chg="modSp mod modClrScheme chgLayout">
        <pc:chgData name="Ganavi M" userId="aa0847465628f3dc" providerId="Windows Live" clId="Web-{7717886F-2111-4CB4-836A-B8A718C7DBD8}" dt="2024-05-27T04:01:53.351" v="42" actId="20577"/>
        <pc:sldMkLst>
          <pc:docMk/>
          <pc:sldMk cId="0" sldId="477"/>
        </pc:sldMkLst>
        <pc:spChg chg="mod ord">
          <ac:chgData name="Ganavi M" userId="aa0847465628f3dc" providerId="Windows Live" clId="Web-{7717886F-2111-4CB4-836A-B8A718C7DBD8}" dt="2024-05-27T03:58:09.157" v="0"/>
          <ac:spMkLst>
            <pc:docMk/>
            <pc:sldMk cId="0" sldId="477"/>
            <ac:spMk id="2" creationId="{C9C08D17-EE57-8802-EFEB-A084D08DC6CC}"/>
          </ac:spMkLst>
        </pc:spChg>
        <pc:spChg chg="mod ord">
          <ac:chgData name="Ganavi M" userId="aa0847465628f3dc" providerId="Windows Live" clId="Web-{7717886F-2111-4CB4-836A-B8A718C7DBD8}" dt="2024-05-27T04:01:53.351" v="42" actId="20577"/>
          <ac:spMkLst>
            <pc:docMk/>
            <pc:sldMk cId="0" sldId="477"/>
            <ac:spMk id="461827" creationId="{B2701A3E-6CED-9C5A-5021-438AC5D3DCA9}"/>
          </ac:spMkLst>
        </pc:spChg>
        <pc:spChg chg="mod ord">
          <ac:chgData name="Ganavi M" userId="aa0847465628f3dc" providerId="Windows Live" clId="Web-{7717886F-2111-4CB4-836A-B8A718C7DBD8}" dt="2024-05-27T03:58:09.157" v="0"/>
          <ac:spMkLst>
            <pc:docMk/>
            <pc:sldMk cId="0" sldId="477"/>
            <ac:spMk id="461828" creationId="{4FEB5731-9E5D-CCD1-2EF7-D21F196B5FE6}"/>
          </ac:spMkLst>
        </pc:spChg>
      </pc:sldChg>
      <pc:sldChg chg="modSp mod modClrScheme chgLayout">
        <pc:chgData name="Ganavi M" userId="aa0847465628f3dc" providerId="Windows Live" clId="Web-{7717886F-2111-4CB4-836A-B8A718C7DBD8}" dt="2024-05-27T04:02:06.711" v="44" actId="1076"/>
        <pc:sldMkLst>
          <pc:docMk/>
          <pc:sldMk cId="0" sldId="478"/>
        </pc:sldMkLst>
        <pc:spChg chg="mod ord">
          <ac:chgData name="Ganavi M" userId="aa0847465628f3dc" providerId="Windows Live" clId="Web-{7717886F-2111-4CB4-836A-B8A718C7DBD8}" dt="2024-05-27T03:58:09.157" v="0"/>
          <ac:spMkLst>
            <pc:docMk/>
            <pc:sldMk cId="0" sldId="478"/>
            <ac:spMk id="2" creationId="{85371BAE-5BE0-8978-DB0D-D9EB92D7F53A}"/>
          </ac:spMkLst>
        </pc:spChg>
        <pc:spChg chg="mod ord">
          <ac:chgData name="Ganavi M" userId="aa0847465628f3dc" providerId="Windows Live" clId="Web-{7717886F-2111-4CB4-836A-B8A718C7DBD8}" dt="2024-05-27T03:58:09.157" v="0"/>
          <ac:spMkLst>
            <pc:docMk/>
            <pc:sldMk cId="0" sldId="478"/>
            <ac:spMk id="462850" creationId="{3410686D-9D88-BB83-9093-87DC80CD15EC}"/>
          </ac:spMkLst>
        </pc:spChg>
        <pc:picChg chg="mod ord">
          <ac:chgData name="Ganavi M" userId="aa0847465628f3dc" providerId="Windows Live" clId="Web-{7717886F-2111-4CB4-836A-B8A718C7DBD8}" dt="2024-05-27T04:02:06.711" v="44" actId="1076"/>
          <ac:picMkLst>
            <pc:docMk/>
            <pc:sldMk cId="0" sldId="478"/>
            <ac:picMk id="462852" creationId="{3C4759BE-34CD-AE4C-642E-A93033172EFB}"/>
          </ac:picMkLst>
        </pc:picChg>
      </pc:sldChg>
      <pc:sldChg chg="modSp mod modClrScheme chgLayout">
        <pc:chgData name="Ganavi M" userId="aa0847465628f3dc" providerId="Windows Live" clId="Web-{7717886F-2111-4CB4-836A-B8A718C7DBD8}" dt="2024-05-27T04:02:46.212" v="51" actId="1076"/>
        <pc:sldMkLst>
          <pc:docMk/>
          <pc:sldMk cId="0" sldId="479"/>
        </pc:sldMkLst>
        <pc:spChg chg="mod ord">
          <ac:chgData name="Ganavi M" userId="aa0847465628f3dc" providerId="Windows Live" clId="Web-{7717886F-2111-4CB4-836A-B8A718C7DBD8}" dt="2024-05-27T03:58:09.157" v="0"/>
          <ac:spMkLst>
            <pc:docMk/>
            <pc:sldMk cId="0" sldId="479"/>
            <ac:spMk id="2" creationId="{0255E733-7CBF-07C6-254A-F0B1E418E8FC}"/>
          </ac:spMkLst>
        </pc:spChg>
        <pc:spChg chg="mod ord">
          <ac:chgData name="Ganavi M" userId="aa0847465628f3dc" providerId="Windows Live" clId="Web-{7717886F-2111-4CB4-836A-B8A718C7DBD8}" dt="2024-05-27T04:02:46.212" v="51" actId="1076"/>
          <ac:spMkLst>
            <pc:docMk/>
            <pc:sldMk cId="0" sldId="479"/>
            <ac:spMk id="463875" creationId="{66229230-BC48-92ED-5EA1-3024E14393B0}"/>
          </ac:spMkLst>
        </pc:spChg>
        <pc:spChg chg="mod ord">
          <ac:chgData name="Ganavi M" userId="aa0847465628f3dc" providerId="Windows Live" clId="Web-{7717886F-2111-4CB4-836A-B8A718C7DBD8}" dt="2024-05-27T03:58:09.157" v="0"/>
          <ac:spMkLst>
            <pc:docMk/>
            <pc:sldMk cId="0" sldId="479"/>
            <ac:spMk id="463876" creationId="{C0B041DB-3A3B-D001-AB00-A5CC98094285}"/>
          </ac:spMkLst>
        </pc:spChg>
      </pc:sldChg>
      <pc:sldChg chg="modSp del mod modClrScheme chgLayout">
        <pc:chgData name="Ganavi M" userId="aa0847465628f3dc" providerId="Windows Live" clId="Web-{7717886F-2111-4CB4-836A-B8A718C7DBD8}" dt="2024-05-27T09:34:09.008" v="1203"/>
        <pc:sldMkLst>
          <pc:docMk/>
          <pc:sldMk cId="0" sldId="480"/>
        </pc:sldMkLst>
        <pc:spChg chg="mod ord">
          <ac:chgData name="Ganavi M" userId="aa0847465628f3dc" providerId="Windows Live" clId="Web-{7717886F-2111-4CB4-836A-B8A718C7DBD8}" dt="2024-05-27T03:58:09.157" v="0"/>
          <ac:spMkLst>
            <pc:docMk/>
            <pc:sldMk cId="0" sldId="480"/>
            <ac:spMk id="2" creationId="{BD364DF4-FCEF-2D3C-206F-05845E5F80FF}"/>
          </ac:spMkLst>
        </pc:spChg>
        <pc:spChg chg="mod ord">
          <ac:chgData name="Ganavi M" userId="aa0847465628f3dc" providerId="Windows Live" clId="Web-{7717886F-2111-4CB4-836A-B8A718C7DBD8}" dt="2024-05-27T03:58:09.157" v="0"/>
          <ac:spMkLst>
            <pc:docMk/>
            <pc:sldMk cId="0" sldId="480"/>
            <ac:spMk id="465922" creationId="{030C8529-34B8-2D25-A5D9-EC8DE338C169}"/>
          </ac:spMkLst>
        </pc:spChg>
        <pc:spChg chg="mod ord">
          <ac:chgData name="Ganavi M" userId="aa0847465628f3dc" providerId="Windows Live" clId="Web-{7717886F-2111-4CB4-836A-B8A718C7DBD8}" dt="2024-05-27T03:58:09.157" v="0"/>
          <ac:spMkLst>
            <pc:docMk/>
            <pc:sldMk cId="0" sldId="480"/>
            <ac:spMk id="465923" creationId="{DD770BEA-0A48-C582-A054-68E6065B8FA8}"/>
          </ac:spMkLst>
        </pc:spChg>
      </pc:sldChg>
      <pc:sldChg chg="modSp mod modClrScheme chgLayout">
        <pc:chgData name="Ganavi M" userId="aa0847465628f3dc" providerId="Windows Live" clId="Web-{7717886F-2111-4CB4-836A-B8A718C7DBD8}" dt="2024-05-27T03:59:45.347" v="14" actId="1076"/>
        <pc:sldMkLst>
          <pc:docMk/>
          <pc:sldMk cId="0" sldId="481"/>
        </pc:sldMkLst>
        <pc:spChg chg="mod ord">
          <ac:chgData name="Ganavi M" userId="aa0847465628f3dc" providerId="Windows Live" clId="Web-{7717886F-2111-4CB4-836A-B8A718C7DBD8}" dt="2024-05-27T03:58:09.157" v="0"/>
          <ac:spMkLst>
            <pc:docMk/>
            <pc:sldMk cId="0" sldId="481"/>
            <ac:spMk id="2" creationId="{8A05C69F-8D50-F07A-C364-60201075414D}"/>
          </ac:spMkLst>
        </pc:spChg>
        <pc:spChg chg="mod ord">
          <ac:chgData name="Ganavi M" userId="aa0847465628f3dc" providerId="Windows Live" clId="Web-{7717886F-2111-4CB4-836A-B8A718C7DBD8}" dt="2024-05-27T03:58:09.157" v="0"/>
          <ac:spMkLst>
            <pc:docMk/>
            <pc:sldMk cId="0" sldId="481"/>
            <ac:spMk id="466946" creationId="{CB4A89FF-BA22-2929-67D9-3EF61964934A}"/>
          </ac:spMkLst>
        </pc:spChg>
        <pc:spChg chg="mod ord">
          <ac:chgData name="Ganavi M" userId="aa0847465628f3dc" providerId="Windows Live" clId="Web-{7717886F-2111-4CB4-836A-B8A718C7DBD8}" dt="2024-05-27T03:59:45.347" v="14" actId="1076"/>
          <ac:spMkLst>
            <pc:docMk/>
            <pc:sldMk cId="0" sldId="481"/>
            <ac:spMk id="466947" creationId="{B9D02035-6077-0E46-1D7A-6E026C402CCD}"/>
          </ac:spMkLst>
        </pc:spChg>
      </pc:sldChg>
      <pc:sldChg chg="modSp mod modClrScheme chgLayout">
        <pc:chgData name="Ganavi M" userId="aa0847465628f3dc" providerId="Windows Live" clId="Web-{7717886F-2111-4CB4-836A-B8A718C7DBD8}" dt="2024-05-27T04:00:07.363" v="19" actId="1076"/>
        <pc:sldMkLst>
          <pc:docMk/>
          <pc:sldMk cId="0" sldId="482"/>
        </pc:sldMkLst>
        <pc:spChg chg="mod ord">
          <ac:chgData name="Ganavi M" userId="aa0847465628f3dc" providerId="Windows Live" clId="Web-{7717886F-2111-4CB4-836A-B8A718C7DBD8}" dt="2024-05-27T03:58:09.157" v="0"/>
          <ac:spMkLst>
            <pc:docMk/>
            <pc:sldMk cId="0" sldId="482"/>
            <ac:spMk id="2" creationId="{0CBB84EA-DE39-BC46-ACF8-3282021B3538}"/>
          </ac:spMkLst>
        </pc:spChg>
        <pc:spChg chg="mod ord">
          <ac:chgData name="Ganavi M" userId="aa0847465628f3dc" providerId="Windows Live" clId="Web-{7717886F-2111-4CB4-836A-B8A718C7DBD8}" dt="2024-05-27T03:58:09.157" v="0"/>
          <ac:spMkLst>
            <pc:docMk/>
            <pc:sldMk cId="0" sldId="482"/>
            <ac:spMk id="467970" creationId="{0817D1D7-1934-7224-3C22-F6F86E893D9A}"/>
          </ac:spMkLst>
        </pc:spChg>
        <pc:spChg chg="mod ord">
          <ac:chgData name="Ganavi M" userId="aa0847465628f3dc" providerId="Windows Live" clId="Web-{7717886F-2111-4CB4-836A-B8A718C7DBD8}" dt="2024-05-27T04:00:07.363" v="19" actId="1076"/>
          <ac:spMkLst>
            <pc:docMk/>
            <pc:sldMk cId="0" sldId="482"/>
            <ac:spMk id="467971" creationId="{DE1B75AB-4C64-A0AA-044A-96178C73A120}"/>
          </ac:spMkLst>
        </pc:spChg>
      </pc:sldChg>
      <pc:sldChg chg="modSp del mod modClrScheme chgLayout">
        <pc:chgData name="Ganavi M" userId="aa0847465628f3dc" providerId="Windows Live" clId="Web-{7717886F-2111-4CB4-836A-B8A718C7DBD8}" dt="2024-05-27T09:34:10.226" v="1205"/>
        <pc:sldMkLst>
          <pc:docMk/>
          <pc:sldMk cId="0" sldId="483"/>
        </pc:sldMkLst>
        <pc:spChg chg="mod ord">
          <ac:chgData name="Ganavi M" userId="aa0847465628f3dc" providerId="Windows Live" clId="Web-{7717886F-2111-4CB4-836A-B8A718C7DBD8}" dt="2024-05-27T03:58:09.157" v="0"/>
          <ac:spMkLst>
            <pc:docMk/>
            <pc:sldMk cId="0" sldId="483"/>
            <ac:spMk id="2" creationId="{868DF3CC-BE31-3458-788E-95FE1967CDD8}"/>
          </ac:spMkLst>
        </pc:spChg>
        <pc:spChg chg="mod ord">
          <ac:chgData name="Ganavi M" userId="aa0847465628f3dc" providerId="Windows Live" clId="Web-{7717886F-2111-4CB4-836A-B8A718C7DBD8}" dt="2024-05-27T03:58:09.157" v="0"/>
          <ac:spMkLst>
            <pc:docMk/>
            <pc:sldMk cId="0" sldId="483"/>
            <ac:spMk id="487426" creationId="{B2178148-4087-B90E-20C3-29AABBE5FA5E}"/>
          </ac:spMkLst>
        </pc:spChg>
        <pc:spChg chg="mod ord">
          <ac:chgData name="Ganavi M" userId="aa0847465628f3dc" providerId="Windows Live" clId="Web-{7717886F-2111-4CB4-836A-B8A718C7DBD8}" dt="2024-05-27T03:58:09.157" v="0"/>
          <ac:spMkLst>
            <pc:docMk/>
            <pc:sldMk cId="0" sldId="483"/>
            <ac:spMk id="487427" creationId="{DE8AF6E0-81A3-6570-1711-04071EB92392}"/>
          </ac:spMkLst>
        </pc:spChg>
      </pc:sldChg>
      <pc:sldChg chg="modSp del mod modClrScheme chgLayout">
        <pc:chgData name="Ganavi M" userId="aa0847465628f3dc" providerId="Windows Live" clId="Web-{7717886F-2111-4CB4-836A-B8A718C7DBD8}" dt="2024-05-27T09:34:10.773" v="1206"/>
        <pc:sldMkLst>
          <pc:docMk/>
          <pc:sldMk cId="0" sldId="484"/>
        </pc:sldMkLst>
        <pc:spChg chg="mod ord">
          <ac:chgData name="Ganavi M" userId="aa0847465628f3dc" providerId="Windows Live" clId="Web-{7717886F-2111-4CB4-836A-B8A718C7DBD8}" dt="2024-05-27T03:58:09.157" v="0"/>
          <ac:spMkLst>
            <pc:docMk/>
            <pc:sldMk cId="0" sldId="484"/>
            <ac:spMk id="2" creationId="{B5551A30-C7CE-20E8-716A-B61B89DE2E0B}"/>
          </ac:spMkLst>
        </pc:spChg>
        <pc:spChg chg="mod ord">
          <ac:chgData name="Ganavi M" userId="aa0847465628f3dc" providerId="Windows Live" clId="Web-{7717886F-2111-4CB4-836A-B8A718C7DBD8}" dt="2024-05-27T03:58:09.157" v="0"/>
          <ac:spMkLst>
            <pc:docMk/>
            <pc:sldMk cId="0" sldId="484"/>
            <ac:spMk id="488450" creationId="{A089BC73-1404-0003-4F05-1DA06C40F35F}"/>
          </ac:spMkLst>
        </pc:spChg>
        <pc:spChg chg="mod ord">
          <ac:chgData name="Ganavi M" userId="aa0847465628f3dc" providerId="Windows Live" clId="Web-{7717886F-2111-4CB4-836A-B8A718C7DBD8}" dt="2024-05-27T03:58:09.157" v="0"/>
          <ac:spMkLst>
            <pc:docMk/>
            <pc:sldMk cId="0" sldId="484"/>
            <ac:spMk id="488451" creationId="{A46CEEAF-5F98-91A8-6ADE-394A6262C3CC}"/>
          </ac:spMkLst>
        </pc:spChg>
      </pc:sldChg>
      <pc:sldChg chg="modSp del mod modClrScheme chgLayout">
        <pc:chgData name="Ganavi M" userId="aa0847465628f3dc" providerId="Windows Live" clId="Web-{7717886F-2111-4CB4-836A-B8A718C7DBD8}" dt="2024-05-27T09:34:12.195" v="1207"/>
        <pc:sldMkLst>
          <pc:docMk/>
          <pc:sldMk cId="0" sldId="485"/>
        </pc:sldMkLst>
        <pc:spChg chg="mod ord">
          <ac:chgData name="Ganavi M" userId="aa0847465628f3dc" providerId="Windows Live" clId="Web-{7717886F-2111-4CB4-836A-B8A718C7DBD8}" dt="2024-05-27T03:58:09.157" v="0"/>
          <ac:spMkLst>
            <pc:docMk/>
            <pc:sldMk cId="0" sldId="485"/>
            <ac:spMk id="2" creationId="{BAB651E6-1B83-7204-24E1-3EBB70BBBA65}"/>
          </ac:spMkLst>
        </pc:spChg>
        <pc:spChg chg="mod ord">
          <ac:chgData name="Ganavi M" userId="aa0847465628f3dc" providerId="Windows Live" clId="Web-{7717886F-2111-4CB4-836A-B8A718C7DBD8}" dt="2024-05-27T03:58:09.157" v="0"/>
          <ac:spMkLst>
            <pc:docMk/>
            <pc:sldMk cId="0" sldId="485"/>
            <ac:spMk id="489474" creationId="{2FC6A0B0-B486-3034-FB6A-870D7959F27D}"/>
          </ac:spMkLst>
        </pc:spChg>
        <pc:spChg chg="mod ord">
          <ac:chgData name="Ganavi M" userId="aa0847465628f3dc" providerId="Windows Live" clId="Web-{7717886F-2111-4CB4-836A-B8A718C7DBD8}" dt="2024-05-27T03:58:09.157" v="0"/>
          <ac:spMkLst>
            <pc:docMk/>
            <pc:sldMk cId="0" sldId="485"/>
            <ac:spMk id="489475" creationId="{5263D9C5-4B6E-7DF8-1951-5BE75B4953E5}"/>
          </ac:spMkLst>
        </pc:spChg>
      </pc:sldChg>
      <pc:sldChg chg="modSp del mod modClrScheme chgLayout">
        <pc:chgData name="Ganavi M" userId="aa0847465628f3dc" providerId="Windows Live" clId="Web-{7717886F-2111-4CB4-836A-B8A718C7DBD8}" dt="2024-05-27T09:34:13.008" v="1208"/>
        <pc:sldMkLst>
          <pc:docMk/>
          <pc:sldMk cId="0" sldId="486"/>
        </pc:sldMkLst>
        <pc:spChg chg="mod ord">
          <ac:chgData name="Ganavi M" userId="aa0847465628f3dc" providerId="Windows Live" clId="Web-{7717886F-2111-4CB4-836A-B8A718C7DBD8}" dt="2024-05-27T03:58:09.157" v="0"/>
          <ac:spMkLst>
            <pc:docMk/>
            <pc:sldMk cId="0" sldId="486"/>
            <ac:spMk id="2" creationId="{177E45EA-03A1-56E4-F528-C57D37D007CD}"/>
          </ac:spMkLst>
        </pc:spChg>
        <pc:spChg chg="mod ord">
          <ac:chgData name="Ganavi M" userId="aa0847465628f3dc" providerId="Windows Live" clId="Web-{7717886F-2111-4CB4-836A-B8A718C7DBD8}" dt="2024-05-27T03:58:09.157" v="0"/>
          <ac:spMkLst>
            <pc:docMk/>
            <pc:sldMk cId="0" sldId="486"/>
            <ac:spMk id="490498" creationId="{CDC3D4FF-935B-7A26-075F-EEAD3724B009}"/>
          </ac:spMkLst>
        </pc:spChg>
        <pc:spChg chg="mod ord">
          <ac:chgData name="Ganavi M" userId="aa0847465628f3dc" providerId="Windows Live" clId="Web-{7717886F-2111-4CB4-836A-B8A718C7DBD8}" dt="2024-05-27T03:58:09.157" v="0"/>
          <ac:spMkLst>
            <pc:docMk/>
            <pc:sldMk cId="0" sldId="486"/>
            <ac:spMk id="490499" creationId="{3E2A818E-83BC-3F95-4E6B-93CE80951515}"/>
          </ac:spMkLst>
        </pc:spChg>
      </pc:sldChg>
      <pc:sldChg chg="modSp del mod modClrScheme chgLayout">
        <pc:chgData name="Ganavi M" userId="aa0847465628f3dc" providerId="Windows Live" clId="Web-{7717886F-2111-4CB4-836A-B8A718C7DBD8}" dt="2024-05-27T09:34:16.539" v="1209"/>
        <pc:sldMkLst>
          <pc:docMk/>
          <pc:sldMk cId="0" sldId="487"/>
        </pc:sldMkLst>
        <pc:spChg chg="mod ord">
          <ac:chgData name="Ganavi M" userId="aa0847465628f3dc" providerId="Windows Live" clId="Web-{7717886F-2111-4CB4-836A-B8A718C7DBD8}" dt="2024-05-27T03:58:09.157" v="0"/>
          <ac:spMkLst>
            <pc:docMk/>
            <pc:sldMk cId="0" sldId="487"/>
            <ac:spMk id="2" creationId="{261B0DE6-81F4-923A-99BB-18B1FB26B917}"/>
          </ac:spMkLst>
        </pc:spChg>
        <pc:spChg chg="mod ord">
          <ac:chgData name="Ganavi M" userId="aa0847465628f3dc" providerId="Windows Live" clId="Web-{7717886F-2111-4CB4-836A-B8A718C7DBD8}" dt="2024-05-27T03:58:09.157" v="0"/>
          <ac:spMkLst>
            <pc:docMk/>
            <pc:sldMk cId="0" sldId="487"/>
            <ac:spMk id="491522" creationId="{E6C6F03B-0ED7-355C-6B13-54265DDD991A}"/>
          </ac:spMkLst>
        </pc:spChg>
        <pc:spChg chg="mod ord">
          <ac:chgData name="Ganavi M" userId="aa0847465628f3dc" providerId="Windows Live" clId="Web-{7717886F-2111-4CB4-836A-B8A718C7DBD8}" dt="2024-05-27T03:58:09.157" v="0"/>
          <ac:spMkLst>
            <pc:docMk/>
            <pc:sldMk cId="0" sldId="487"/>
            <ac:spMk id="491523" creationId="{60575E80-8E5F-163B-0280-B88C4DDECAE4}"/>
          </ac:spMkLst>
        </pc:spChg>
      </pc:sldChg>
      <pc:sldChg chg="modSp add">
        <pc:chgData name="Ganavi M" userId="aa0847465628f3dc" providerId="Windows Live" clId="Web-{7717886F-2111-4CB4-836A-B8A718C7DBD8}" dt="2024-05-27T03:59:07.549" v="7" actId="1076"/>
        <pc:sldMkLst>
          <pc:docMk/>
          <pc:sldMk cId="4259797247" sldId="488"/>
        </pc:sldMkLst>
        <pc:spChg chg="mod">
          <ac:chgData name="Ganavi M" userId="aa0847465628f3dc" providerId="Windows Live" clId="Web-{7717886F-2111-4CB4-836A-B8A718C7DBD8}" dt="2024-05-27T03:59:07.549" v="7" actId="1076"/>
          <ac:spMkLst>
            <pc:docMk/>
            <pc:sldMk cId="4259797247" sldId="488"/>
            <ac:spMk id="3" creationId="{01B7E321-1C0E-F3F0-1CD0-3DFE7B03BA76}"/>
          </ac:spMkLst>
        </pc:spChg>
        <pc:spChg chg="mod">
          <ac:chgData name="Ganavi M" userId="aa0847465628f3dc" providerId="Windows Live" clId="Web-{7717886F-2111-4CB4-836A-B8A718C7DBD8}" dt="2024-05-27T03:59:04.377" v="6" actId="20577"/>
          <ac:spMkLst>
            <pc:docMk/>
            <pc:sldMk cId="4259797247" sldId="488"/>
            <ac:spMk id="4" creationId="{103B4B10-953E-CBD1-9601-51A457AE9A56}"/>
          </ac:spMkLst>
        </pc:spChg>
      </pc:sldChg>
      <pc:sldChg chg="add">
        <pc:chgData name="Ganavi M" userId="aa0847465628f3dc" providerId="Windows Live" clId="Web-{7717886F-2111-4CB4-836A-B8A718C7DBD8}" dt="2024-05-27T10:10:50.309" v="1214"/>
        <pc:sldMkLst>
          <pc:docMk/>
          <pc:sldMk cId="586299134" sldId="489"/>
        </pc:sldMkLst>
      </pc:sldChg>
      <pc:sldChg chg="add">
        <pc:chgData name="Ganavi M" userId="aa0847465628f3dc" providerId="Windows Live" clId="Web-{7717886F-2111-4CB4-836A-B8A718C7DBD8}" dt="2024-05-27T10:10:50.324" v="1216"/>
        <pc:sldMkLst>
          <pc:docMk/>
          <pc:sldMk cId="2758343785" sldId="490"/>
        </pc:sldMkLst>
      </pc:sldChg>
      <pc:sldMasterChg chg="del delSldLayout">
        <pc:chgData name="Ganavi M" userId="aa0847465628f3dc" providerId="Windows Live" clId="Web-{7717886F-2111-4CB4-836A-B8A718C7DBD8}" dt="2024-05-27T03:58:09.157" v="0"/>
        <pc:sldMasterMkLst>
          <pc:docMk/>
          <pc:sldMasterMk cId="0" sldId="2147483651"/>
        </pc:sldMasterMkLst>
        <pc:sldLayoutChg chg="del">
          <pc:chgData name="Ganavi M" userId="aa0847465628f3dc" providerId="Windows Live" clId="Web-{7717886F-2111-4CB4-836A-B8A718C7DBD8}" dt="2024-05-27T03:58:09.157" v="0"/>
          <pc:sldLayoutMkLst>
            <pc:docMk/>
            <pc:sldMasterMk cId="0" sldId="2147483651"/>
            <pc:sldLayoutMk cId="0" sldId="2147483652"/>
          </pc:sldLayoutMkLst>
        </pc:sldLayoutChg>
        <pc:sldLayoutChg chg="del">
          <pc:chgData name="Ganavi M" userId="aa0847465628f3dc" providerId="Windows Live" clId="Web-{7717886F-2111-4CB4-836A-B8A718C7DBD8}" dt="2024-05-27T03:58:09.157" v="0"/>
          <pc:sldLayoutMkLst>
            <pc:docMk/>
            <pc:sldMasterMk cId="0" sldId="2147483651"/>
            <pc:sldLayoutMk cId="2771149413" sldId="2147483653"/>
          </pc:sldLayoutMkLst>
        </pc:sldLayoutChg>
        <pc:sldLayoutChg chg="del">
          <pc:chgData name="Ganavi M" userId="aa0847465628f3dc" providerId="Windows Live" clId="Web-{7717886F-2111-4CB4-836A-B8A718C7DBD8}" dt="2024-05-27T03:58:09.157" v="0"/>
          <pc:sldLayoutMkLst>
            <pc:docMk/>
            <pc:sldMasterMk cId="0" sldId="2147483651"/>
            <pc:sldLayoutMk cId="2220542371" sldId="2147483654"/>
          </pc:sldLayoutMkLst>
        </pc:sldLayoutChg>
        <pc:sldLayoutChg chg="del">
          <pc:chgData name="Ganavi M" userId="aa0847465628f3dc" providerId="Windows Live" clId="Web-{7717886F-2111-4CB4-836A-B8A718C7DBD8}" dt="2024-05-27T03:58:09.157" v="0"/>
          <pc:sldLayoutMkLst>
            <pc:docMk/>
            <pc:sldMasterMk cId="0" sldId="2147483651"/>
            <pc:sldLayoutMk cId="1787242254" sldId="2147483655"/>
          </pc:sldLayoutMkLst>
        </pc:sldLayoutChg>
        <pc:sldLayoutChg chg="del">
          <pc:chgData name="Ganavi M" userId="aa0847465628f3dc" providerId="Windows Live" clId="Web-{7717886F-2111-4CB4-836A-B8A718C7DBD8}" dt="2024-05-27T03:58:09.157" v="0"/>
          <pc:sldLayoutMkLst>
            <pc:docMk/>
            <pc:sldMasterMk cId="0" sldId="2147483651"/>
            <pc:sldLayoutMk cId="1463809810" sldId="2147483656"/>
          </pc:sldLayoutMkLst>
        </pc:sldLayoutChg>
        <pc:sldLayoutChg chg="del">
          <pc:chgData name="Ganavi M" userId="aa0847465628f3dc" providerId="Windows Live" clId="Web-{7717886F-2111-4CB4-836A-B8A718C7DBD8}" dt="2024-05-27T03:58:09.157" v="0"/>
          <pc:sldLayoutMkLst>
            <pc:docMk/>
            <pc:sldMasterMk cId="0" sldId="2147483651"/>
            <pc:sldLayoutMk cId="114073328" sldId="2147483657"/>
          </pc:sldLayoutMkLst>
        </pc:sldLayoutChg>
        <pc:sldLayoutChg chg="del">
          <pc:chgData name="Ganavi M" userId="aa0847465628f3dc" providerId="Windows Live" clId="Web-{7717886F-2111-4CB4-836A-B8A718C7DBD8}" dt="2024-05-27T03:58:09.157" v="0"/>
          <pc:sldLayoutMkLst>
            <pc:docMk/>
            <pc:sldMasterMk cId="0" sldId="2147483651"/>
            <pc:sldLayoutMk cId="2351974131" sldId="2147483658"/>
          </pc:sldLayoutMkLst>
        </pc:sldLayoutChg>
        <pc:sldLayoutChg chg="del">
          <pc:chgData name="Ganavi M" userId="aa0847465628f3dc" providerId="Windows Live" clId="Web-{7717886F-2111-4CB4-836A-B8A718C7DBD8}" dt="2024-05-27T03:58:09.157" v="0"/>
          <pc:sldLayoutMkLst>
            <pc:docMk/>
            <pc:sldMasterMk cId="0" sldId="2147483651"/>
            <pc:sldLayoutMk cId="2802846589" sldId="2147483659"/>
          </pc:sldLayoutMkLst>
        </pc:sldLayoutChg>
        <pc:sldLayoutChg chg="del">
          <pc:chgData name="Ganavi M" userId="aa0847465628f3dc" providerId="Windows Live" clId="Web-{7717886F-2111-4CB4-836A-B8A718C7DBD8}" dt="2024-05-27T03:58:09.157" v="0"/>
          <pc:sldLayoutMkLst>
            <pc:docMk/>
            <pc:sldMasterMk cId="0" sldId="2147483651"/>
            <pc:sldLayoutMk cId="1891250999" sldId="2147483660"/>
          </pc:sldLayoutMkLst>
        </pc:sldLayoutChg>
        <pc:sldLayoutChg chg="del">
          <pc:chgData name="Ganavi M" userId="aa0847465628f3dc" providerId="Windows Live" clId="Web-{7717886F-2111-4CB4-836A-B8A718C7DBD8}" dt="2024-05-27T03:58:09.157" v="0"/>
          <pc:sldLayoutMkLst>
            <pc:docMk/>
            <pc:sldMasterMk cId="0" sldId="2147483651"/>
            <pc:sldLayoutMk cId="1520082901" sldId="2147483661"/>
          </pc:sldLayoutMkLst>
        </pc:sldLayoutChg>
        <pc:sldLayoutChg chg="del">
          <pc:chgData name="Ganavi M" userId="aa0847465628f3dc" providerId="Windows Live" clId="Web-{7717886F-2111-4CB4-836A-B8A718C7DBD8}" dt="2024-05-27T03:58:09.157" v="0"/>
          <pc:sldLayoutMkLst>
            <pc:docMk/>
            <pc:sldMasterMk cId="0" sldId="2147483651"/>
            <pc:sldLayoutMk cId="3735879393" sldId="2147483662"/>
          </pc:sldLayoutMkLst>
        </pc:sldLayoutChg>
        <pc:sldLayoutChg chg="del">
          <pc:chgData name="Ganavi M" userId="aa0847465628f3dc" providerId="Windows Live" clId="Web-{7717886F-2111-4CB4-836A-B8A718C7DBD8}" dt="2024-05-27T03:58:09.157" v="0"/>
          <pc:sldLayoutMkLst>
            <pc:docMk/>
            <pc:sldMasterMk cId="0" sldId="2147483651"/>
            <pc:sldLayoutMk cId="4149469499" sldId="2147483663"/>
          </pc:sldLayoutMkLst>
        </pc:sldLayoutChg>
      </pc:sldMasterChg>
      <pc:sldMasterChg chg="add addSldLayout modSldLayout">
        <pc:chgData name="Ganavi M" userId="aa0847465628f3dc" providerId="Windows Live" clId="Web-{7717886F-2111-4CB4-836A-B8A718C7DBD8}" dt="2024-05-27T03:58:09.157" v="0"/>
        <pc:sldMasterMkLst>
          <pc:docMk/>
          <pc:sldMasterMk cId="3782524206" sldId="2147483664"/>
        </pc:sldMasterMkLst>
        <pc:sldLayoutChg chg="add mod replId">
          <pc:chgData name="Ganavi M" userId="aa0847465628f3dc" providerId="Windows Live" clId="Web-{7717886F-2111-4CB4-836A-B8A718C7DBD8}" dt="2024-05-27T03:58:09.157" v="0"/>
          <pc:sldLayoutMkLst>
            <pc:docMk/>
            <pc:sldMasterMk cId="3782524206" sldId="2147483664"/>
            <pc:sldLayoutMk cId="631267018" sldId="2147483665"/>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3822728254" sldId="2147483666"/>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024064271" sldId="2147483667"/>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2587437260" sldId="2147483668"/>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91373991" sldId="2147483669"/>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18984252" sldId="2147483670"/>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139295974" sldId="2147483671"/>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2699313940" sldId="2147483672"/>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4244927668" sldId="2147483673"/>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4134317928" sldId="2147483674"/>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3294385813" sldId="2147483675"/>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2509451111" sldId="2147483676"/>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988523326" sldId="2147483677"/>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194745187" sldId="2147483678"/>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341486202" sldId="2147483679"/>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56428857" sldId="2147483680"/>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2389841570" sldId="2147483681"/>
          </pc:sldLayoutMkLst>
        </pc:sldLayoutChg>
        <pc:sldLayoutChg chg="add mod replId">
          <pc:chgData name="Ganavi M" userId="aa0847465628f3dc" providerId="Windows Live" clId="Web-{7717886F-2111-4CB4-836A-B8A718C7DBD8}" dt="2024-05-27T03:58:09.157" v="0"/>
          <pc:sldLayoutMkLst>
            <pc:docMk/>
            <pc:sldMasterMk cId="3782524206" sldId="2147483664"/>
            <pc:sldLayoutMk cId="192592203" sldId="2147483682"/>
          </pc:sldLayoutMkLst>
        </pc:sldLayoutChg>
      </pc:sldMasterChg>
    </pc:docChg>
  </pc:docChgLst>
  <pc:docChgLst>
    <pc:chgData clId="Web-{0EEDFD12-095A-4DC3-85D1-D3F7181E8241}"/>
    <pc:docChg chg="modSld">
      <pc:chgData name="" userId="" providerId="" clId="Web-{0EEDFD12-095A-4DC3-85D1-D3F7181E8241}" dt="2024-05-27T10:39:56.619" v="0" actId="20577"/>
      <pc:docMkLst>
        <pc:docMk/>
      </pc:docMkLst>
      <pc:sldChg chg="modSp">
        <pc:chgData name="" userId="" providerId="" clId="Web-{0EEDFD12-095A-4DC3-85D1-D3F7181E8241}" dt="2024-05-27T10:39:56.619" v="0" actId="20577"/>
        <pc:sldMkLst>
          <pc:docMk/>
          <pc:sldMk cId="4259797247" sldId="488"/>
        </pc:sldMkLst>
        <pc:spChg chg="mod">
          <ac:chgData name="" userId="" providerId="" clId="Web-{0EEDFD12-095A-4DC3-85D1-D3F7181E8241}" dt="2024-05-27T10:39:56.619" v="0" actId="20577"/>
          <ac:spMkLst>
            <pc:docMk/>
            <pc:sldMk cId="4259797247" sldId="488"/>
            <ac:spMk id="3" creationId="{01B7E321-1C0E-F3F0-1CD0-3DFE7B03BA76}"/>
          </ac:spMkLst>
        </pc:spChg>
      </pc:sldChg>
    </pc:docChg>
  </pc:docChgLst>
  <pc:docChgLst>
    <pc:chgData name="Ganavi M" userId="aa0847465628f3dc" providerId="Windows Live" clId="Web-{82F22C18-C18B-4D5C-93A2-7EA136EACD0D}"/>
    <pc:docChg chg="addSld modSld">
      <pc:chgData name="Ganavi M" userId="aa0847465628f3dc" providerId="Windows Live" clId="Web-{82F22C18-C18B-4D5C-93A2-7EA136EACD0D}" dt="2024-05-27T10:39:27.315" v="101" actId="20577"/>
      <pc:docMkLst>
        <pc:docMk/>
      </pc:docMkLst>
      <pc:sldChg chg="modSp">
        <pc:chgData name="Ganavi M" userId="aa0847465628f3dc" providerId="Windows Live" clId="Web-{82F22C18-C18B-4D5C-93A2-7EA136EACD0D}" dt="2024-05-27T10:29:18.214" v="30" actId="1076"/>
        <pc:sldMkLst>
          <pc:docMk/>
          <pc:sldMk cId="0" sldId="257"/>
        </pc:sldMkLst>
        <pc:spChg chg="mod">
          <ac:chgData name="Ganavi M" userId="aa0847465628f3dc" providerId="Windows Live" clId="Web-{82F22C18-C18B-4D5C-93A2-7EA136EACD0D}" dt="2024-05-27T10:28:43.635" v="17" actId="14100"/>
          <ac:spMkLst>
            <pc:docMk/>
            <pc:sldMk cId="0" sldId="257"/>
            <ac:spMk id="3075" creationId="{A1199394-3ECA-249E-8A9F-BB2C41706A84}"/>
          </ac:spMkLst>
        </pc:spChg>
        <pc:spChg chg="mod">
          <ac:chgData name="Ganavi M" userId="aa0847465628f3dc" providerId="Windows Live" clId="Web-{82F22C18-C18B-4D5C-93A2-7EA136EACD0D}" dt="2024-05-27T10:28:56.338" v="27" actId="14100"/>
          <ac:spMkLst>
            <pc:docMk/>
            <pc:sldMk cId="0" sldId="257"/>
            <ac:spMk id="3076" creationId="{9365D182-35C6-067D-B666-3EED752FE9A4}"/>
          </ac:spMkLst>
        </pc:spChg>
        <pc:spChg chg="mod">
          <ac:chgData name="Ganavi M" userId="aa0847465628f3dc" providerId="Windows Live" clId="Web-{82F22C18-C18B-4D5C-93A2-7EA136EACD0D}" dt="2024-05-27T10:28:43.651" v="19" actId="14100"/>
          <ac:spMkLst>
            <pc:docMk/>
            <pc:sldMk cId="0" sldId="257"/>
            <ac:spMk id="3079" creationId="{B17DA318-A2D5-D161-72D8-AA1FD61C4F19}"/>
          </ac:spMkLst>
        </pc:spChg>
        <pc:spChg chg="mod">
          <ac:chgData name="Ganavi M" userId="aa0847465628f3dc" providerId="Windows Live" clId="Web-{82F22C18-C18B-4D5C-93A2-7EA136EACD0D}" dt="2024-05-27T10:28:43.651" v="20" actId="14100"/>
          <ac:spMkLst>
            <pc:docMk/>
            <pc:sldMk cId="0" sldId="257"/>
            <ac:spMk id="3080" creationId="{A30FCF23-8532-2F7F-1C3F-2FA06D4EC484}"/>
          </ac:spMkLst>
        </pc:spChg>
        <pc:spChg chg="mod">
          <ac:chgData name="Ganavi M" userId="aa0847465628f3dc" providerId="Windows Live" clId="Web-{82F22C18-C18B-4D5C-93A2-7EA136EACD0D}" dt="2024-05-27T10:29:18.214" v="30" actId="1076"/>
          <ac:spMkLst>
            <pc:docMk/>
            <pc:sldMk cId="0" sldId="257"/>
            <ac:spMk id="3081" creationId="{6038BDDD-AFF3-4ADF-3977-55BC723B3C8B}"/>
          </ac:spMkLst>
        </pc:spChg>
        <pc:spChg chg="mod">
          <ac:chgData name="Ganavi M" userId="aa0847465628f3dc" providerId="Windows Live" clId="Web-{82F22C18-C18B-4D5C-93A2-7EA136EACD0D}" dt="2024-05-27T10:28:43.666" v="22" actId="14100"/>
          <ac:spMkLst>
            <pc:docMk/>
            <pc:sldMk cId="0" sldId="257"/>
            <ac:spMk id="3082" creationId="{57D19594-34F9-391A-E1B9-D402EC202AEE}"/>
          </ac:spMkLst>
        </pc:spChg>
        <pc:spChg chg="mod">
          <ac:chgData name="Ganavi M" userId="aa0847465628f3dc" providerId="Windows Live" clId="Web-{82F22C18-C18B-4D5C-93A2-7EA136EACD0D}" dt="2024-05-27T10:28:43.682" v="23" actId="14100"/>
          <ac:spMkLst>
            <pc:docMk/>
            <pc:sldMk cId="0" sldId="257"/>
            <ac:spMk id="3083" creationId="{217D459E-889A-C25C-DCB5-EF80FBA5596F}"/>
          </ac:spMkLst>
        </pc:spChg>
        <pc:spChg chg="mod">
          <ac:chgData name="Ganavi M" userId="aa0847465628f3dc" providerId="Windows Live" clId="Web-{82F22C18-C18B-4D5C-93A2-7EA136EACD0D}" dt="2024-05-27T10:28:43.682" v="24" actId="14100"/>
          <ac:spMkLst>
            <pc:docMk/>
            <pc:sldMk cId="0" sldId="257"/>
            <ac:spMk id="3084" creationId="{F8D61B49-5D02-F9E7-8955-8DD8092F0E45}"/>
          </ac:spMkLst>
        </pc:spChg>
        <pc:spChg chg="mod">
          <ac:chgData name="Ganavi M" userId="aa0847465628f3dc" providerId="Windows Live" clId="Web-{82F22C18-C18B-4D5C-93A2-7EA136EACD0D}" dt="2024-05-27T10:28:43.697" v="25" actId="14100"/>
          <ac:spMkLst>
            <pc:docMk/>
            <pc:sldMk cId="0" sldId="257"/>
            <ac:spMk id="3085" creationId="{D2E02C5B-A173-CDDF-58F2-A2D14861512B}"/>
          </ac:spMkLst>
        </pc:spChg>
      </pc:sldChg>
      <pc:sldChg chg="modSp">
        <pc:chgData name="Ganavi M" userId="aa0847465628f3dc" providerId="Windows Live" clId="Web-{82F22C18-C18B-4D5C-93A2-7EA136EACD0D}" dt="2024-05-27T10:37:25.857" v="75" actId="20577"/>
        <pc:sldMkLst>
          <pc:docMk/>
          <pc:sldMk cId="0" sldId="258"/>
        </pc:sldMkLst>
        <pc:spChg chg="mod">
          <ac:chgData name="Ganavi M" userId="aa0847465628f3dc" providerId="Windows Live" clId="Web-{82F22C18-C18B-4D5C-93A2-7EA136EACD0D}" dt="2024-05-27T10:37:25.857" v="75" actId="20577"/>
          <ac:spMkLst>
            <pc:docMk/>
            <pc:sldMk cId="0" sldId="258"/>
            <ac:spMk id="4099" creationId="{B1D88308-C4D6-9876-9BE1-0F182E98758E}"/>
          </ac:spMkLst>
        </pc:spChg>
      </pc:sldChg>
      <pc:sldChg chg="modSp">
        <pc:chgData name="Ganavi M" userId="aa0847465628f3dc" providerId="Windows Live" clId="Web-{82F22C18-C18B-4D5C-93A2-7EA136EACD0D}" dt="2024-05-27T10:31:33.704" v="58" actId="1076"/>
        <pc:sldMkLst>
          <pc:docMk/>
          <pc:sldMk cId="0" sldId="261"/>
        </pc:sldMkLst>
        <pc:spChg chg="mod">
          <ac:chgData name="Ganavi M" userId="aa0847465628f3dc" providerId="Windows Live" clId="Web-{82F22C18-C18B-4D5C-93A2-7EA136EACD0D}" dt="2024-05-27T10:31:33.563" v="45" actId="1076"/>
          <ac:spMkLst>
            <pc:docMk/>
            <pc:sldMk cId="0" sldId="261"/>
            <ac:spMk id="7171" creationId="{3B0D2D7B-E5E4-CCBB-E53E-1C797237C71F}"/>
          </ac:spMkLst>
        </pc:spChg>
        <pc:spChg chg="mod">
          <ac:chgData name="Ganavi M" userId="aa0847465628f3dc" providerId="Windows Live" clId="Web-{82F22C18-C18B-4D5C-93A2-7EA136EACD0D}" dt="2024-05-27T10:31:33.579" v="46" actId="1076"/>
          <ac:spMkLst>
            <pc:docMk/>
            <pc:sldMk cId="0" sldId="261"/>
            <ac:spMk id="7172" creationId="{5A6A6756-E945-4718-9338-78141F20BFF9}"/>
          </ac:spMkLst>
        </pc:spChg>
        <pc:spChg chg="mod">
          <ac:chgData name="Ganavi M" userId="aa0847465628f3dc" providerId="Windows Live" clId="Web-{82F22C18-C18B-4D5C-93A2-7EA136EACD0D}" dt="2024-05-27T10:31:33.594" v="47" actId="1076"/>
          <ac:spMkLst>
            <pc:docMk/>
            <pc:sldMk cId="0" sldId="261"/>
            <ac:spMk id="7173" creationId="{5F424779-F2F3-A690-0141-7233B5822F2D}"/>
          </ac:spMkLst>
        </pc:spChg>
        <pc:spChg chg="mod">
          <ac:chgData name="Ganavi M" userId="aa0847465628f3dc" providerId="Windows Live" clId="Web-{82F22C18-C18B-4D5C-93A2-7EA136EACD0D}" dt="2024-05-27T10:31:33.594" v="48" actId="1076"/>
          <ac:spMkLst>
            <pc:docMk/>
            <pc:sldMk cId="0" sldId="261"/>
            <ac:spMk id="7174" creationId="{4B344C2A-1794-3A36-4D72-8E3960F0DEAA}"/>
          </ac:spMkLst>
        </pc:spChg>
        <pc:spChg chg="mod">
          <ac:chgData name="Ganavi M" userId="aa0847465628f3dc" providerId="Windows Live" clId="Web-{82F22C18-C18B-4D5C-93A2-7EA136EACD0D}" dt="2024-05-27T10:31:33.610" v="49" actId="1076"/>
          <ac:spMkLst>
            <pc:docMk/>
            <pc:sldMk cId="0" sldId="261"/>
            <ac:spMk id="7175" creationId="{239FD189-E4A6-506C-8C27-F37DEF07CC96}"/>
          </ac:spMkLst>
        </pc:spChg>
        <pc:spChg chg="mod">
          <ac:chgData name="Ganavi M" userId="aa0847465628f3dc" providerId="Windows Live" clId="Web-{82F22C18-C18B-4D5C-93A2-7EA136EACD0D}" dt="2024-05-27T10:31:33.625" v="50" actId="1076"/>
          <ac:spMkLst>
            <pc:docMk/>
            <pc:sldMk cId="0" sldId="261"/>
            <ac:spMk id="7176" creationId="{BC6F0DC7-C669-D7BC-F3ED-2593DC2EAA9C}"/>
          </ac:spMkLst>
        </pc:spChg>
        <pc:spChg chg="mod">
          <ac:chgData name="Ganavi M" userId="aa0847465628f3dc" providerId="Windows Live" clId="Web-{82F22C18-C18B-4D5C-93A2-7EA136EACD0D}" dt="2024-05-27T10:31:25.938" v="44" actId="1076"/>
          <ac:spMkLst>
            <pc:docMk/>
            <pc:sldMk cId="0" sldId="261"/>
            <ac:spMk id="7177" creationId="{2C40B07A-82D6-6819-C04C-959902A4A710}"/>
          </ac:spMkLst>
        </pc:spChg>
        <pc:spChg chg="mod">
          <ac:chgData name="Ganavi M" userId="aa0847465628f3dc" providerId="Windows Live" clId="Web-{82F22C18-C18B-4D5C-93A2-7EA136EACD0D}" dt="2024-05-27T10:31:33.641" v="51" actId="1076"/>
          <ac:spMkLst>
            <pc:docMk/>
            <pc:sldMk cId="0" sldId="261"/>
            <ac:spMk id="7178" creationId="{97967098-72E9-7EF3-F045-4BF35C0A5227}"/>
          </ac:spMkLst>
        </pc:spChg>
        <pc:spChg chg="mod">
          <ac:chgData name="Ganavi M" userId="aa0847465628f3dc" providerId="Windows Live" clId="Web-{82F22C18-C18B-4D5C-93A2-7EA136EACD0D}" dt="2024-05-27T10:31:33.641" v="52" actId="1076"/>
          <ac:spMkLst>
            <pc:docMk/>
            <pc:sldMk cId="0" sldId="261"/>
            <ac:spMk id="7179" creationId="{270705DA-B059-F9BF-BE91-592245986CDE}"/>
          </ac:spMkLst>
        </pc:spChg>
        <pc:spChg chg="mod">
          <ac:chgData name="Ganavi M" userId="aa0847465628f3dc" providerId="Windows Live" clId="Web-{82F22C18-C18B-4D5C-93A2-7EA136EACD0D}" dt="2024-05-27T10:31:33.657" v="53" actId="1076"/>
          <ac:spMkLst>
            <pc:docMk/>
            <pc:sldMk cId="0" sldId="261"/>
            <ac:spMk id="7180" creationId="{D5BA7776-4D66-AB06-4F2A-2D8EB9A58039}"/>
          </ac:spMkLst>
        </pc:spChg>
        <pc:spChg chg="mod">
          <ac:chgData name="Ganavi M" userId="aa0847465628f3dc" providerId="Windows Live" clId="Web-{82F22C18-C18B-4D5C-93A2-7EA136EACD0D}" dt="2024-05-27T10:31:33.672" v="54" actId="1076"/>
          <ac:spMkLst>
            <pc:docMk/>
            <pc:sldMk cId="0" sldId="261"/>
            <ac:spMk id="7181" creationId="{CEDE30FA-FE8C-DB84-E7A1-D3051E43E564}"/>
          </ac:spMkLst>
        </pc:spChg>
        <pc:spChg chg="mod">
          <ac:chgData name="Ganavi M" userId="aa0847465628f3dc" providerId="Windows Live" clId="Web-{82F22C18-C18B-4D5C-93A2-7EA136EACD0D}" dt="2024-05-27T10:31:33.672" v="55" actId="1076"/>
          <ac:spMkLst>
            <pc:docMk/>
            <pc:sldMk cId="0" sldId="261"/>
            <ac:spMk id="7182" creationId="{2A803359-3DE3-E4F8-0A12-97A7E0E36397}"/>
          </ac:spMkLst>
        </pc:spChg>
        <pc:spChg chg="mod">
          <ac:chgData name="Ganavi M" userId="aa0847465628f3dc" providerId="Windows Live" clId="Web-{82F22C18-C18B-4D5C-93A2-7EA136EACD0D}" dt="2024-05-27T10:31:33.688" v="56" actId="1076"/>
          <ac:spMkLst>
            <pc:docMk/>
            <pc:sldMk cId="0" sldId="261"/>
            <ac:spMk id="7183" creationId="{22EF264E-2B64-F798-4FFB-16545BF598FE}"/>
          </ac:spMkLst>
        </pc:spChg>
        <pc:spChg chg="mod">
          <ac:chgData name="Ganavi M" userId="aa0847465628f3dc" providerId="Windows Live" clId="Web-{82F22C18-C18B-4D5C-93A2-7EA136EACD0D}" dt="2024-05-27T10:31:33.704" v="57" actId="1076"/>
          <ac:spMkLst>
            <pc:docMk/>
            <pc:sldMk cId="0" sldId="261"/>
            <ac:spMk id="7184" creationId="{8B6561EC-101D-2743-879E-B2D43ECA3F4A}"/>
          </ac:spMkLst>
        </pc:spChg>
        <pc:spChg chg="mod">
          <ac:chgData name="Ganavi M" userId="aa0847465628f3dc" providerId="Windows Live" clId="Web-{82F22C18-C18B-4D5C-93A2-7EA136EACD0D}" dt="2024-05-27T10:31:33.704" v="58" actId="1076"/>
          <ac:spMkLst>
            <pc:docMk/>
            <pc:sldMk cId="0" sldId="261"/>
            <ac:spMk id="7185" creationId="{7AE81C3A-D8E5-C961-0CBC-2E50C76E25BF}"/>
          </ac:spMkLst>
        </pc:spChg>
      </pc:sldChg>
      <pc:sldChg chg="modSp">
        <pc:chgData name="Ganavi M" userId="aa0847465628f3dc" providerId="Windows Live" clId="Web-{82F22C18-C18B-4D5C-93A2-7EA136EACD0D}" dt="2024-05-27T10:37:03.466" v="70" actId="20577"/>
        <pc:sldMkLst>
          <pc:docMk/>
          <pc:sldMk cId="0" sldId="263"/>
        </pc:sldMkLst>
        <pc:spChg chg="mod">
          <ac:chgData name="Ganavi M" userId="aa0847465628f3dc" providerId="Windows Live" clId="Web-{82F22C18-C18B-4D5C-93A2-7EA136EACD0D}" dt="2024-05-27T10:37:03.466" v="70" actId="20577"/>
          <ac:spMkLst>
            <pc:docMk/>
            <pc:sldMk cId="0" sldId="263"/>
            <ac:spMk id="9219" creationId="{F938EB10-E11C-AB29-B357-F778725B808D}"/>
          </ac:spMkLst>
        </pc:spChg>
      </pc:sldChg>
      <pc:sldChg chg="modSp">
        <pc:chgData name="Ganavi M" userId="aa0847465628f3dc" providerId="Windows Live" clId="Web-{82F22C18-C18B-4D5C-93A2-7EA136EACD0D}" dt="2024-05-27T10:37:18.044" v="74" actId="20577"/>
        <pc:sldMkLst>
          <pc:docMk/>
          <pc:sldMk cId="0" sldId="264"/>
        </pc:sldMkLst>
        <pc:spChg chg="mod">
          <ac:chgData name="Ganavi M" userId="aa0847465628f3dc" providerId="Windows Live" clId="Web-{82F22C18-C18B-4D5C-93A2-7EA136EACD0D}" dt="2024-05-27T10:37:18.044" v="74" actId="20577"/>
          <ac:spMkLst>
            <pc:docMk/>
            <pc:sldMk cId="0" sldId="264"/>
            <ac:spMk id="10243" creationId="{11140F8A-63EF-B8A3-8E56-FF107898AF20}"/>
          </ac:spMkLst>
        </pc:spChg>
      </pc:sldChg>
      <pc:sldChg chg="modSp">
        <pc:chgData name="Ganavi M" userId="aa0847465628f3dc" providerId="Windows Live" clId="Web-{82F22C18-C18B-4D5C-93A2-7EA136EACD0D}" dt="2024-05-27T10:37:41.061" v="81" actId="14100"/>
        <pc:sldMkLst>
          <pc:docMk/>
          <pc:sldMk cId="0" sldId="266"/>
        </pc:sldMkLst>
        <pc:spChg chg="mod">
          <ac:chgData name="Ganavi M" userId="aa0847465628f3dc" providerId="Windows Live" clId="Web-{82F22C18-C18B-4D5C-93A2-7EA136EACD0D}" dt="2024-05-27T10:37:41.061" v="81" actId="14100"/>
          <ac:spMkLst>
            <pc:docMk/>
            <pc:sldMk cId="0" sldId="266"/>
            <ac:spMk id="12291" creationId="{F5551876-184C-05CB-7F33-D1531280F65C}"/>
          </ac:spMkLst>
        </pc:spChg>
      </pc:sldChg>
      <pc:sldChg chg="modSp">
        <pc:chgData name="Ganavi M" userId="aa0847465628f3dc" providerId="Windows Live" clId="Web-{82F22C18-C18B-4D5C-93A2-7EA136EACD0D}" dt="2024-05-27T10:38:06.749" v="87" actId="14100"/>
        <pc:sldMkLst>
          <pc:docMk/>
          <pc:sldMk cId="0" sldId="267"/>
        </pc:sldMkLst>
        <pc:spChg chg="mod">
          <ac:chgData name="Ganavi M" userId="aa0847465628f3dc" providerId="Windows Live" clId="Web-{82F22C18-C18B-4D5C-93A2-7EA136EACD0D}" dt="2024-05-27T10:38:06.749" v="87" actId="14100"/>
          <ac:spMkLst>
            <pc:docMk/>
            <pc:sldMk cId="0" sldId="267"/>
            <ac:spMk id="13315" creationId="{924988CA-DCC0-C327-8491-5C98F9C09EB6}"/>
          </ac:spMkLst>
        </pc:spChg>
      </pc:sldChg>
      <pc:sldChg chg="modSp">
        <pc:chgData name="Ganavi M" userId="aa0847465628f3dc" providerId="Windows Live" clId="Web-{82F22C18-C18B-4D5C-93A2-7EA136EACD0D}" dt="2024-05-27T10:38:35.672" v="95" actId="20577"/>
        <pc:sldMkLst>
          <pc:docMk/>
          <pc:sldMk cId="0" sldId="268"/>
        </pc:sldMkLst>
        <pc:spChg chg="mod">
          <ac:chgData name="Ganavi M" userId="aa0847465628f3dc" providerId="Windows Live" clId="Web-{82F22C18-C18B-4D5C-93A2-7EA136EACD0D}" dt="2024-05-27T10:38:35.672" v="95" actId="20577"/>
          <ac:spMkLst>
            <pc:docMk/>
            <pc:sldMk cId="0" sldId="268"/>
            <ac:spMk id="14339" creationId="{CC990E2B-95BF-1D3D-7A0F-8B9DB9B07E2D}"/>
          </ac:spMkLst>
        </pc:spChg>
      </pc:sldChg>
      <pc:sldChg chg="delSp">
        <pc:chgData name="Ganavi M" userId="aa0847465628f3dc" providerId="Windows Live" clId="Web-{82F22C18-C18B-4D5C-93A2-7EA136EACD0D}" dt="2024-05-27T10:38:28.406" v="92"/>
        <pc:sldMkLst>
          <pc:docMk/>
          <pc:sldMk cId="0" sldId="269"/>
        </pc:sldMkLst>
        <pc:spChg chg="del">
          <ac:chgData name="Ganavi M" userId="aa0847465628f3dc" providerId="Windows Live" clId="Web-{82F22C18-C18B-4D5C-93A2-7EA136EACD0D}" dt="2024-05-27T10:38:28.406" v="92"/>
          <ac:spMkLst>
            <pc:docMk/>
            <pc:sldMk cId="0" sldId="269"/>
            <ac:spMk id="15363" creationId="{51AAA327-663A-4EDC-EA94-47D6914BF05A}"/>
          </ac:spMkLst>
        </pc:spChg>
      </pc:sldChg>
      <pc:sldChg chg="modSp">
        <pc:chgData name="Ganavi M" userId="aa0847465628f3dc" providerId="Windows Live" clId="Web-{82F22C18-C18B-4D5C-93A2-7EA136EACD0D}" dt="2024-05-27T10:37:10.841" v="73" actId="20577"/>
        <pc:sldMkLst>
          <pc:docMk/>
          <pc:sldMk cId="586299134" sldId="489"/>
        </pc:sldMkLst>
        <pc:spChg chg="mod">
          <ac:chgData name="Ganavi M" userId="aa0847465628f3dc" providerId="Windows Live" clId="Web-{82F22C18-C18B-4D5C-93A2-7EA136EACD0D}" dt="2024-05-27T10:37:10.841" v="73" actId="20577"/>
          <ac:spMkLst>
            <pc:docMk/>
            <pc:sldMk cId="586299134" sldId="489"/>
            <ac:spMk id="8195" creationId="{D377AEC9-B332-B650-06F2-2D15E31154A7}"/>
          </ac:spMkLst>
        </pc:spChg>
      </pc:sldChg>
      <pc:sldChg chg="modSp">
        <pc:chgData name="Ganavi M" userId="aa0847465628f3dc" providerId="Windows Live" clId="Web-{82F22C18-C18B-4D5C-93A2-7EA136EACD0D}" dt="2024-05-27T10:36:58.184" v="69" actId="20577"/>
        <pc:sldMkLst>
          <pc:docMk/>
          <pc:sldMk cId="2758343785" sldId="490"/>
        </pc:sldMkLst>
        <pc:spChg chg="mod">
          <ac:chgData name="Ganavi M" userId="aa0847465628f3dc" providerId="Windows Live" clId="Web-{82F22C18-C18B-4D5C-93A2-7EA136EACD0D}" dt="2024-05-27T10:36:58.184" v="69" actId="20577"/>
          <ac:spMkLst>
            <pc:docMk/>
            <pc:sldMk cId="2758343785" sldId="490"/>
            <ac:spMk id="11267" creationId="{9F8802D5-1000-ECC6-38D8-19029E8D2428}"/>
          </ac:spMkLst>
        </pc:spChg>
      </pc:sldChg>
      <pc:sldChg chg="modSp add">
        <pc:chgData name="Ganavi M" userId="aa0847465628f3dc" providerId="Windows Live" clId="Web-{82F22C18-C18B-4D5C-93A2-7EA136EACD0D}" dt="2024-05-27T10:39:27.315" v="101" actId="20577"/>
        <pc:sldMkLst>
          <pc:docMk/>
          <pc:sldMk cId="294032282" sldId="491"/>
        </pc:sldMkLst>
        <pc:spChg chg="mod">
          <ac:chgData name="Ganavi M" userId="aa0847465628f3dc" providerId="Windows Live" clId="Web-{82F22C18-C18B-4D5C-93A2-7EA136EACD0D}" dt="2024-05-27T10:39:02.517" v="97" actId="20577"/>
          <ac:spMkLst>
            <pc:docMk/>
            <pc:sldMk cId="294032282" sldId="491"/>
            <ac:spMk id="44" creationId="{00000000-0000-0000-0000-000000000000}"/>
          </ac:spMkLst>
        </pc:spChg>
        <pc:spChg chg="mod">
          <ac:chgData name="Ganavi M" userId="aa0847465628f3dc" providerId="Windows Live" clId="Web-{82F22C18-C18B-4D5C-93A2-7EA136EACD0D}" dt="2024-05-27T10:39:27.315" v="101" actId="20577"/>
          <ac:spMkLst>
            <pc:docMk/>
            <pc:sldMk cId="294032282" sldId="491"/>
            <ac:spMk id="46" creationId="{00000000-0000-0000-0000-000000000000}"/>
          </ac:spMkLst>
        </pc:spChg>
      </pc:sldChg>
      <pc:sldChg chg="add">
        <pc:chgData name="Ganavi M" userId="aa0847465628f3dc" providerId="Windows Live" clId="Web-{82F22C18-C18B-4D5C-93A2-7EA136EACD0D}" dt="2024-05-27T10:22:29.746" v="1"/>
        <pc:sldMkLst>
          <pc:docMk/>
          <pc:sldMk cId="2650714782" sldId="492"/>
        </pc:sldMkLst>
      </pc:sldChg>
      <pc:sldChg chg="add">
        <pc:chgData name="Ganavi M" userId="aa0847465628f3dc" providerId="Windows Live" clId="Web-{82F22C18-C18B-4D5C-93A2-7EA136EACD0D}" dt="2024-05-27T10:22:29.793" v="2"/>
        <pc:sldMkLst>
          <pc:docMk/>
          <pc:sldMk cId="1609057296" sldId="493"/>
        </pc:sldMkLst>
      </pc:sldChg>
      <pc:sldChg chg="add">
        <pc:chgData name="Ganavi M" userId="aa0847465628f3dc" providerId="Windows Live" clId="Web-{82F22C18-C18B-4D5C-93A2-7EA136EACD0D}" dt="2024-05-27T10:22:29.824" v="3"/>
        <pc:sldMkLst>
          <pc:docMk/>
          <pc:sldMk cId="404433316" sldId="494"/>
        </pc:sldMkLst>
      </pc:sldChg>
      <pc:sldChg chg="add">
        <pc:chgData name="Ganavi M" userId="aa0847465628f3dc" providerId="Windows Live" clId="Web-{82F22C18-C18B-4D5C-93A2-7EA136EACD0D}" dt="2024-05-27T10:22:29.902" v="4"/>
        <pc:sldMkLst>
          <pc:docMk/>
          <pc:sldMk cId="259789196" sldId="495"/>
        </pc:sldMkLst>
      </pc:sldChg>
      <pc:sldChg chg="add">
        <pc:chgData name="Ganavi M" userId="aa0847465628f3dc" providerId="Windows Live" clId="Web-{82F22C18-C18B-4D5C-93A2-7EA136EACD0D}" dt="2024-05-27T10:22:29.949" v="5"/>
        <pc:sldMkLst>
          <pc:docMk/>
          <pc:sldMk cId="1460043535" sldId="496"/>
        </pc:sldMkLst>
      </pc:sldChg>
      <pc:sldChg chg="add">
        <pc:chgData name="Ganavi M" userId="aa0847465628f3dc" providerId="Windows Live" clId="Web-{82F22C18-C18B-4D5C-93A2-7EA136EACD0D}" dt="2024-05-27T10:22:29.981" v="6"/>
        <pc:sldMkLst>
          <pc:docMk/>
          <pc:sldMk cId="838415495" sldId="497"/>
        </pc:sldMkLst>
      </pc:sldChg>
      <pc:sldChg chg="add">
        <pc:chgData name="Ganavi M" userId="aa0847465628f3dc" providerId="Windows Live" clId="Web-{82F22C18-C18B-4D5C-93A2-7EA136EACD0D}" dt="2024-05-27T10:22:30.012" v="7"/>
        <pc:sldMkLst>
          <pc:docMk/>
          <pc:sldMk cId="2463915443" sldId="4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768330B5-36DD-0745-153B-23FB8D4A499C}"/>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endParaRPr lang="en-US" altLang="zh-CN"/>
          </a:p>
        </p:txBody>
      </p:sp>
      <p:sp>
        <p:nvSpPr>
          <p:cNvPr id="484355" name="Rectangle 3">
            <a:extLst>
              <a:ext uri="{FF2B5EF4-FFF2-40B4-BE49-F238E27FC236}">
                <a16:creationId xmlns:a16="http://schemas.microsoft.com/office/drawing/2014/main" id="{D2952620-45BB-2BE4-E6CA-19889CA9B3E6}"/>
              </a:ext>
            </a:extLst>
          </p:cNvPr>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endParaRPr lang="en-US" altLang="zh-CN"/>
          </a:p>
        </p:txBody>
      </p:sp>
      <p:sp>
        <p:nvSpPr>
          <p:cNvPr id="484356" name="Rectangle 4">
            <a:extLst>
              <a:ext uri="{FF2B5EF4-FFF2-40B4-BE49-F238E27FC236}">
                <a16:creationId xmlns:a16="http://schemas.microsoft.com/office/drawing/2014/main" id="{941A6AE3-F81D-662C-0CCD-ACD43499D59D}"/>
              </a:ext>
            </a:extLst>
          </p:cNvPr>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endParaRPr lang="en-US" altLang="zh-CN"/>
          </a:p>
        </p:txBody>
      </p:sp>
      <p:sp>
        <p:nvSpPr>
          <p:cNvPr id="484357" name="Rectangle 5">
            <a:extLst>
              <a:ext uri="{FF2B5EF4-FFF2-40B4-BE49-F238E27FC236}">
                <a16:creationId xmlns:a16="http://schemas.microsoft.com/office/drawing/2014/main" id="{C3AAABC0-1ABD-0073-E78A-10024CD47518}"/>
              </a:ext>
            </a:extLst>
          </p:cNvPr>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r>
              <a:rPr lang="en-US" altLang="zh-CN"/>
              <a:t>5-</a:t>
            </a:r>
            <a:fld id="{A0752410-097B-4E52-BBB2-105F47F444C5}"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8617912-95E6-6684-3D3F-16C306C020B7}"/>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defTabSz="930275" eaLnBrk="1" hangingPunct="1">
              <a:defRPr sz="1200">
                <a:latin typeface="Arial" panose="020B0604020202020204" pitchFamily="34" charset="0"/>
                <a:ea typeface="ＭＳ Ｐゴシック" panose="020B0600070205080204" pitchFamily="34" charset="-128"/>
              </a:defRPr>
            </a:lvl1pPr>
          </a:lstStyle>
          <a:p>
            <a:endParaRPr lang="en-US" altLang="ja-JP"/>
          </a:p>
        </p:txBody>
      </p:sp>
      <p:sp>
        <p:nvSpPr>
          <p:cNvPr id="4099" name="Rectangle 3">
            <a:extLst>
              <a:ext uri="{FF2B5EF4-FFF2-40B4-BE49-F238E27FC236}">
                <a16:creationId xmlns:a16="http://schemas.microsoft.com/office/drawing/2014/main" id="{F78489E8-07BF-BBDC-9424-B1EA8544EC53}"/>
              </a:ext>
            </a:extLst>
          </p:cNvPr>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eaLnBrk="1" hangingPunct="1">
              <a:defRPr sz="1200">
                <a:latin typeface="Arial" panose="020B0604020202020204" pitchFamily="34" charset="0"/>
                <a:ea typeface="ＭＳ Ｐゴシック" panose="020B0600070205080204" pitchFamily="34" charset="-128"/>
              </a:defRPr>
            </a:lvl1pPr>
          </a:lstStyle>
          <a:p>
            <a:endParaRPr lang="en-US" altLang="ja-JP"/>
          </a:p>
        </p:txBody>
      </p:sp>
      <p:sp>
        <p:nvSpPr>
          <p:cNvPr id="4100" name="Rectangle 4">
            <a:extLst>
              <a:ext uri="{FF2B5EF4-FFF2-40B4-BE49-F238E27FC236}">
                <a16:creationId xmlns:a16="http://schemas.microsoft.com/office/drawing/2014/main" id="{5EB1FE11-8767-AB08-1A85-2A137F519935}"/>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3B1BA383-633E-50C0-4820-11A304D5DF4A}"/>
              </a:ext>
            </a:extLst>
          </p:cNvPr>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102" name="Rectangle 6">
            <a:extLst>
              <a:ext uri="{FF2B5EF4-FFF2-40B4-BE49-F238E27FC236}">
                <a16:creationId xmlns:a16="http://schemas.microsoft.com/office/drawing/2014/main" id="{857FA626-124D-1832-EC2E-7C793634AA72}"/>
              </a:ext>
            </a:extLst>
          </p:cNvPr>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defTabSz="930275" eaLnBrk="1" hangingPunct="1">
              <a:defRPr sz="1200">
                <a:latin typeface="Arial" panose="020B0604020202020204" pitchFamily="34" charset="0"/>
                <a:ea typeface="ＭＳ Ｐゴシック" panose="020B0600070205080204" pitchFamily="34" charset="-128"/>
              </a:defRPr>
            </a:lvl1pPr>
          </a:lstStyle>
          <a:p>
            <a:endParaRPr lang="en-US" altLang="ja-JP"/>
          </a:p>
        </p:txBody>
      </p:sp>
      <p:sp>
        <p:nvSpPr>
          <p:cNvPr id="4103" name="Rectangle 7">
            <a:extLst>
              <a:ext uri="{FF2B5EF4-FFF2-40B4-BE49-F238E27FC236}">
                <a16:creationId xmlns:a16="http://schemas.microsoft.com/office/drawing/2014/main" id="{42B5B89B-4343-7CA3-B27D-44CA7DF851EF}"/>
              </a:ext>
            </a:extLst>
          </p:cNvPr>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eaLnBrk="1" hangingPunct="1">
              <a:defRPr sz="1200">
                <a:latin typeface="Arial" panose="020B0604020202020204" pitchFamily="34" charset="0"/>
                <a:ea typeface="ＭＳ Ｐゴシック" panose="020B0600070205080204" pitchFamily="34" charset="-128"/>
              </a:defRPr>
            </a:lvl1pPr>
          </a:lstStyle>
          <a:p>
            <a:fld id="{A16FD38F-565C-4A62-9E07-B714059BD556}"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6376EE-6023-A7E2-5781-25AA4FBBE062}"/>
              </a:ext>
            </a:extLst>
          </p:cNvPr>
          <p:cNvSpPr>
            <a:spLocks noGrp="1" noChangeArrowheads="1"/>
          </p:cNvSpPr>
          <p:nvPr>
            <p:ph type="sldNum" sz="quarter" idx="5"/>
          </p:nvPr>
        </p:nvSpPr>
        <p:spPr>
          <a:ln/>
        </p:spPr>
        <p:txBody>
          <a:bodyPr/>
          <a:lstStyle/>
          <a:p>
            <a:fld id="{CE85015C-AE22-4FD8-88FA-95FBD66EAB38}" type="slidenum">
              <a:rPr lang="ja-JP" altLang="en-US"/>
              <a:pPr/>
              <a:t>5</a:t>
            </a:fld>
            <a:endParaRPr lang="en-US" altLang="ja-JP"/>
          </a:p>
        </p:txBody>
      </p:sp>
      <p:sp>
        <p:nvSpPr>
          <p:cNvPr id="34818" name="Rectangle 2">
            <a:extLst>
              <a:ext uri="{FF2B5EF4-FFF2-40B4-BE49-F238E27FC236}">
                <a16:creationId xmlns:a16="http://schemas.microsoft.com/office/drawing/2014/main" id="{F46D9462-4726-058F-2445-630892295B1A}"/>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1BEECED0-BD7B-C0CC-19E3-645CCB7B8D19}"/>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AF4314-29E8-1151-E0BC-F675F6D6BADF}"/>
              </a:ext>
            </a:extLst>
          </p:cNvPr>
          <p:cNvSpPr>
            <a:spLocks noGrp="1" noChangeArrowheads="1"/>
          </p:cNvSpPr>
          <p:nvPr>
            <p:ph type="sldNum" sz="quarter" idx="5"/>
          </p:nvPr>
        </p:nvSpPr>
        <p:spPr>
          <a:ln/>
        </p:spPr>
        <p:txBody>
          <a:bodyPr/>
          <a:lstStyle/>
          <a:p>
            <a:fld id="{D0B5BA25-3294-4FA8-9C7C-2009110B547E}" type="slidenum">
              <a:rPr lang="ja-JP" altLang="en-US"/>
              <a:pPr/>
              <a:t>19</a:t>
            </a:fld>
            <a:endParaRPr lang="en-US" altLang="ja-JP"/>
          </a:p>
        </p:txBody>
      </p:sp>
      <p:sp>
        <p:nvSpPr>
          <p:cNvPr id="65538" name="Rectangle 2">
            <a:extLst>
              <a:ext uri="{FF2B5EF4-FFF2-40B4-BE49-F238E27FC236}">
                <a16:creationId xmlns:a16="http://schemas.microsoft.com/office/drawing/2014/main" id="{B0045F23-932A-C89A-322C-0A4A6997698B}"/>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D5FD042-984B-6465-0642-D7E092F81D14}"/>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82E105-46A4-7F30-7B95-47EB372EBE2E}"/>
              </a:ext>
            </a:extLst>
          </p:cNvPr>
          <p:cNvSpPr>
            <a:spLocks noGrp="1" noChangeArrowheads="1"/>
          </p:cNvSpPr>
          <p:nvPr>
            <p:ph type="sldNum" sz="quarter" idx="5"/>
          </p:nvPr>
        </p:nvSpPr>
        <p:spPr>
          <a:ln/>
        </p:spPr>
        <p:txBody>
          <a:bodyPr/>
          <a:lstStyle/>
          <a:p>
            <a:fld id="{DFD82E4F-D835-4A1D-B505-C39D12F7CA67}" type="slidenum">
              <a:rPr lang="ja-JP" altLang="en-US"/>
              <a:pPr/>
              <a:t>20</a:t>
            </a:fld>
            <a:endParaRPr lang="en-US" altLang="ja-JP"/>
          </a:p>
        </p:txBody>
      </p:sp>
      <p:sp>
        <p:nvSpPr>
          <p:cNvPr id="67586" name="Rectangle 2">
            <a:extLst>
              <a:ext uri="{FF2B5EF4-FFF2-40B4-BE49-F238E27FC236}">
                <a16:creationId xmlns:a16="http://schemas.microsoft.com/office/drawing/2014/main" id="{2E493D27-A71F-82B9-9D20-D94EEA69344A}"/>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3A25A4CF-17CF-86F5-E92E-02643054505C}"/>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DBC75B-0279-48AC-5C94-0980AA4F90F4}"/>
              </a:ext>
            </a:extLst>
          </p:cNvPr>
          <p:cNvSpPr>
            <a:spLocks noGrp="1" noChangeArrowheads="1"/>
          </p:cNvSpPr>
          <p:nvPr>
            <p:ph type="sldNum" sz="quarter" idx="5"/>
          </p:nvPr>
        </p:nvSpPr>
        <p:spPr>
          <a:ln/>
        </p:spPr>
        <p:txBody>
          <a:bodyPr/>
          <a:lstStyle/>
          <a:p>
            <a:fld id="{2F0B457F-B35A-4FF5-907F-E7BA8FBF2EB0}" type="slidenum">
              <a:rPr lang="ja-JP" altLang="en-US"/>
              <a:pPr/>
              <a:t>21</a:t>
            </a:fld>
            <a:endParaRPr lang="en-US" altLang="ja-JP"/>
          </a:p>
        </p:txBody>
      </p:sp>
      <p:sp>
        <p:nvSpPr>
          <p:cNvPr id="69634" name="Rectangle 2">
            <a:extLst>
              <a:ext uri="{FF2B5EF4-FFF2-40B4-BE49-F238E27FC236}">
                <a16:creationId xmlns:a16="http://schemas.microsoft.com/office/drawing/2014/main" id="{13A4C822-6EEB-2260-5B2D-B2EFA1F334C1}"/>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24E5640E-25A9-0C6F-E63C-9BB252AD1F91}"/>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25B54A-BE4E-09C2-7AF4-5D48BC20AB5B}"/>
              </a:ext>
            </a:extLst>
          </p:cNvPr>
          <p:cNvSpPr>
            <a:spLocks noGrp="1" noChangeArrowheads="1"/>
          </p:cNvSpPr>
          <p:nvPr>
            <p:ph type="sldNum" sz="quarter" idx="5"/>
          </p:nvPr>
        </p:nvSpPr>
        <p:spPr>
          <a:ln/>
        </p:spPr>
        <p:txBody>
          <a:bodyPr/>
          <a:lstStyle/>
          <a:p>
            <a:fld id="{A2692CBC-4167-4306-BBCD-CDC26C9E401B}" type="slidenum">
              <a:rPr lang="ja-JP" altLang="en-US"/>
              <a:pPr/>
              <a:t>22</a:t>
            </a:fld>
            <a:endParaRPr lang="en-US" altLang="ja-JP"/>
          </a:p>
        </p:txBody>
      </p:sp>
      <p:sp>
        <p:nvSpPr>
          <p:cNvPr id="71682" name="Rectangle 2">
            <a:extLst>
              <a:ext uri="{FF2B5EF4-FFF2-40B4-BE49-F238E27FC236}">
                <a16:creationId xmlns:a16="http://schemas.microsoft.com/office/drawing/2014/main" id="{6F215A40-E5BC-6CF6-2E63-0EBE41D7BD02}"/>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2653AAA4-9365-F905-1834-A6D7DFEABD72}"/>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E08633-C749-B2D7-308E-0B5C9BCF0C87}"/>
              </a:ext>
            </a:extLst>
          </p:cNvPr>
          <p:cNvSpPr>
            <a:spLocks noGrp="1" noChangeArrowheads="1"/>
          </p:cNvSpPr>
          <p:nvPr>
            <p:ph type="sldNum" sz="quarter" idx="5"/>
          </p:nvPr>
        </p:nvSpPr>
        <p:spPr>
          <a:ln/>
        </p:spPr>
        <p:txBody>
          <a:bodyPr/>
          <a:lstStyle/>
          <a:p>
            <a:fld id="{61677693-53BB-44EF-8304-C7D8E5EE3946}" type="slidenum">
              <a:rPr lang="ja-JP" altLang="en-US"/>
              <a:pPr/>
              <a:t>23</a:t>
            </a:fld>
            <a:endParaRPr lang="en-US" altLang="ja-JP"/>
          </a:p>
        </p:txBody>
      </p:sp>
      <p:sp>
        <p:nvSpPr>
          <p:cNvPr id="73730" name="Rectangle 2">
            <a:extLst>
              <a:ext uri="{FF2B5EF4-FFF2-40B4-BE49-F238E27FC236}">
                <a16:creationId xmlns:a16="http://schemas.microsoft.com/office/drawing/2014/main" id="{682A9F3D-75F8-0645-B93D-2EE6AA7F67E9}"/>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AA84731C-CAD2-6900-05CE-D6AA017E3F68}"/>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547878-5F9B-6C3A-48B1-FB7419A6D17B}"/>
              </a:ext>
            </a:extLst>
          </p:cNvPr>
          <p:cNvSpPr>
            <a:spLocks noGrp="1" noChangeArrowheads="1"/>
          </p:cNvSpPr>
          <p:nvPr>
            <p:ph type="sldNum" sz="quarter" idx="5"/>
          </p:nvPr>
        </p:nvSpPr>
        <p:spPr>
          <a:ln/>
        </p:spPr>
        <p:txBody>
          <a:bodyPr/>
          <a:lstStyle/>
          <a:p>
            <a:fld id="{37A60ACD-F8E7-411A-B8C3-FE3C0FE36919}" type="slidenum">
              <a:rPr lang="ja-JP" altLang="en-US"/>
              <a:pPr/>
              <a:t>24</a:t>
            </a:fld>
            <a:endParaRPr lang="en-US" altLang="ja-JP"/>
          </a:p>
        </p:txBody>
      </p:sp>
      <p:sp>
        <p:nvSpPr>
          <p:cNvPr id="81922" name="Rectangle 2">
            <a:extLst>
              <a:ext uri="{FF2B5EF4-FFF2-40B4-BE49-F238E27FC236}">
                <a16:creationId xmlns:a16="http://schemas.microsoft.com/office/drawing/2014/main" id="{806347FB-9CA1-B36B-0655-81568E00B85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ABB271C7-4528-EF38-1728-BDEACF10AD52}"/>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A66921-A94E-429B-D317-9E0D470233C4}"/>
              </a:ext>
            </a:extLst>
          </p:cNvPr>
          <p:cNvSpPr>
            <a:spLocks noGrp="1" noChangeArrowheads="1"/>
          </p:cNvSpPr>
          <p:nvPr>
            <p:ph type="sldNum" sz="quarter" idx="5"/>
          </p:nvPr>
        </p:nvSpPr>
        <p:spPr>
          <a:ln/>
        </p:spPr>
        <p:txBody>
          <a:bodyPr/>
          <a:lstStyle/>
          <a:p>
            <a:fld id="{DB143F8C-47FB-47E9-B5A7-34A9173B32AB}" type="slidenum">
              <a:rPr lang="ja-JP" altLang="en-US"/>
              <a:pPr/>
              <a:t>25</a:t>
            </a:fld>
            <a:endParaRPr lang="en-US" altLang="ja-JP"/>
          </a:p>
        </p:txBody>
      </p:sp>
      <p:sp>
        <p:nvSpPr>
          <p:cNvPr id="88066" name="Rectangle 2">
            <a:extLst>
              <a:ext uri="{FF2B5EF4-FFF2-40B4-BE49-F238E27FC236}">
                <a16:creationId xmlns:a16="http://schemas.microsoft.com/office/drawing/2014/main" id="{1A3E2BED-709F-C54A-8AE5-B4A98D07F157}"/>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3C358DBF-1161-557B-5B8C-853B6BD0B5CD}"/>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BB6096-DE93-8C05-509D-222A5AAD232D}"/>
              </a:ext>
            </a:extLst>
          </p:cNvPr>
          <p:cNvSpPr>
            <a:spLocks noGrp="1" noChangeArrowheads="1"/>
          </p:cNvSpPr>
          <p:nvPr>
            <p:ph type="sldNum" sz="quarter" idx="5"/>
          </p:nvPr>
        </p:nvSpPr>
        <p:spPr>
          <a:ln/>
        </p:spPr>
        <p:txBody>
          <a:bodyPr/>
          <a:lstStyle/>
          <a:p>
            <a:fld id="{D1647CF7-F578-4DC5-9E5F-EBE3F50F300E}" type="slidenum">
              <a:rPr lang="ja-JP" altLang="en-US"/>
              <a:pPr/>
              <a:t>26</a:t>
            </a:fld>
            <a:endParaRPr lang="en-US" altLang="ja-JP"/>
          </a:p>
        </p:txBody>
      </p:sp>
      <p:sp>
        <p:nvSpPr>
          <p:cNvPr id="96258" name="Rectangle 2">
            <a:extLst>
              <a:ext uri="{FF2B5EF4-FFF2-40B4-BE49-F238E27FC236}">
                <a16:creationId xmlns:a16="http://schemas.microsoft.com/office/drawing/2014/main" id="{C5BC1ADA-001C-FCCE-2E8C-4812FF9C52D2}"/>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30F0E9D6-2A8A-D2B6-FEBD-989864A7A514}"/>
              </a:ext>
            </a:extLst>
          </p:cNvPr>
          <p:cNvSpPr>
            <a:spLocks noGrp="1" noChangeArrowheads="1"/>
          </p:cNvSpPr>
          <p:nvPr>
            <p:ph type="body" idx="1"/>
          </p:nvPr>
        </p:nvSpPr>
        <p:spPr>
          <a:xfrm>
            <a:off x="933450" y="4410075"/>
            <a:ext cx="5130800" cy="4176713"/>
          </a:xfrm>
        </p:spPr>
        <p:txBody>
          <a:bodyPr/>
          <a:lstStyle/>
          <a:p>
            <a:pPr algn="just"/>
            <a:r>
              <a:rPr lang="en-US" altLang="ja-JP" sz="1000">
                <a:ea typeface="ＭＳ Ｐゴシック" panose="020B0600070205080204" pitchFamily="34" charset="-128"/>
              </a:rPr>
              <a:t>The file system contains a number of internal support routines that are used for accessing a file.  </a:t>
            </a:r>
          </a:p>
          <a:p>
            <a:pPr algn="just"/>
            <a:r>
              <a:rPr lang="en-US" altLang="ja-JP" sz="1000">
                <a:ea typeface="ＭＳ Ｐゴシック" panose="020B0600070205080204" pitchFamily="34" charset="-128"/>
              </a:rPr>
              <a:t>namei() (convert a “pathname” into an I-node number).</a:t>
            </a:r>
          </a:p>
          <a:p>
            <a:pPr lvl="1" algn="just"/>
            <a:r>
              <a:rPr lang="en-US" altLang="ja-JP">
                <a:ea typeface="ＭＳ Ｐゴシック" panose="020B0600070205080204" pitchFamily="34" charset="-128"/>
              </a:rPr>
              <a:t>iget()/iput( ) (reads/writes an I-node) </a:t>
            </a:r>
          </a:p>
          <a:p>
            <a:pPr lvl="1" algn="just"/>
            <a:r>
              <a:rPr lang="en-US" altLang="ja-JP">
                <a:ea typeface="ＭＳ Ｐゴシック" panose="020B0600070205080204" pitchFamily="34" charset="-128"/>
              </a:rPr>
              <a:t>bread() (read a block from buffer cache/disk)</a:t>
            </a:r>
          </a:p>
          <a:p>
            <a:pPr lvl="1" algn="just"/>
            <a:r>
              <a:rPr lang="en-US" altLang="ja-JP">
                <a:ea typeface="ＭＳ Ｐゴシック" panose="020B0600070205080204" pitchFamily="34" charset="-128"/>
              </a:rPr>
              <a:t>bwrite() (write a block from buffer cache to disk)</a:t>
            </a:r>
          </a:p>
          <a:p>
            <a:pPr lvl="1" algn="just"/>
            <a:r>
              <a:rPr lang="en-US" altLang="ja-JP">
                <a:ea typeface="ＭＳ Ｐゴシック" panose="020B0600070205080204" pitchFamily="34" charset="-128"/>
              </a:rPr>
              <a:t>getblk() (get a free block in the buffer cache, where bread can stored it’s data)</a:t>
            </a:r>
          </a:p>
          <a:p>
            <a:endParaRPr lang="ja-JP" altLang="en-US">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97F22D-17C9-16A4-4932-34FD148E0B02}"/>
              </a:ext>
            </a:extLst>
          </p:cNvPr>
          <p:cNvSpPr>
            <a:spLocks noGrp="1" noChangeArrowheads="1"/>
          </p:cNvSpPr>
          <p:nvPr>
            <p:ph type="sldNum" sz="quarter" idx="5"/>
          </p:nvPr>
        </p:nvSpPr>
        <p:spPr>
          <a:ln/>
        </p:spPr>
        <p:txBody>
          <a:bodyPr/>
          <a:lstStyle/>
          <a:p>
            <a:fld id="{80E64250-6C79-4562-85BD-2587A1254D06}" type="slidenum">
              <a:rPr lang="ja-JP" altLang="en-US"/>
              <a:pPr/>
              <a:t>27</a:t>
            </a:fld>
            <a:endParaRPr lang="en-US" altLang="ja-JP"/>
          </a:p>
        </p:txBody>
      </p:sp>
      <p:sp>
        <p:nvSpPr>
          <p:cNvPr id="98306" name="Rectangle 2">
            <a:extLst>
              <a:ext uri="{FF2B5EF4-FFF2-40B4-BE49-F238E27FC236}">
                <a16:creationId xmlns:a16="http://schemas.microsoft.com/office/drawing/2014/main" id="{7A47AB29-7E7D-D503-8315-3D3B80F59D1C}"/>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E477258D-5E41-593A-1F14-9A264AB52756}"/>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B2ADB1-5396-90F3-73E2-AC13E5D3E835}"/>
              </a:ext>
            </a:extLst>
          </p:cNvPr>
          <p:cNvSpPr>
            <a:spLocks noGrp="1" noChangeArrowheads="1"/>
          </p:cNvSpPr>
          <p:nvPr>
            <p:ph type="sldNum" sz="quarter" idx="5"/>
          </p:nvPr>
        </p:nvSpPr>
        <p:spPr>
          <a:ln/>
        </p:spPr>
        <p:txBody>
          <a:bodyPr/>
          <a:lstStyle/>
          <a:p>
            <a:fld id="{CC3E1CF2-0ED5-4DF8-B7DE-D4E8F4673E59}" type="slidenum">
              <a:rPr lang="ja-JP" altLang="en-US"/>
              <a:pPr/>
              <a:t>28</a:t>
            </a:fld>
            <a:endParaRPr lang="en-US" altLang="ja-JP"/>
          </a:p>
        </p:txBody>
      </p:sp>
      <p:sp>
        <p:nvSpPr>
          <p:cNvPr id="100354" name="Rectangle 2">
            <a:extLst>
              <a:ext uri="{FF2B5EF4-FFF2-40B4-BE49-F238E27FC236}">
                <a16:creationId xmlns:a16="http://schemas.microsoft.com/office/drawing/2014/main" id="{8B172AC1-1B44-0BA3-45DD-33212FC56387}"/>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FE3EB134-EA17-742A-9CB2-C65175602478}"/>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EBD16B-41CE-568E-E777-357BD23739A6}"/>
              </a:ext>
            </a:extLst>
          </p:cNvPr>
          <p:cNvSpPr>
            <a:spLocks noGrp="1" noChangeArrowheads="1"/>
          </p:cNvSpPr>
          <p:nvPr>
            <p:ph type="sldNum" sz="quarter" idx="5"/>
          </p:nvPr>
        </p:nvSpPr>
        <p:spPr>
          <a:ln/>
        </p:spPr>
        <p:txBody>
          <a:bodyPr/>
          <a:lstStyle/>
          <a:p>
            <a:fld id="{92AAAB06-AD87-4870-BF5F-119A5C13BF20}" type="slidenum">
              <a:rPr lang="ja-JP" altLang="en-US"/>
              <a:pPr/>
              <a:t>6</a:t>
            </a:fld>
            <a:endParaRPr lang="en-US" altLang="ja-JP"/>
          </a:p>
        </p:txBody>
      </p:sp>
      <p:sp>
        <p:nvSpPr>
          <p:cNvPr id="40962" name="Rectangle 2">
            <a:extLst>
              <a:ext uri="{FF2B5EF4-FFF2-40B4-BE49-F238E27FC236}">
                <a16:creationId xmlns:a16="http://schemas.microsoft.com/office/drawing/2014/main" id="{4023FEE8-2F7A-0D4A-6E41-9ABE1701FE19}"/>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DCB7BF2D-A9A8-790B-DDB4-4E7E457C3006}"/>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D1D73D-4D7E-C3CC-F55B-AB7E994091FA}"/>
              </a:ext>
            </a:extLst>
          </p:cNvPr>
          <p:cNvSpPr>
            <a:spLocks noGrp="1" noChangeArrowheads="1"/>
          </p:cNvSpPr>
          <p:nvPr>
            <p:ph type="sldNum" sz="quarter" idx="5"/>
          </p:nvPr>
        </p:nvSpPr>
        <p:spPr>
          <a:ln/>
        </p:spPr>
        <p:txBody>
          <a:bodyPr/>
          <a:lstStyle/>
          <a:p>
            <a:fld id="{B13B6D5A-7591-471D-B391-30B5DF5F7341}" type="slidenum">
              <a:rPr lang="ja-JP" altLang="en-US"/>
              <a:pPr/>
              <a:t>29</a:t>
            </a:fld>
            <a:endParaRPr lang="en-US" altLang="ja-JP"/>
          </a:p>
        </p:txBody>
      </p:sp>
      <p:sp>
        <p:nvSpPr>
          <p:cNvPr id="104450" name="Rectangle 2">
            <a:extLst>
              <a:ext uri="{FF2B5EF4-FFF2-40B4-BE49-F238E27FC236}">
                <a16:creationId xmlns:a16="http://schemas.microsoft.com/office/drawing/2014/main" id="{FB697536-AABB-CA31-E3A7-3CCB55F582F0}"/>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9ED35E88-79E9-8728-7070-6F1EB522DE7E}"/>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287156-8290-54D6-50B9-5E83D10EEC2D}"/>
              </a:ext>
            </a:extLst>
          </p:cNvPr>
          <p:cNvSpPr>
            <a:spLocks noGrp="1" noChangeArrowheads="1"/>
          </p:cNvSpPr>
          <p:nvPr>
            <p:ph type="sldNum" sz="quarter" idx="5"/>
          </p:nvPr>
        </p:nvSpPr>
        <p:spPr>
          <a:ln/>
        </p:spPr>
        <p:txBody>
          <a:bodyPr/>
          <a:lstStyle/>
          <a:p>
            <a:fld id="{2FB76B94-D136-41A5-9911-CC36486E0803}" type="slidenum">
              <a:rPr lang="ja-JP" altLang="en-US"/>
              <a:pPr/>
              <a:t>30</a:t>
            </a:fld>
            <a:endParaRPr lang="en-US" altLang="ja-JP"/>
          </a:p>
        </p:txBody>
      </p:sp>
      <p:sp>
        <p:nvSpPr>
          <p:cNvPr id="122882" name="Rectangle 2">
            <a:extLst>
              <a:ext uri="{FF2B5EF4-FFF2-40B4-BE49-F238E27FC236}">
                <a16:creationId xmlns:a16="http://schemas.microsoft.com/office/drawing/2014/main" id="{F7C75DF3-F577-23DF-3527-672DA0CC134F}"/>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7E4609E5-AE3F-8F01-6BB9-62360250A7D9}"/>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579EAE-971A-B063-8E7F-4191B9B69FDB}"/>
              </a:ext>
            </a:extLst>
          </p:cNvPr>
          <p:cNvSpPr>
            <a:spLocks noGrp="1" noChangeArrowheads="1"/>
          </p:cNvSpPr>
          <p:nvPr>
            <p:ph type="sldNum" sz="quarter" idx="5"/>
          </p:nvPr>
        </p:nvSpPr>
        <p:spPr>
          <a:ln/>
        </p:spPr>
        <p:txBody>
          <a:bodyPr/>
          <a:lstStyle/>
          <a:p>
            <a:fld id="{B35740C2-BFBC-41CD-851A-8A87F4502225}" type="slidenum">
              <a:rPr lang="ja-JP" altLang="en-US"/>
              <a:pPr/>
              <a:t>31</a:t>
            </a:fld>
            <a:endParaRPr lang="en-US" altLang="ja-JP"/>
          </a:p>
        </p:txBody>
      </p:sp>
      <p:sp>
        <p:nvSpPr>
          <p:cNvPr id="124930" name="Rectangle 2">
            <a:extLst>
              <a:ext uri="{FF2B5EF4-FFF2-40B4-BE49-F238E27FC236}">
                <a16:creationId xmlns:a16="http://schemas.microsoft.com/office/drawing/2014/main" id="{FC098AE8-5FC6-543A-F653-83ED7914201B}"/>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D16F359C-F5A5-F84D-A651-637310197CFF}"/>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FC47E9-7587-2AE4-5B40-BBF50777ED1A}"/>
              </a:ext>
            </a:extLst>
          </p:cNvPr>
          <p:cNvSpPr>
            <a:spLocks noGrp="1" noChangeArrowheads="1"/>
          </p:cNvSpPr>
          <p:nvPr>
            <p:ph type="sldNum" sz="quarter" idx="5"/>
          </p:nvPr>
        </p:nvSpPr>
        <p:spPr>
          <a:ln/>
        </p:spPr>
        <p:txBody>
          <a:bodyPr/>
          <a:lstStyle/>
          <a:p>
            <a:fld id="{B4DC5C14-4C7B-4650-B7C3-2A7F84CD2120}" type="slidenum">
              <a:rPr lang="ja-JP" altLang="en-US"/>
              <a:pPr/>
              <a:t>32</a:t>
            </a:fld>
            <a:endParaRPr lang="en-US" altLang="ja-JP"/>
          </a:p>
        </p:txBody>
      </p:sp>
      <p:sp>
        <p:nvSpPr>
          <p:cNvPr id="126978" name="Rectangle 2">
            <a:extLst>
              <a:ext uri="{FF2B5EF4-FFF2-40B4-BE49-F238E27FC236}">
                <a16:creationId xmlns:a16="http://schemas.microsoft.com/office/drawing/2014/main" id="{847CFE09-399A-E490-EB5F-A41827CD9F5D}"/>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DA01F2E9-01D3-F0AE-7E34-138CF45C9851}"/>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D94858-E083-0491-210E-325590DEFAD3}"/>
              </a:ext>
            </a:extLst>
          </p:cNvPr>
          <p:cNvSpPr>
            <a:spLocks noGrp="1" noChangeArrowheads="1"/>
          </p:cNvSpPr>
          <p:nvPr>
            <p:ph type="sldNum" sz="quarter" idx="5"/>
          </p:nvPr>
        </p:nvSpPr>
        <p:spPr>
          <a:ln/>
        </p:spPr>
        <p:txBody>
          <a:bodyPr/>
          <a:lstStyle/>
          <a:p>
            <a:fld id="{C75DE2E7-DF36-46B4-9F15-54C26D0920E6}" type="slidenum">
              <a:rPr lang="ja-JP" altLang="en-US"/>
              <a:pPr/>
              <a:t>33</a:t>
            </a:fld>
            <a:endParaRPr lang="en-US" altLang="ja-JP"/>
          </a:p>
        </p:txBody>
      </p:sp>
      <p:sp>
        <p:nvSpPr>
          <p:cNvPr id="129026" name="Rectangle 2">
            <a:extLst>
              <a:ext uri="{FF2B5EF4-FFF2-40B4-BE49-F238E27FC236}">
                <a16:creationId xmlns:a16="http://schemas.microsoft.com/office/drawing/2014/main" id="{06DAC1A7-FC0D-3362-65C9-D6E3CDC143E5}"/>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09F91564-CF3D-0A68-8A1B-D3BC87732C28}"/>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9409CA-EDA2-83DD-D599-3A1C4AA53DFF}"/>
              </a:ext>
            </a:extLst>
          </p:cNvPr>
          <p:cNvSpPr>
            <a:spLocks noGrp="1" noChangeArrowheads="1"/>
          </p:cNvSpPr>
          <p:nvPr>
            <p:ph type="sldNum" sz="quarter" idx="5"/>
          </p:nvPr>
        </p:nvSpPr>
        <p:spPr>
          <a:ln/>
        </p:spPr>
        <p:txBody>
          <a:bodyPr/>
          <a:lstStyle/>
          <a:p>
            <a:fld id="{AEE32319-1D0A-4A96-9A4E-5423BE61D8DC}" type="slidenum">
              <a:rPr lang="ja-JP" altLang="en-US"/>
              <a:pPr/>
              <a:t>34</a:t>
            </a:fld>
            <a:endParaRPr lang="en-US" altLang="ja-JP"/>
          </a:p>
        </p:txBody>
      </p:sp>
      <p:sp>
        <p:nvSpPr>
          <p:cNvPr id="131074" name="Rectangle 2">
            <a:extLst>
              <a:ext uri="{FF2B5EF4-FFF2-40B4-BE49-F238E27FC236}">
                <a16:creationId xmlns:a16="http://schemas.microsoft.com/office/drawing/2014/main" id="{0CBDBC71-09F3-5EB1-6F10-3676DE5CF67F}"/>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F3A876D8-E66E-714B-C250-D596C3131B7A}"/>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497FB0-C3AD-FFDE-493F-66E957E9744A}"/>
              </a:ext>
            </a:extLst>
          </p:cNvPr>
          <p:cNvSpPr>
            <a:spLocks noGrp="1" noChangeArrowheads="1"/>
          </p:cNvSpPr>
          <p:nvPr>
            <p:ph type="sldNum" sz="quarter" idx="5"/>
          </p:nvPr>
        </p:nvSpPr>
        <p:spPr>
          <a:ln/>
        </p:spPr>
        <p:txBody>
          <a:bodyPr/>
          <a:lstStyle/>
          <a:p>
            <a:fld id="{8824D60C-A7E8-469E-8B21-F5A21E0F75DD}" type="slidenum">
              <a:rPr lang="ja-JP" altLang="en-US"/>
              <a:pPr/>
              <a:t>35</a:t>
            </a:fld>
            <a:endParaRPr lang="en-US" altLang="ja-JP"/>
          </a:p>
        </p:txBody>
      </p:sp>
      <p:sp>
        <p:nvSpPr>
          <p:cNvPr id="133122" name="Rectangle 2">
            <a:extLst>
              <a:ext uri="{FF2B5EF4-FFF2-40B4-BE49-F238E27FC236}">
                <a16:creationId xmlns:a16="http://schemas.microsoft.com/office/drawing/2014/main" id="{29357BF6-EE55-7E8C-AABA-787161E68231}"/>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A519BC84-4788-7E0B-15BE-1D0A256C4B0F}"/>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FFB76C-0867-3694-2EED-87FD9C5CD82B}"/>
              </a:ext>
            </a:extLst>
          </p:cNvPr>
          <p:cNvSpPr>
            <a:spLocks noGrp="1" noChangeArrowheads="1"/>
          </p:cNvSpPr>
          <p:nvPr>
            <p:ph type="sldNum" sz="quarter" idx="5"/>
          </p:nvPr>
        </p:nvSpPr>
        <p:spPr>
          <a:ln/>
        </p:spPr>
        <p:txBody>
          <a:bodyPr/>
          <a:lstStyle/>
          <a:p>
            <a:fld id="{236DD137-3144-48D9-8DD7-5D8E1DE62E09}" type="slidenum">
              <a:rPr lang="ja-JP" altLang="en-US"/>
              <a:pPr/>
              <a:t>36</a:t>
            </a:fld>
            <a:endParaRPr lang="en-US" altLang="ja-JP"/>
          </a:p>
        </p:txBody>
      </p:sp>
      <p:sp>
        <p:nvSpPr>
          <p:cNvPr id="135170" name="Rectangle 2">
            <a:extLst>
              <a:ext uri="{FF2B5EF4-FFF2-40B4-BE49-F238E27FC236}">
                <a16:creationId xmlns:a16="http://schemas.microsoft.com/office/drawing/2014/main" id="{D1B11D07-A2DA-3185-5528-EBAC9A3E09E3}"/>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291B9D01-E632-A44B-B101-81FE01BCD07B}"/>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E302FB-4188-CFDE-FAAE-E968FC80BA68}"/>
              </a:ext>
            </a:extLst>
          </p:cNvPr>
          <p:cNvSpPr>
            <a:spLocks noGrp="1" noChangeArrowheads="1"/>
          </p:cNvSpPr>
          <p:nvPr>
            <p:ph type="sldNum" sz="quarter" idx="5"/>
          </p:nvPr>
        </p:nvSpPr>
        <p:spPr>
          <a:ln/>
        </p:spPr>
        <p:txBody>
          <a:bodyPr/>
          <a:lstStyle/>
          <a:p>
            <a:fld id="{DF060734-237E-4B3C-9E54-19D99A89C315}" type="slidenum">
              <a:rPr lang="ja-JP" altLang="en-US"/>
              <a:pPr/>
              <a:t>37</a:t>
            </a:fld>
            <a:endParaRPr lang="en-US" altLang="ja-JP"/>
          </a:p>
        </p:txBody>
      </p:sp>
      <p:sp>
        <p:nvSpPr>
          <p:cNvPr id="137218" name="Rectangle 2">
            <a:extLst>
              <a:ext uri="{FF2B5EF4-FFF2-40B4-BE49-F238E27FC236}">
                <a16:creationId xmlns:a16="http://schemas.microsoft.com/office/drawing/2014/main" id="{E6B94947-90F1-FBA1-CD2C-A41888E82593}"/>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C49A6259-E470-1EE1-B8D3-00D218156748}"/>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CDA427-2F93-E24D-CF69-F769F2E8C8C1}"/>
              </a:ext>
            </a:extLst>
          </p:cNvPr>
          <p:cNvSpPr>
            <a:spLocks noGrp="1" noChangeArrowheads="1"/>
          </p:cNvSpPr>
          <p:nvPr>
            <p:ph type="sldNum" sz="quarter" idx="5"/>
          </p:nvPr>
        </p:nvSpPr>
        <p:spPr>
          <a:ln/>
        </p:spPr>
        <p:txBody>
          <a:bodyPr/>
          <a:lstStyle/>
          <a:p>
            <a:fld id="{36CF46F2-9472-46DA-951A-F68C7CB35932}" type="slidenum">
              <a:rPr lang="ja-JP" altLang="en-US"/>
              <a:pPr/>
              <a:t>38</a:t>
            </a:fld>
            <a:endParaRPr lang="en-US" altLang="ja-JP"/>
          </a:p>
        </p:txBody>
      </p:sp>
      <p:sp>
        <p:nvSpPr>
          <p:cNvPr id="139266" name="Rectangle 2">
            <a:extLst>
              <a:ext uri="{FF2B5EF4-FFF2-40B4-BE49-F238E27FC236}">
                <a16:creationId xmlns:a16="http://schemas.microsoft.com/office/drawing/2014/main" id="{E7449129-88FA-9F1F-F22D-5A8F8C31753D}"/>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96753EA1-6988-5625-49A5-B0E7F8CFB9F0}"/>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A68295-53F5-6E51-3F58-9B1886806454}"/>
              </a:ext>
            </a:extLst>
          </p:cNvPr>
          <p:cNvSpPr>
            <a:spLocks noGrp="1" noChangeArrowheads="1"/>
          </p:cNvSpPr>
          <p:nvPr>
            <p:ph type="sldNum" sz="quarter" idx="5"/>
          </p:nvPr>
        </p:nvSpPr>
        <p:spPr>
          <a:ln/>
        </p:spPr>
        <p:txBody>
          <a:bodyPr/>
          <a:lstStyle/>
          <a:p>
            <a:fld id="{8ADC627C-9622-4064-9D6B-AC17A2207333}" type="slidenum">
              <a:rPr lang="ja-JP" altLang="en-US"/>
              <a:pPr/>
              <a:t>11</a:t>
            </a:fld>
            <a:endParaRPr lang="en-US" altLang="ja-JP"/>
          </a:p>
        </p:txBody>
      </p:sp>
      <p:sp>
        <p:nvSpPr>
          <p:cNvPr id="57346" name="Rectangle 2">
            <a:extLst>
              <a:ext uri="{FF2B5EF4-FFF2-40B4-BE49-F238E27FC236}">
                <a16:creationId xmlns:a16="http://schemas.microsoft.com/office/drawing/2014/main" id="{BCB6F034-82CF-A221-A8C8-16392AA18DBE}"/>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3A99DE3-1125-D09F-FC65-71409D3EE0F9}"/>
              </a:ext>
            </a:extLst>
          </p:cNvPr>
          <p:cNvSpPr>
            <a:spLocks noGrp="1" noChangeArrowheads="1"/>
          </p:cNvSpPr>
          <p:nvPr>
            <p:ph type="body" idx="1"/>
          </p:nvPr>
        </p:nvSpPr>
        <p:spPr>
          <a:xfrm>
            <a:off x="933450" y="4410075"/>
            <a:ext cx="5130800" cy="4176713"/>
          </a:xfrm>
        </p:spPr>
        <p:txBody>
          <a:bodyPr/>
          <a:lstStyle/>
          <a:p>
            <a:r>
              <a:rPr lang="en-US" altLang="ja-JP">
                <a:ea typeface="ＭＳ Ｐゴシック" panose="020B0600070205080204" pitchFamily="34" charset="-128"/>
              </a:rPr>
              <a:t>Total number system calls at present in 2.6 kernel:</a:t>
            </a:r>
          </a:p>
          <a:p>
            <a:endParaRPr lang="ja-JP" altLang="en-US">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8B19CA6-DADF-86A4-7B25-64A5864FCDDE}"/>
              </a:ext>
            </a:extLst>
          </p:cNvPr>
          <p:cNvSpPr>
            <a:spLocks noGrp="1" noChangeArrowheads="1"/>
          </p:cNvSpPr>
          <p:nvPr>
            <p:ph type="sldNum" sz="quarter" idx="5"/>
          </p:nvPr>
        </p:nvSpPr>
        <p:spPr>
          <a:ln/>
        </p:spPr>
        <p:txBody>
          <a:bodyPr/>
          <a:lstStyle/>
          <a:p>
            <a:fld id="{755A29D8-5BC8-4179-992C-2E5EDB9A90F5}" type="slidenum">
              <a:rPr lang="ja-JP" altLang="en-US"/>
              <a:pPr/>
              <a:t>39</a:t>
            </a:fld>
            <a:endParaRPr lang="en-US" altLang="ja-JP"/>
          </a:p>
        </p:txBody>
      </p:sp>
      <p:sp>
        <p:nvSpPr>
          <p:cNvPr id="141314" name="Rectangle 2">
            <a:extLst>
              <a:ext uri="{FF2B5EF4-FFF2-40B4-BE49-F238E27FC236}">
                <a16:creationId xmlns:a16="http://schemas.microsoft.com/office/drawing/2014/main" id="{C176C582-41B7-37CD-1A15-0ED5923DDBD3}"/>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F401F1F6-3A37-947F-F6D5-438680B57ADA}"/>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5432EE-D554-A600-0FDE-AF52A3E36473}"/>
              </a:ext>
            </a:extLst>
          </p:cNvPr>
          <p:cNvSpPr>
            <a:spLocks noGrp="1" noChangeArrowheads="1"/>
          </p:cNvSpPr>
          <p:nvPr>
            <p:ph type="sldNum" sz="quarter" idx="5"/>
          </p:nvPr>
        </p:nvSpPr>
        <p:spPr>
          <a:ln/>
        </p:spPr>
        <p:txBody>
          <a:bodyPr/>
          <a:lstStyle/>
          <a:p>
            <a:fld id="{2FF75316-D1CB-478B-9A2A-728AED1EF836}" type="slidenum">
              <a:rPr lang="ja-JP" altLang="en-US"/>
              <a:pPr/>
              <a:t>41</a:t>
            </a:fld>
            <a:endParaRPr lang="en-US" altLang="ja-JP"/>
          </a:p>
        </p:txBody>
      </p:sp>
      <p:sp>
        <p:nvSpPr>
          <p:cNvPr id="143362" name="Rectangle 2">
            <a:extLst>
              <a:ext uri="{FF2B5EF4-FFF2-40B4-BE49-F238E27FC236}">
                <a16:creationId xmlns:a16="http://schemas.microsoft.com/office/drawing/2014/main" id="{6A10028A-0602-0FE7-F3DC-3C6BB7FAE521}"/>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6059907D-1E36-1F58-5AA2-4205C782725E}"/>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9ABDBB-0CD4-3323-E4EB-6AFF6BC8EC8D}"/>
              </a:ext>
            </a:extLst>
          </p:cNvPr>
          <p:cNvSpPr>
            <a:spLocks noGrp="1" noChangeArrowheads="1"/>
          </p:cNvSpPr>
          <p:nvPr>
            <p:ph type="sldNum" sz="quarter" idx="5"/>
          </p:nvPr>
        </p:nvSpPr>
        <p:spPr>
          <a:ln/>
        </p:spPr>
        <p:txBody>
          <a:bodyPr/>
          <a:lstStyle/>
          <a:p>
            <a:fld id="{205A4CFF-B16C-4410-B38D-169236DA36B0}" type="slidenum">
              <a:rPr lang="ja-JP" altLang="en-US"/>
              <a:pPr/>
              <a:t>42</a:t>
            </a:fld>
            <a:endParaRPr lang="en-US" altLang="ja-JP"/>
          </a:p>
        </p:txBody>
      </p:sp>
      <p:sp>
        <p:nvSpPr>
          <p:cNvPr id="147458" name="Rectangle 2">
            <a:extLst>
              <a:ext uri="{FF2B5EF4-FFF2-40B4-BE49-F238E27FC236}">
                <a16:creationId xmlns:a16="http://schemas.microsoft.com/office/drawing/2014/main" id="{A48E4445-92F2-942B-6D50-8F499AEA5600}"/>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46FE5179-965B-5C6F-9A86-8E9082BD2C64}"/>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E99E14-1433-079C-9BAB-F7DBC4C572BA}"/>
              </a:ext>
            </a:extLst>
          </p:cNvPr>
          <p:cNvSpPr>
            <a:spLocks noGrp="1" noChangeArrowheads="1"/>
          </p:cNvSpPr>
          <p:nvPr>
            <p:ph type="sldNum" sz="quarter" idx="5"/>
          </p:nvPr>
        </p:nvSpPr>
        <p:spPr>
          <a:ln/>
        </p:spPr>
        <p:txBody>
          <a:bodyPr/>
          <a:lstStyle/>
          <a:p>
            <a:fld id="{B5804F03-736C-4576-8FB7-1EDEE14B2B38}" type="slidenum">
              <a:rPr lang="ja-JP" altLang="en-US"/>
              <a:pPr/>
              <a:t>43</a:t>
            </a:fld>
            <a:endParaRPr lang="en-US" altLang="ja-JP"/>
          </a:p>
        </p:txBody>
      </p:sp>
      <p:sp>
        <p:nvSpPr>
          <p:cNvPr id="149506" name="Rectangle 2">
            <a:extLst>
              <a:ext uri="{FF2B5EF4-FFF2-40B4-BE49-F238E27FC236}">
                <a16:creationId xmlns:a16="http://schemas.microsoft.com/office/drawing/2014/main" id="{B9ABA607-FF1B-CA78-49B2-E29FB3E4742A}"/>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FB4896FF-D5E9-55A9-302E-EFA636B6F1FD}"/>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19130B-971E-22CD-FB5B-F5473E882CC8}"/>
              </a:ext>
            </a:extLst>
          </p:cNvPr>
          <p:cNvSpPr>
            <a:spLocks noGrp="1" noChangeArrowheads="1"/>
          </p:cNvSpPr>
          <p:nvPr>
            <p:ph type="sldNum" sz="quarter" idx="5"/>
          </p:nvPr>
        </p:nvSpPr>
        <p:spPr>
          <a:ln/>
        </p:spPr>
        <p:txBody>
          <a:bodyPr/>
          <a:lstStyle/>
          <a:p>
            <a:fld id="{2BB18CDA-E02C-4747-9F0F-870A7A005984}" type="slidenum">
              <a:rPr lang="ja-JP" altLang="en-US"/>
              <a:pPr/>
              <a:t>44</a:t>
            </a:fld>
            <a:endParaRPr lang="en-US" altLang="ja-JP"/>
          </a:p>
        </p:txBody>
      </p:sp>
      <p:sp>
        <p:nvSpPr>
          <p:cNvPr id="153602" name="Rectangle 2">
            <a:extLst>
              <a:ext uri="{FF2B5EF4-FFF2-40B4-BE49-F238E27FC236}">
                <a16:creationId xmlns:a16="http://schemas.microsoft.com/office/drawing/2014/main" id="{D5380726-FA60-A5AD-64B2-287891A4EF20}"/>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F08BAA46-F605-80B5-C15E-4BBE79669F7D}"/>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247913-B95A-DA47-82F2-711B9C2484C5}"/>
              </a:ext>
            </a:extLst>
          </p:cNvPr>
          <p:cNvSpPr>
            <a:spLocks noGrp="1" noChangeArrowheads="1"/>
          </p:cNvSpPr>
          <p:nvPr>
            <p:ph type="sldNum" sz="quarter" idx="5"/>
          </p:nvPr>
        </p:nvSpPr>
        <p:spPr>
          <a:ln/>
        </p:spPr>
        <p:txBody>
          <a:bodyPr/>
          <a:lstStyle/>
          <a:p>
            <a:fld id="{97606F47-0E19-44AD-A7AC-8CE3B97EAEB5}" type="slidenum">
              <a:rPr lang="ja-JP" altLang="en-US"/>
              <a:pPr/>
              <a:t>45</a:t>
            </a:fld>
            <a:endParaRPr lang="en-US" altLang="ja-JP"/>
          </a:p>
        </p:txBody>
      </p:sp>
      <p:sp>
        <p:nvSpPr>
          <p:cNvPr id="155650" name="Rectangle 2">
            <a:extLst>
              <a:ext uri="{FF2B5EF4-FFF2-40B4-BE49-F238E27FC236}">
                <a16:creationId xmlns:a16="http://schemas.microsoft.com/office/drawing/2014/main" id="{44646735-D958-4007-D8DA-B60342604A4B}"/>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3AE2BB71-E2A2-14E5-8C4D-14543D33A182}"/>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E262A8-4301-2ADC-FA45-BEC8B84958BE}"/>
              </a:ext>
            </a:extLst>
          </p:cNvPr>
          <p:cNvSpPr>
            <a:spLocks noGrp="1" noChangeArrowheads="1"/>
          </p:cNvSpPr>
          <p:nvPr>
            <p:ph type="sldNum" sz="quarter" idx="5"/>
          </p:nvPr>
        </p:nvSpPr>
        <p:spPr>
          <a:ln/>
        </p:spPr>
        <p:txBody>
          <a:bodyPr/>
          <a:lstStyle/>
          <a:p>
            <a:fld id="{0211AC6C-69B1-4776-9359-F41BFBAC649C}" type="slidenum">
              <a:rPr lang="ja-JP" altLang="en-US"/>
              <a:pPr/>
              <a:t>46</a:t>
            </a:fld>
            <a:endParaRPr lang="en-US" altLang="ja-JP"/>
          </a:p>
        </p:txBody>
      </p:sp>
      <p:sp>
        <p:nvSpPr>
          <p:cNvPr id="190466" name="Rectangle 2">
            <a:extLst>
              <a:ext uri="{FF2B5EF4-FFF2-40B4-BE49-F238E27FC236}">
                <a16:creationId xmlns:a16="http://schemas.microsoft.com/office/drawing/2014/main" id="{6E750686-DF01-79C3-ACAA-E8958C32137F}"/>
              </a:ext>
            </a:extLst>
          </p:cNvPr>
          <p:cNvSpPr>
            <a:spLocks noGrp="1" noRot="1" noChangeAspect="1" noChangeArrowheads="1" noTextEdit="1"/>
          </p:cNvSpPr>
          <p:nvPr>
            <p:ph type="sldImg"/>
          </p:nvPr>
        </p:nvSpPr>
        <p:spPr>
          <a:ln/>
        </p:spPr>
      </p:sp>
      <p:sp>
        <p:nvSpPr>
          <p:cNvPr id="190467" name="Rectangle 3">
            <a:extLst>
              <a:ext uri="{FF2B5EF4-FFF2-40B4-BE49-F238E27FC236}">
                <a16:creationId xmlns:a16="http://schemas.microsoft.com/office/drawing/2014/main" id="{47A13773-A8F1-638E-95CF-8C54C5A7F4B0}"/>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BEC8C7-4CC3-DE94-B7CF-CA85B358E616}"/>
              </a:ext>
            </a:extLst>
          </p:cNvPr>
          <p:cNvSpPr>
            <a:spLocks noGrp="1" noChangeArrowheads="1"/>
          </p:cNvSpPr>
          <p:nvPr>
            <p:ph type="sldNum" sz="quarter" idx="5"/>
          </p:nvPr>
        </p:nvSpPr>
        <p:spPr>
          <a:ln/>
        </p:spPr>
        <p:txBody>
          <a:bodyPr/>
          <a:lstStyle/>
          <a:p>
            <a:fld id="{5FA7256C-2F0F-4A62-A641-F2D2E678F796}" type="slidenum">
              <a:rPr lang="ja-JP" altLang="en-US"/>
              <a:pPr/>
              <a:t>47</a:t>
            </a:fld>
            <a:endParaRPr lang="en-US" altLang="ja-JP"/>
          </a:p>
        </p:txBody>
      </p:sp>
      <p:sp>
        <p:nvSpPr>
          <p:cNvPr id="192514" name="Rectangle 2">
            <a:extLst>
              <a:ext uri="{FF2B5EF4-FFF2-40B4-BE49-F238E27FC236}">
                <a16:creationId xmlns:a16="http://schemas.microsoft.com/office/drawing/2014/main" id="{30287509-666D-EA06-05A1-65B0D62DF7E9}"/>
              </a:ext>
            </a:extLst>
          </p:cNvPr>
          <p:cNvSpPr>
            <a:spLocks noGrp="1" noRot="1" noChangeAspect="1" noChangeArrowheads="1" noTextEdit="1"/>
          </p:cNvSpPr>
          <p:nvPr>
            <p:ph type="sldImg"/>
          </p:nvPr>
        </p:nvSpPr>
        <p:spPr>
          <a:ln/>
        </p:spPr>
      </p:sp>
      <p:sp>
        <p:nvSpPr>
          <p:cNvPr id="192515" name="Rectangle 3">
            <a:extLst>
              <a:ext uri="{FF2B5EF4-FFF2-40B4-BE49-F238E27FC236}">
                <a16:creationId xmlns:a16="http://schemas.microsoft.com/office/drawing/2014/main" id="{3F536522-EAEE-100C-28C8-EDB59D4245BE}"/>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90EBEB-40EF-6C74-09E7-A3059432D430}"/>
              </a:ext>
            </a:extLst>
          </p:cNvPr>
          <p:cNvSpPr>
            <a:spLocks noGrp="1" noChangeArrowheads="1"/>
          </p:cNvSpPr>
          <p:nvPr>
            <p:ph type="sldNum" sz="quarter" idx="5"/>
          </p:nvPr>
        </p:nvSpPr>
        <p:spPr>
          <a:ln/>
        </p:spPr>
        <p:txBody>
          <a:bodyPr/>
          <a:lstStyle/>
          <a:p>
            <a:fld id="{19D2FBA9-7255-4D18-B29C-426C8293EE67}" type="slidenum">
              <a:rPr lang="ja-JP" altLang="en-US"/>
              <a:pPr/>
              <a:t>48</a:t>
            </a:fld>
            <a:endParaRPr lang="en-US" altLang="ja-JP"/>
          </a:p>
        </p:txBody>
      </p:sp>
      <p:sp>
        <p:nvSpPr>
          <p:cNvPr id="194562" name="Rectangle 2">
            <a:extLst>
              <a:ext uri="{FF2B5EF4-FFF2-40B4-BE49-F238E27FC236}">
                <a16:creationId xmlns:a16="http://schemas.microsoft.com/office/drawing/2014/main" id="{FCF9D7D5-5871-2D8B-276D-1B8E50B53540}"/>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7B735CF3-3015-8D38-743A-DB0446C61B7B}"/>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C58199B-7317-1D27-A6AB-AEECF8708016}"/>
              </a:ext>
            </a:extLst>
          </p:cNvPr>
          <p:cNvSpPr>
            <a:spLocks noGrp="1" noChangeArrowheads="1"/>
          </p:cNvSpPr>
          <p:nvPr>
            <p:ph type="sldNum" sz="quarter" idx="5"/>
          </p:nvPr>
        </p:nvSpPr>
        <p:spPr>
          <a:ln/>
        </p:spPr>
        <p:txBody>
          <a:bodyPr/>
          <a:lstStyle/>
          <a:p>
            <a:fld id="{902F99C2-8D15-408F-B147-5B40FDB4F46C}" type="slidenum">
              <a:rPr lang="ja-JP" altLang="en-US"/>
              <a:pPr/>
              <a:t>49</a:t>
            </a:fld>
            <a:endParaRPr lang="en-US" altLang="ja-JP"/>
          </a:p>
        </p:txBody>
      </p:sp>
      <p:sp>
        <p:nvSpPr>
          <p:cNvPr id="196610" name="Rectangle 2">
            <a:extLst>
              <a:ext uri="{FF2B5EF4-FFF2-40B4-BE49-F238E27FC236}">
                <a16:creationId xmlns:a16="http://schemas.microsoft.com/office/drawing/2014/main" id="{6072A0D7-E70D-396B-A1F0-83134D4D660C}"/>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C63E9B30-ACF1-8B97-8156-B3CAA6200CE2}"/>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47A3D2-E64C-67AB-2AF3-B595FCD56F2A}"/>
              </a:ext>
            </a:extLst>
          </p:cNvPr>
          <p:cNvSpPr>
            <a:spLocks noGrp="1" noChangeArrowheads="1"/>
          </p:cNvSpPr>
          <p:nvPr>
            <p:ph type="sldNum" sz="quarter" idx="5"/>
          </p:nvPr>
        </p:nvSpPr>
        <p:spPr>
          <a:ln/>
        </p:spPr>
        <p:txBody>
          <a:bodyPr/>
          <a:lstStyle/>
          <a:p>
            <a:fld id="{85AB6DB0-528F-41B6-B428-79F6F652930B}" type="slidenum">
              <a:rPr lang="ja-JP" altLang="en-US"/>
              <a:pPr/>
              <a:t>12</a:t>
            </a:fld>
            <a:endParaRPr lang="en-US" altLang="ja-JP"/>
          </a:p>
        </p:txBody>
      </p:sp>
      <p:sp>
        <p:nvSpPr>
          <p:cNvPr id="59394" name="Rectangle 2">
            <a:extLst>
              <a:ext uri="{FF2B5EF4-FFF2-40B4-BE49-F238E27FC236}">
                <a16:creationId xmlns:a16="http://schemas.microsoft.com/office/drawing/2014/main" id="{3142BD55-A623-491A-D64F-B95ED2C63162}"/>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8A5DDB22-AA21-DF55-056B-B200431B23E7}"/>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870D26-1AC1-6AA8-09F3-4E66D51F3076}"/>
              </a:ext>
            </a:extLst>
          </p:cNvPr>
          <p:cNvSpPr>
            <a:spLocks noGrp="1" noChangeArrowheads="1"/>
          </p:cNvSpPr>
          <p:nvPr>
            <p:ph type="sldNum" sz="quarter" idx="5"/>
          </p:nvPr>
        </p:nvSpPr>
        <p:spPr>
          <a:ln/>
        </p:spPr>
        <p:txBody>
          <a:bodyPr/>
          <a:lstStyle/>
          <a:p>
            <a:fld id="{7315D960-B18D-4FE5-BF41-7802E577BF91}" type="slidenum">
              <a:rPr lang="ja-JP" altLang="en-US"/>
              <a:pPr/>
              <a:t>50</a:t>
            </a:fld>
            <a:endParaRPr lang="en-US" altLang="ja-JP"/>
          </a:p>
        </p:txBody>
      </p:sp>
      <p:sp>
        <p:nvSpPr>
          <p:cNvPr id="198658" name="Rectangle 2">
            <a:extLst>
              <a:ext uri="{FF2B5EF4-FFF2-40B4-BE49-F238E27FC236}">
                <a16:creationId xmlns:a16="http://schemas.microsoft.com/office/drawing/2014/main" id="{CA5CDE72-C4DC-08E0-03CF-55DF96B1428A}"/>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B15088D1-AEB1-63EA-8926-EF192D00CA58}"/>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B300A8-1D11-B25C-BD5D-EC4680B58F1B}"/>
              </a:ext>
            </a:extLst>
          </p:cNvPr>
          <p:cNvSpPr>
            <a:spLocks noGrp="1" noChangeArrowheads="1"/>
          </p:cNvSpPr>
          <p:nvPr>
            <p:ph type="sldNum" sz="quarter" idx="5"/>
          </p:nvPr>
        </p:nvSpPr>
        <p:spPr>
          <a:ln/>
        </p:spPr>
        <p:txBody>
          <a:bodyPr/>
          <a:lstStyle/>
          <a:p>
            <a:fld id="{04B621F2-FAED-4B7F-A803-5E7F00E22EA3}" type="slidenum">
              <a:rPr lang="ja-JP" altLang="en-US"/>
              <a:pPr/>
              <a:t>51</a:t>
            </a:fld>
            <a:endParaRPr lang="en-US" altLang="ja-JP"/>
          </a:p>
        </p:txBody>
      </p:sp>
      <p:sp>
        <p:nvSpPr>
          <p:cNvPr id="200706" name="Rectangle 2">
            <a:extLst>
              <a:ext uri="{FF2B5EF4-FFF2-40B4-BE49-F238E27FC236}">
                <a16:creationId xmlns:a16="http://schemas.microsoft.com/office/drawing/2014/main" id="{9D18DF55-2CAD-2961-76B4-C3F975DB445C}"/>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4E215423-A102-28C0-232E-184776E70DBE}"/>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5CA37B-603D-4463-CECC-EE8A5FA0686E}"/>
              </a:ext>
            </a:extLst>
          </p:cNvPr>
          <p:cNvSpPr>
            <a:spLocks noGrp="1" noChangeArrowheads="1"/>
          </p:cNvSpPr>
          <p:nvPr>
            <p:ph type="sldNum" sz="quarter" idx="5"/>
          </p:nvPr>
        </p:nvSpPr>
        <p:spPr>
          <a:ln/>
        </p:spPr>
        <p:txBody>
          <a:bodyPr/>
          <a:lstStyle/>
          <a:p>
            <a:fld id="{16D50524-AF5B-4DFA-B129-D2A54C65F667}" type="slidenum">
              <a:rPr lang="ja-JP" altLang="en-US"/>
              <a:pPr/>
              <a:t>52</a:t>
            </a:fld>
            <a:endParaRPr lang="en-US" altLang="ja-JP"/>
          </a:p>
        </p:txBody>
      </p:sp>
      <p:sp>
        <p:nvSpPr>
          <p:cNvPr id="202754" name="Rectangle 2">
            <a:extLst>
              <a:ext uri="{FF2B5EF4-FFF2-40B4-BE49-F238E27FC236}">
                <a16:creationId xmlns:a16="http://schemas.microsoft.com/office/drawing/2014/main" id="{8364D294-41F9-9D01-42C4-B59E9B8E1D7D}"/>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0E59CA86-A880-386C-B5C5-62462E21FB28}"/>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549E02-904E-97C5-6FA2-5A688EA33F94}"/>
              </a:ext>
            </a:extLst>
          </p:cNvPr>
          <p:cNvSpPr>
            <a:spLocks noGrp="1" noChangeArrowheads="1"/>
          </p:cNvSpPr>
          <p:nvPr>
            <p:ph type="sldNum" sz="quarter" idx="5"/>
          </p:nvPr>
        </p:nvSpPr>
        <p:spPr>
          <a:ln/>
        </p:spPr>
        <p:txBody>
          <a:bodyPr/>
          <a:lstStyle/>
          <a:p>
            <a:fld id="{CF4F2B9B-7A85-4CB1-89CD-CB1339C8DA8D}" type="slidenum">
              <a:rPr lang="ja-JP" altLang="en-US"/>
              <a:pPr/>
              <a:t>54</a:t>
            </a:fld>
            <a:endParaRPr lang="en-US" altLang="ja-JP"/>
          </a:p>
        </p:txBody>
      </p:sp>
      <p:sp>
        <p:nvSpPr>
          <p:cNvPr id="204802" name="Rectangle 2">
            <a:extLst>
              <a:ext uri="{FF2B5EF4-FFF2-40B4-BE49-F238E27FC236}">
                <a16:creationId xmlns:a16="http://schemas.microsoft.com/office/drawing/2014/main" id="{978DFB3D-BFD0-6B25-43C7-29DF58C70412}"/>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12C288E1-848E-9D11-E08B-BA68D2438868}"/>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C79AC3-4C3B-4D7A-3578-CB993456C935}"/>
              </a:ext>
            </a:extLst>
          </p:cNvPr>
          <p:cNvSpPr>
            <a:spLocks noGrp="1" noChangeArrowheads="1"/>
          </p:cNvSpPr>
          <p:nvPr>
            <p:ph type="sldNum" sz="quarter" idx="5"/>
          </p:nvPr>
        </p:nvSpPr>
        <p:spPr>
          <a:ln/>
        </p:spPr>
        <p:txBody>
          <a:bodyPr/>
          <a:lstStyle/>
          <a:p>
            <a:fld id="{6ABC2B6A-6230-4AAE-A31E-BC404354DCAD}" type="slidenum">
              <a:rPr lang="ja-JP" altLang="en-US"/>
              <a:pPr/>
              <a:t>55</a:t>
            </a:fld>
            <a:endParaRPr lang="en-US" altLang="ja-JP"/>
          </a:p>
        </p:txBody>
      </p:sp>
      <p:sp>
        <p:nvSpPr>
          <p:cNvPr id="208898" name="Rectangle 2">
            <a:extLst>
              <a:ext uri="{FF2B5EF4-FFF2-40B4-BE49-F238E27FC236}">
                <a16:creationId xmlns:a16="http://schemas.microsoft.com/office/drawing/2014/main" id="{89F01FBD-BC4D-29CF-6FD1-521AA33D537C}"/>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AC153383-C735-5588-CA83-0C1FC579DC4C}"/>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E29BDF-4076-B480-ADAA-1BC233CA7D38}"/>
              </a:ext>
            </a:extLst>
          </p:cNvPr>
          <p:cNvSpPr>
            <a:spLocks noGrp="1" noChangeArrowheads="1"/>
          </p:cNvSpPr>
          <p:nvPr>
            <p:ph type="sldNum" sz="quarter" idx="5"/>
          </p:nvPr>
        </p:nvSpPr>
        <p:spPr>
          <a:ln/>
        </p:spPr>
        <p:txBody>
          <a:bodyPr/>
          <a:lstStyle/>
          <a:p>
            <a:fld id="{0D360620-E72D-4B7B-AE11-C6BC062E5121}" type="slidenum">
              <a:rPr lang="ja-JP" altLang="en-US"/>
              <a:pPr/>
              <a:t>56</a:t>
            </a:fld>
            <a:endParaRPr lang="en-US" altLang="ja-JP"/>
          </a:p>
        </p:txBody>
      </p:sp>
      <p:sp>
        <p:nvSpPr>
          <p:cNvPr id="210946" name="Rectangle 2">
            <a:extLst>
              <a:ext uri="{FF2B5EF4-FFF2-40B4-BE49-F238E27FC236}">
                <a16:creationId xmlns:a16="http://schemas.microsoft.com/office/drawing/2014/main" id="{A9BB0CF2-FB62-D3F6-9566-0C2350A70CD7}"/>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60021263-11C6-1FD5-93C3-E8C660A883A2}"/>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224E0A-ED44-7AC1-9F77-8194A90608D5}"/>
              </a:ext>
            </a:extLst>
          </p:cNvPr>
          <p:cNvSpPr>
            <a:spLocks noGrp="1" noChangeArrowheads="1"/>
          </p:cNvSpPr>
          <p:nvPr>
            <p:ph type="sldNum" sz="quarter" idx="5"/>
          </p:nvPr>
        </p:nvSpPr>
        <p:spPr>
          <a:ln/>
        </p:spPr>
        <p:txBody>
          <a:bodyPr/>
          <a:lstStyle/>
          <a:p>
            <a:fld id="{44F5B927-35F6-4B15-AAD9-85CAFCAF2D23}" type="slidenum">
              <a:rPr lang="ja-JP" altLang="en-US"/>
              <a:pPr/>
              <a:t>57</a:t>
            </a:fld>
            <a:endParaRPr lang="en-US" altLang="ja-JP"/>
          </a:p>
        </p:txBody>
      </p:sp>
      <p:sp>
        <p:nvSpPr>
          <p:cNvPr id="217090" name="Rectangle 2">
            <a:extLst>
              <a:ext uri="{FF2B5EF4-FFF2-40B4-BE49-F238E27FC236}">
                <a16:creationId xmlns:a16="http://schemas.microsoft.com/office/drawing/2014/main" id="{47AF2FCF-F1CA-3AF8-2DD3-8A057244B875}"/>
              </a:ext>
            </a:extLst>
          </p:cNvPr>
          <p:cNvSpPr>
            <a:spLocks noGrp="1" noRot="1" noChangeAspect="1" noChangeArrowheads="1" noTextEdit="1"/>
          </p:cNvSpPr>
          <p:nvPr>
            <p:ph type="sldImg"/>
          </p:nvPr>
        </p:nvSpPr>
        <p:spPr>
          <a:ln/>
        </p:spPr>
      </p:sp>
      <p:sp>
        <p:nvSpPr>
          <p:cNvPr id="217091" name="Rectangle 3">
            <a:extLst>
              <a:ext uri="{FF2B5EF4-FFF2-40B4-BE49-F238E27FC236}">
                <a16:creationId xmlns:a16="http://schemas.microsoft.com/office/drawing/2014/main" id="{DAD831DA-E12B-37EC-EB16-C88C54EEC135}"/>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C9D8E6-B4A0-8214-D718-879EAE8F9FF5}"/>
              </a:ext>
            </a:extLst>
          </p:cNvPr>
          <p:cNvSpPr>
            <a:spLocks noGrp="1" noChangeArrowheads="1"/>
          </p:cNvSpPr>
          <p:nvPr>
            <p:ph type="sldNum" sz="quarter" idx="5"/>
          </p:nvPr>
        </p:nvSpPr>
        <p:spPr>
          <a:ln/>
        </p:spPr>
        <p:txBody>
          <a:bodyPr/>
          <a:lstStyle/>
          <a:p>
            <a:fld id="{FD8FF5E7-24A1-4504-BD18-EBFCFBBE9676}" type="slidenum">
              <a:rPr lang="ja-JP" altLang="en-US"/>
              <a:pPr/>
              <a:t>59</a:t>
            </a:fld>
            <a:endParaRPr lang="en-US" altLang="ja-JP"/>
          </a:p>
        </p:txBody>
      </p:sp>
      <p:sp>
        <p:nvSpPr>
          <p:cNvPr id="227330" name="Rectangle 2">
            <a:extLst>
              <a:ext uri="{FF2B5EF4-FFF2-40B4-BE49-F238E27FC236}">
                <a16:creationId xmlns:a16="http://schemas.microsoft.com/office/drawing/2014/main" id="{15C8E0AE-DBAC-F0B8-3512-4BAECE5BF6B1}"/>
              </a:ext>
            </a:extLst>
          </p:cNvPr>
          <p:cNvSpPr>
            <a:spLocks noGrp="1" noRot="1" noChangeAspect="1" noChangeArrowheads="1" noTextEdit="1"/>
          </p:cNvSpPr>
          <p:nvPr>
            <p:ph type="sldImg"/>
          </p:nvPr>
        </p:nvSpPr>
        <p:spPr>
          <a:ln/>
        </p:spPr>
      </p:sp>
      <p:sp>
        <p:nvSpPr>
          <p:cNvPr id="227331" name="Rectangle 3">
            <a:extLst>
              <a:ext uri="{FF2B5EF4-FFF2-40B4-BE49-F238E27FC236}">
                <a16:creationId xmlns:a16="http://schemas.microsoft.com/office/drawing/2014/main" id="{6B709149-4FD6-E334-AE46-572E761E5180}"/>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71A8602-D1CE-039C-0797-930DFC125F8E}"/>
              </a:ext>
            </a:extLst>
          </p:cNvPr>
          <p:cNvSpPr>
            <a:spLocks noGrp="1" noChangeArrowheads="1"/>
          </p:cNvSpPr>
          <p:nvPr>
            <p:ph type="sldNum" sz="quarter" idx="5"/>
          </p:nvPr>
        </p:nvSpPr>
        <p:spPr>
          <a:ln/>
        </p:spPr>
        <p:txBody>
          <a:bodyPr/>
          <a:lstStyle/>
          <a:p>
            <a:fld id="{DA599E04-48A1-4A2B-8EC2-35F1CC35D35C}" type="slidenum">
              <a:rPr lang="ja-JP" altLang="en-US"/>
              <a:pPr/>
              <a:t>60</a:t>
            </a:fld>
            <a:endParaRPr lang="en-US" altLang="ja-JP"/>
          </a:p>
        </p:txBody>
      </p:sp>
      <p:sp>
        <p:nvSpPr>
          <p:cNvPr id="229378" name="Rectangle 2">
            <a:extLst>
              <a:ext uri="{FF2B5EF4-FFF2-40B4-BE49-F238E27FC236}">
                <a16:creationId xmlns:a16="http://schemas.microsoft.com/office/drawing/2014/main" id="{7E81764F-396C-76A4-2472-1E8732B282DD}"/>
              </a:ext>
            </a:extLst>
          </p:cNvPr>
          <p:cNvSpPr>
            <a:spLocks noGrp="1" noRot="1" noChangeAspect="1" noChangeArrowheads="1" noTextEdit="1"/>
          </p:cNvSpPr>
          <p:nvPr>
            <p:ph type="sldImg"/>
          </p:nvPr>
        </p:nvSpPr>
        <p:spPr>
          <a:ln/>
        </p:spPr>
      </p:sp>
      <p:sp>
        <p:nvSpPr>
          <p:cNvPr id="229379" name="Rectangle 3">
            <a:extLst>
              <a:ext uri="{FF2B5EF4-FFF2-40B4-BE49-F238E27FC236}">
                <a16:creationId xmlns:a16="http://schemas.microsoft.com/office/drawing/2014/main" id="{5862E03F-530A-5152-84E4-2A2BD7169C04}"/>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4A2FD9-64FA-9BE2-A9F0-7CC86BDCFBDD}"/>
              </a:ext>
            </a:extLst>
          </p:cNvPr>
          <p:cNvSpPr>
            <a:spLocks noGrp="1" noChangeArrowheads="1"/>
          </p:cNvSpPr>
          <p:nvPr>
            <p:ph type="sldNum" sz="quarter" idx="5"/>
          </p:nvPr>
        </p:nvSpPr>
        <p:spPr>
          <a:ln/>
        </p:spPr>
        <p:txBody>
          <a:bodyPr/>
          <a:lstStyle/>
          <a:p>
            <a:fld id="{77B4C74E-2FBA-4B68-BFA7-600AF6ECBAA6}" type="slidenum">
              <a:rPr lang="ja-JP" altLang="en-US"/>
              <a:pPr/>
              <a:t>61</a:t>
            </a:fld>
            <a:endParaRPr lang="en-US" altLang="ja-JP"/>
          </a:p>
        </p:txBody>
      </p:sp>
      <p:sp>
        <p:nvSpPr>
          <p:cNvPr id="235522" name="Rectangle 2">
            <a:extLst>
              <a:ext uri="{FF2B5EF4-FFF2-40B4-BE49-F238E27FC236}">
                <a16:creationId xmlns:a16="http://schemas.microsoft.com/office/drawing/2014/main" id="{E015EE1C-47F0-B18A-6D9B-1127DFBECC7C}"/>
              </a:ext>
            </a:extLst>
          </p:cNvPr>
          <p:cNvSpPr>
            <a:spLocks noGrp="1" noRot="1" noChangeAspect="1" noChangeArrowheads="1" noTextEdit="1"/>
          </p:cNvSpPr>
          <p:nvPr>
            <p:ph type="sldImg"/>
          </p:nvPr>
        </p:nvSpPr>
        <p:spPr>
          <a:ln/>
        </p:spPr>
      </p:sp>
      <p:sp>
        <p:nvSpPr>
          <p:cNvPr id="235523" name="Rectangle 3">
            <a:extLst>
              <a:ext uri="{FF2B5EF4-FFF2-40B4-BE49-F238E27FC236}">
                <a16:creationId xmlns:a16="http://schemas.microsoft.com/office/drawing/2014/main" id="{086BFED5-CA3C-8600-9C6F-6BAFF5043E33}"/>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FBF423-DBB4-2DF0-16BD-D5C11DC9B415}"/>
              </a:ext>
            </a:extLst>
          </p:cNvPr>
          <p:cNvSpPr>
            <a:spLocks noGrp="1" noChangeArrowheads="1"/>
          </p:cNvSpPr>
          <p:nvPr>
            <p:ph type="sldNum" sz="quarter" idx="5"/>
          </p:nvPr>
        </p:nvSpPr>
        <p:spPr>
          <a:ln/>
        </p:spPr>
        <p:txBody>
          <a:bodyPr/>
          <a:lstStyle/>
          <a:p>
            <a:fld id="{482034C2-C7C1-4206-BFF2-813EC34CEAEF}" type="slidenum">
              <a:rPr lang="ja-JP" altLang="en-US"/>
              <a:pPr/>
              <a:t>14</a:t>
            </a:fld>
            <a:endParaRPr lang="en-US" altLang="ja-JP"/>
          </a:p>
        </p:txBody>
      </p:sp>
      <p:sp>
        <p:nvSpPr>
          <p:cNvPr id="51202" name="Rectangle 2">
            <a:extLst>
              <a:ext uri="{FF2B5EF4-FFF2-40B4-BE49-F238E27FC236}">
                <a16:creationId xmlns:a16="http://schemas.microsoft.com/office/drawing/2014/main" id="{AA23DF4B-1E1C-3338-7099-2BF79132B51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267367B-D3D6-4221-9525-491E0C5DF943}"/>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B7E4F2-6666-D1A8-E770-2C852CF3ED06}"/>
              </a:ext>
            </a:extLst>
          </p:cNvPr>
          <p:cNvSpPr>
            <a:spLocks noGrp="1" noChangeArrowheads="1"/>
          </p:cNvSpPr>
          <p:nvPr>
            <p:ph type="sldNum" sz="quarter" idx="5"/>
          </p:nvPr>
        </p:nvSpPr>
        <p:spPr>
          <a:ln/>
        </p:spPr>
        <p:txBody>
          <a:bodyPr/>
          <a:lstStyle/>
          <a:p>
            <a:fld id="{5FECA88F-C485-413F-8E82-EC8738959D5E}" type="slidenum">
              <a:rPr lang="ja-JP" altLang="en-US"/>
              <a:pPr/>
              <a:t>62</a:t>
            </a:fld>
            <a:endParaRPr lang="en-US" altLang="ja-JP"/>
          </a:p>
        </p:txBody>
      </p:sp>
      <p:sp>
        <p:nvSpPr>
          <p:cNvPr id="237570" name="Rectangle 2">
            <a:extLst>
              <a:ext uri="{FF2B5EF4-FFF2-40B4-BE49-F238E27FC236}">
                <a16:creationId xmlns:a16="http://schemas.microsoft.com/office/drawing/2014/main" id="{18F861B5-933E-E569-EADE-BFD427D32717}"/>
              </a:ext>
            </a:extLst>
          </p:cNvPr>
          <p:cNvSpPr>
            <a:spLocks noGrp="1" noRot="1" noChangeAspect="1" noChangeArrowheads="1" noTextEdit="1"/>
          </p:cNvSpPr>
          <p:nvPr>
            <p:ph type="sldImg"/>
          </p:nvPr>
        </p:nvSpPr>
        <p:spPr>
          <a:ln/>
        </p:spPr>
      </p:sp>
      <p:sp>
        <p:nvSpPr>
          <p:cNvPr id="237571" name="Rectangle 3">
            <a:extLst>
              <a:ext uri="{FF2B5EF4-FFF2-40B4-BE49-F238E27FC236}">
                <a16:creationId xmlns:a16="http://schemas.microsoft.com/office/drawing/2014/main" id="{4F1D389A-32B3-D0AD-8951-7899908779DE}"/>
              </a:ext>
            </a:extLst>
          </p:cNvPr>
          <p:cNvSpPr>
            <a:spLocks noGrp="1" noChangeArrowheads="1"/>
          </p:cNvSpPr>
          <p:nvPr>
            <p:ph type="body" idx="1"/>
          </p:nvPr>
        </p:nvSpPr>
        <p:spPr>
          <a:xfrm>
            <a:off x="933450" y="4410075"/>
            <a:ext cx="5130800" cy="4176713"/>
          </a:xfrm>
        </p:spPr>
        <p:txBody>
          <a:bodyPr/>
          <a:lstStyle/>
          <a:p>
            <a:r>
              <a:rPr lang="en-US" altLang="ja-JP">
                <a:ea typeface="ＭＳ Ｐゴシック" panose="020B0600070205080204" pitchFamily="34" charset="-128"/>
              </a:rPr>
              <a:t>One process –one thread: Dos</a:t>
            </a:r>
          </a:p>
          <a:p>
            <a:r>
              <a:rPr lang="en-US" altLang="ja-JP">
                <a:ea typeface="ＭＳ Ｐゴシック" panose="020B0600070205080204" pitchFamily="34" charset="-128"/>
              </a:rPr>
              <a:t>One process –multiple thread : windows </a:t>
            </a:r>
          </a:p>
          <a:p>
            <a:r>
              <a:rPr lang="en-US" altLang="ja-JP">
                <a:ea typeface="ＭＳ Ｐゴシック" panose="020B0600070205080204" pitchFamily="34" charset="-128"/>
              </a:rPr>
              <a:t>Multiple process –one thread per process: unix process</a:t>
            </a:r>
          </a:p>
          <a:p>
            <a:r>
              <a:rPr lang="en-US" altLang="ja-JP">
                <a:ea typeface="ＭＳ Ｐゴシック" panose="020B0600070205080204" pitchFamily="34" charset="-128"/>
              </a:rPr>
              <a:t>Multiple process and multiple thead per process – Linux ,Solaris, windows NT</a:t>
            </a:r>
          </a:p>
          <a:p>
            <a:endParaRPr lang="ja-JP" altLang="en-US">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0317B2-F06D-A767-3B76-021C2183773F}"/>
              </a:ext>
            </a:extLst>
          </p:cNvPr>
          <p:cNvSpPr>
            <a:spLocks noGrp="1" noChangeArrowheads="1"/>
          </p:cNvSpPr>
          <p:nvPr>
            <p:ph type="sldNum" sz="quarter" idx="5"/>
          </p:nvPr>
        </p:nvSpPr>
        <p:spPr>
          <a:ln/>
        </p:spPr>
        <p:txBody>
          <a:bodyPr/>
          <a:lstStyle/>
          <a:p>
            <a:fld id="{09BB3D41-7B4C-4825-A2A8-D9CEF65AC0E1}" type="slidenum">
              <a:rPr lang="ja-JP" altLang="en-US"/>
              <a:pPr/>
              <a:t>63</a:t>
            </a:fld>
            <a:endParaRPr lang="en-US" altLang="ja-JP"/>
          </a:p>
        </p:txBody>
      </p:sp>
      <p:sp>
        <p:nvSpPr>
          <p:cNvPr id="239618" name="Rectangle 2">
            <a:extLst>
              <a:ext uri="{FF2B5EF4-FFF2-40B4-BE49-F238E27FC236}">
                <a16:creationId xmlns:a16="http://schemas.microsoft.com/office/drawing/2014/main" id="{208763BA-7E1A-CD7E-D39D-6078A8A67F19}"/>
              </a:ext>
            </a:extLst>
          </p:cNvPr>
          <p:cNvSpPr>
            <a:spLocks noGrp="1" noRot="1" noChangeAspect="1" noChangeArrowheads="1" noTextEdit="1"/>
          </p:cNvSpPr>
          <p:nvPr>
            <p:ph type="sldImg"/>
          </p:nvPr>
        </p:nvSpPr>
        <p:spPr>
          <a:ln/>
        </p:spPr>
      </p:sp>
      <p:sp>
        <p:nvSpPr>
          <p:cNvPr id="239619" name="Rectangle 3">
            <a:extLst>
              <a:ext uri="{FF2B5EF4-FFF2-40B4-BE49-F238E27FC236}">
                <a16:creationId xmlns:a16="http://schemas.microsoft.com/office/drawing/2014/main" id="{0573C2DC-3C3A-C1ED-ABCD-4CB996F3DD52}"/>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E2488E-1B6A-F3DA-3E8D-475DC660EDC5}"/>
              </a:ext>
            </a:extLst>
          </p:cNvPr>
          <p:cNvSpPr>
            <a:spLocks noGrp="1" noChangeArrowheads="1"/>
          </p:cNvSpPr>
          <p:nvPr>
            <p:ph type="sldNum" sz="quarter" idx="5"/>
          </p:nvPr>
        </p:nvSpPr>
        <p:spPr>
          <a:ln/>
        </p:spPr>
        <p:txBody>
          <a:bodyPr/>
          <a:lstStyle/>
          <a:p>
            <a:fld id="{BB714CC5-D34D-454E-AF3E-00665155C48E}" type="slidenum">
              <a:rPr lang="ja-JP" altLang="en-US"/>
              <a:pPr/>
              <a:t>64</a:t>
            </a:fld>
            <a:endParaRPr lang="en-US" altLang="ja-JP"/>
          </a:p>
        </p:txBody>
      </p:sp>
      <p:sp>
        <p:nvSpPr>
          <p:cNvPr id="247810" name="Rectangle 2">
            <a:extLst>
              <a:ext uri="{FF2B5EF4-FFF2-40B4-BE49-F238E27FC236}">
                <a16:creationId xmlns:a16="http://schemas.microsoft.com/office/drawing/2014/main" id="{BF13C83B-F796-1E2D-722F-D4C64CD55AE7}"/>
              </a:ext>
            </a:extLst>
          </p:cNvPr>
          <p:cNvSpPr>
            <a:spLocks noGrp="1" noRot="1" noChangeAspect="1" noChangeArrowheads="1" noTextEdit="1"/>
          </p:cNvSpPr>
          <p:nvPr>
            <p:ph type="sldImg"/>
          </p:nvPr>
        </p:nvSpPr>
        <p:spPr>
          <a:ln/>
        </p:spPr>
      </p:sp>
      <p:sp>
        <p:nvSpPr>
          <p:cNvPr id="247811" name="Rectangle 3">
            <a:extLst>
              <a:ext uri="{FF2B5EF4-FFF2-40B4-BE49-F238E27FC236}">
                <a16:creationId xmlns:a16="http://schemas.microsoft.com/office/drawing/2014/main" id="{7116D73C-22DD-6115-51A0-BDA06D190865}"/>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C00C478-D595-99A4-883E-BB80D5B45B28}"/>
              </a:ext>
            </a:extLst>
          </p:cNvPr>
          <p:cNvSpPr>
            <a:spLocks noGrp="1" noChangeArrowheads="1"/>
          </p:cNvSpPr>
          <p:nvPr>
            <p:ph type="sldNum" sz="quarter" idx="5"/>
          </p:nvPr>
        </p:nvSpPr>
        <p:spPr>
          <a:ln/>
        </p:spPr>
        <p:txBody>
          <a:bodyPr/>
          <a:lstStyle/>
          <a:p>
            <a:fld id="{CCFFB66C-B57E-428F-BC55-93A8B5A18D78}" type="slidenum">
              <a:rPr lang="ja-JP" altLang="en-US"/>
              <a:pPr/>
              <a:t>65</a:t>
            </a:fld>
            <a:endParaRPr lang="en-US" altLang="ja-JP"/>
          </a:p>
        </p:txBody>
      </p:sp>
      <p:sp>
        <p:nvSpPr>
          <p:cNvPr id="262146" name="Rectangle 2">
            <a:extLst>
              <a:ext uri="{FF2B5EF4-FFF2-40B4-BE49-F238E27FC236}">
                <a16:creationId xmlns:a16="http://schemas.microsoft.com/office/drawing/2014/main" id="{271E0186-58BA-1CE2-AAB9-51D2BDE68B9D}"/>
              </a:ext>
            </a:extLst>
          </p:cNvPr>
          <p:cNvSpPr>
            <a:spLocks noGrp="1" noRot="1" noChangeAspect="1" noChangeArrowheads="1" noTextEdit="1"/>
          </p:cNvSpPr>
          <p:nvPr>
            <p:ph type="sldImg"/>
          </p:nvPr>
        </p:nvSpPr>
        <p:spPr>
          <a:ln/>
        </p:spPr>
      </p:sp>
      <p:sp>
        <p:nvSpPr>
          <p:cNvPr id="262147" name="Rectangle 3">
            <a:extLst>
              <a:ext uri="{FF2B5EF4-FFF2-40B4-BE49-F238E27FC236}">
                <a16:creationId xmlns:a16="http://schemas.microsoft.com/office/drawing/2014/main" id="{39F9B08A-E138-2465-7C76-3CD83CF149F7}"/>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34A583-EB12-89F0-C289-0FF0763714B8}"/>
              </a:ext>
            </a:extLst>
          </p:cNvPr>
          <p:cNvSpPr>
            <a:spLocks noGrp="1" noChangeArrowheads="1"/>
          </p:cNvSpPr>
          <p:nvPr>
            <p:ph type="sldNum" sz="quarter" idx="5"/>
          </p:nvPr>
        </p:nvSpPr>
        <p:spPr>
          <a:ln/>
        </p:spPr>
        <p:txBody>
          <a:bodyPr/>
          <a:lstStyle/>
          <a:p>
            <a:fld id="{1471B61E-7EFF-4A89-9C4D-5C1D3CF5F047}" type="slidenum">
              <a:rPr lang="ja-JP" altLang="en-US"/>
              <a:pPr/>
              <a:t>66</a:t>
            </a:fld>
            <a:endParaRPr lang="en-US" altLang="ja-JP"/>
          </a:p>
        </p:txBody>
      </p:sp>
      <p:sp>
        <p:nvSpPr>
          <p:cNvPr id="264194" name="Rectangle 2">
            <a:extLst>
              <a:ext uri="{FF2B5EF4-FFF2-40B4-BE49-F238E27FC236}">
                <a16:creationId xmlns:a16="http://schemas.microsoft.com/office/drawing/2014/main" id="{54F41725-97CA-D2EC-AC93-FA2FE4045F80}"/>
              </a:ext>
            </a:extLst>
          </p:cNvPr>
          <p:cNvSpPr>
            <a:spLocks noGrp="1" noRot="1" noChangeAspect="1" noChangeArrowheads="1" noTextEdit="1"/>
          </p:cNvSpPr>
          <p:nvPr>
            <p:ph type="sldImg"/>
          </p:nvPr>
        </p:nvSpPr>
        <p:spPr>
          <a:ln/>
        </p:spPr>
      </p:sp>
      <p:sp>
        <p:nvSpPr>
          <p:cNvPr id="264195" name="Rectangle 3">
            <a:extLst>
              <a:ext uri="{FF2B5EF4-FFF2-40B4-BE49-F238E27FC236}">
                <a16:creationId xmlns:a16="http://schemas.microsoft.com/office/drawing/2014/main" id="{A9E51C03-523E-2F67-504E-8DB6B45C63B0}"/>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6CD432-C81A-2937-99CD-AA6F927E8EDF}"/>
              </a:ext>
            </a:extLst>
          </p:cNvPr>
          <p:cNvSpPr>
            <a:spLocks noGrp="1" noChangeArrowheads="1"/>
          </p:cNvSpPr>
          <p:nvPr>
            <p:ph type="sldNum" sz="quarter" idx="5"/>
          </p:nvPr>
        </p:nvSpPr>
        <p:spPr>
          <a:ln/>
        </p:spPr>
        <p:txBody>
          <a:bodyPr/>
          <a:lstStyle/>
          <a:p>
            <a:fld id="{FDDCE5F1-997A-435C-8097-FEEBD78A1BCB}" type="slidenum">
              <a:rPr lang="ja-JP" altLang="en-US"/>
              <a:pPr/>
              <a:t>67</a:t>
            </a:fld>
            <a:endParaRPr lang="en-US" altLang="ja-JP"/>
          </a:p>
        </p:txBody>
      </p:sp>
      <p:sp>
        <p:nvSpPr>
          <p:cNvPr id="266242" name="Rectangle 2">
            <a:extLst>
              <a:ext uri="{FF2B5EF4-FFF2-40B4-BE49-F238E27FC236}">
                <a16:creationId xmlns:a16="http://schemas.microsoft.com/office/drawing/2014/main" id="{1D7CB2CD-C80C-C0B8-56B2-E57A7AFEC8E5}"/>
              </a:ext>
            </a:extLst>
          </p:cNvPr>
          <p:cNvSpPr>
            <a:spLocks noGrp="1" noRot="1" noChangeAspect="1" noChangeArrowheads="1" noTextEdit="1"/>
          </p:cNvSpPr>
          <p:nvPr>
            <p:ph type="sldImg"/>
          </p:nvPr>
        </p:nvSpPr>
        <p:spPr>
          <a:ln/>
        </p:spPr>
      </p:sp>
      <p:sp>
        <p:nvSpPr>
          <p:cNvPr id="266243" name="Rectangle 3">
            <a:extLst>
              <a:ext uri="{FF2B5EF4-FFF2-40B4-BE49-F238E27FC236}">
                <a16:creationId xmlns:a16="http://schemas.microsoft.com/office/drawing/2014/main" id="{7C0B555D-01D1-3E3C-4A3C-0F441E730607}"/>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269BC4-19DD-EBE4-EE1B-06D032FC7FC2}"/>
              </a:ext>
            </a:extLst>
          </p:cNvPr>
          <p:cNvSpPr>
            <a:spLocks noGrp="1" noChangeArrowheads="1"/>
          </p:cNvSpPr>
          <p:nvPr>
            <p:ph type="sldNum" sz="quarter" idx="5"/>
          </p:nvPr>
        </p:nvSpPr>
        <p:spPr>
          <a:ln/>
        </p:spPr>
        <p:txBody>
          <a:bodyPr/>
          <a:lstStyle/>
          <a:p>
            <a:fld id="{A9515100-617A-4256-8E68-DE527EABEFAC}" type="slidenum">
              <a:rPr lang="ja-JP" altLang="en-US"/>
              <a:pPr/>
              <a:t>68</a:t>
            </a:fld>
            <a:endParaRPr lang="en-US" altLang="ja-JP"/>
          </a:p>
        </p:txBody>
      </p:sp>
      <p:sp>
        <p:nvSpPr>
          <p:cNvPr id="268290" name="Rectangle 2">
            <a:extLst>
              <a:ext uri="{FF2B5EF4-FFF2-40B4-BE49-F238E27FC236}">
                <a16:creationId xmlns:a16="http://schemas.microsoft.com/office/drawing/2014/main" id="{269B0141-74A4-9D31-1D3C-BAC0C40535A3}"/>
              </a:ext>
            </a:extLst>
          </p:cNvPr>
          <p:cNvSpPr>
            <a:spLocks noGrp="1" noRot="1" noChangeAspect="1" noChangeArrowheads="1" noTextEdit="1"/>
          </p:cNvSpPr>
          <p:nvPr>
            <p:ph type="sldImg"/>
          </p:nvPr>
        </p:nvSpPr>
        <p:spPr>
          <a:ln/>
        </p:spPr>
      </p:sp>
      <p:sp>
        <p:nvSpPr>
          <p:cNvPr id="268291" name="Rectangle 3">
            <a:extLst>
              <a:ext uri="{FF2B5EF4-FFF2-40B4-BE49-F238E27FC236}">
                <a16:creationId xmlns:a16="http://schemas.microsoft.com/office/drawing/2014/main" id="{93866C4B-9ADE-189F-05CF-3D45F08ADE57}"/>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67320C-48F7-0B54-CBFF-8CB94B2DD406}"/>
              </a:ext>
            </a:extLst>
          </p:cNvPr>
          <p:cNvSpPr>
            <a:spLocks noGrp="1" noChangeArrowheads="1"/>
          </p:cNvSpPr>
          <p:nvPr>
            <p:ph type="sldNum" sz="quarter" idx="5"/>
          </p:nvPr>
        </p:nvSpPr>
        <p:spPr>
          <a:ln/>
        </p:spPr>
        <p:txBody>
          <a:bodyPr/>
          <a:lstStyle/>
          <a:p>
            <a:fld id="{C9268134-A91A-4C05-8006-000A2882703F}" type="slidenum">
              <a:rPr lang="ja-JP" altLang="en-US"/>
              <a:pPr/>
              <a:t>15</a:t>
            </a:fld>
            <a:endParaRPr lang="en-US" altLang="ja-JP"/>
          </a:p>
        </p:txBody>
      </p:sp>
      <p:sp>
        <p:nvSpPr>
          <p:cNvPr id="53250" name="Rectangle 2">
            <a:extLst>
              <a:ext uri="{FF2B5EF4-FFF2-40B4-BE49-F238E27FC236}">
                <a16:creationId xmlns:a16="http://schemas.microsoft.com/office/drawing/2014/main" id="{3B3C2720-6B48-3598-EB89-4BD0C4E126B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4F8CA89-6535-33B4-E11F-91D247678267}"/>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70EA38-14B4-FD74-C3B3-D3ED2533EC93}"/>
              </a:ext>
            </a:extLst>
          </p:cNvPr>
          <p:cNvSpPr>
            <a:spLocks noGrp="1" noChangeArrowheads="1"/>
          </p:cNvSpPr>
          <p:nvPr>
            <p:ph type="sldNum" sz="quarter" idx="5"/>
          </p:nvPr>
        </p:nvSpPr>
        <p:spPr>
          <a:ln/>
        </p:spPr>
        <p:txBody>
          <a:bodyPr/>
          <a:lstStyle/>
          <a:p>
            <a:fld id="{DD8CCC43-9601-48C5-AEBA-FB54874716B2}" type="slidenum">
              <a:rPr lang="ja-JP" altLang="en-US"/>
              <a:pPr/>
              <a:t>16</a:t>
            </a:fld>
            <a:endParaRPr lang="en-US" altLang="ja-JP"/>
          </a:p>
        </p:txBody>
      </p:sp>
      <p:sp>
        <p:nvSpPr>
          <p:cNvPr id="55298" name="Rectangle 2">
            <a:extLst>
              <a:ext uri="{FF2B5EF4-FFF2-40B4-BE49-F238E27FC236}">
                <a16:creationId xmlns:a16="http://schemas.microsoft.com/office/drawing/2014/main" id="{1D75F80B-598A-5C4B-E353-3C8B99E53942}"/>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E9E31A97-9941-08B1-76AB-AA15C0325124}"/>
              </a:ext>
            </a:extLst>
          </p:cNvPr>
          <p:cNvSpPr>
            <a:spLocks noGrp="1" noChangeArrowheads="1"/>
          </p:cNvSpPr>
          <p:nvPr>
            <p:ph type="body" idx="1"/>
          </p:nvPr>
        </p:nvSpPr>
        <p:spPr>
          <a:xfrm>
            <a:off x="933450" y="4410075"/>
            <a:ext cx="5130800" cy="4176713"/>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5E3107-22D0-2FB3-8D74-83A3D658EB3D}"/>
              </a:ext>
            </a:extLst>
          </p:cNvPr>
          <p:cNvSpPr>
            <a:spLocks noGrp="1" noChangeArrowheads="1"/>
          </p:cNvSpPr>
          <p:nvPr>
            <p:ph type="sldNum" sz="quarter" idx="5"/>
          </p:nvPr>
        </p:nvSpPr>
        <p:spPr>
          <a:ln/>
        </p:spPr>
        <p:txBody>
          <a:bodyPr/>
          <a:lstStyle/>
          <a:p>
            <a:fld id="{EB791673-47D3-43FF-8899-505C54AC4E99}" type="slidenum">
              <a:rPr lang="ja-JP" altLang="en-US"/>
              <a:pPr/>
              <a:t>17</a:t>
            </a:fld>
            <a:endParaRPr lang="en-US" altLang="ja-JP"/>
          </a:p>
        </p:txBody>
      </p:sp>
      <p:sp>
        <p:nvSpPr>
          <p:cNvPr id="61442" name="Rectangle 2">
            <a:extLst>
              <a:ext uri="{FF2B5EF4-FFF2-40B4-BE49-F238E27FC236}">
                <a16:creationId xmlns:a16="http://schemas.microsoft.com/office/drawing/2014/main" id="{F1325CE9-AEC3-62C0-B954-CB13FA522AEB}"/>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728B8D95-276F-F361-8542-358F0AC6F169}"/>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292066-CA78-EB91-6B66-C513D504169D}"/>
              </a:ext>
            </a:extLst>
          </p:cNvPr>
          <p:cNvSpPr>
            <a:spLocks noGrp="1" noChangeArrowheads="1"/>
          </p:cNvSpPr>
          <p:nvPr>
            <p:ph type="sldNum" sz="quarter" idx="5"/>
          </p:nvPr>
        </p:nvSpPr>
        <p:spPr>
          <a:ln/>
        </p:spPr>
        <p:txBody>
          <a:bodyPr/>
          <a:lstStyle/>
          <a:p>
            <a:fld id="{B178A3F0-8719-4BF5-8E85-228F91F3E9A7}" type="slidenum">
              <a:rPr lang="ja-JP" altLang="en-US"/>
              <a:pPr/>
              <a:t>18</a:t>
            </a:fld>
            <a:endParaRPr lang="en-US" altLang="ja-JP"/>
          </a:p>
        </p:txBody>
      </p:sp>
      <p:sp>
        <p:nvSpPr>
          <p:cNvPr id="63490" name="Rectangle 2">
            <a:extLst>
              <a:ext uri="{FF2B5EF4-FFF2-40B4-BE49-F238E27FC236}">
                <a16:creationId xmlns:a16="http://schemas.microsoft.com/office/drawing/2014/main" id="{D5968036-B2A2-DE4A-300D-3220BF2B1982}"/>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1F6E620-3985-9197-4B9D-828880BE1FA7}"/>
              </a:ext>
            </a:extLst>
          </p:cNvPr>
          <p:cNvSpPr>
            <a:spLocks noGrp="1" noChangeArrowheads="1"/>
          </p:cNvSpPr>
          <p:nvPr>
            <p:ph type="body" idx="1"/>
          </p:nvPr>
        </p:nvSpPr>
        <p:spPr>
          <a:xfrm>
            <a:off x="933450" y="4410075"/>
            <a:ext cx="5130800" cy="4176713"/>
          </a:xfrm>
        </p:spPr>
        <p:txBody>
          <a:bodyPr lIns="91291" tIns="45646" rIns="91291" bIns="45646"/>
          <a:lstStyle/>
          <a:p>
            <a:endParaRPr lang="ja-JP" altLang="en-US">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dirty="0"/>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5/27/2024</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126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5/27/2024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431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dirty="0"/>
              <a:t>Click to edit Master title style</a:t>
            </a:r>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5/27/2024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438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dirty="0"/>
              <a:t>Click to edit Master title style</a:t>
            </a:r>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5/27/2024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9451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5/27/2024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852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5/27/2024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4745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5/27/2024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148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5/27/2024</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428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dirty="0"/>
              <a:t>Click to edit Master title style</a:t>
            </a:r>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74D98-3273-47CE-B312-A00AAFA2779F}" type="datetimeFigureOut">
              <a:rPr lang="en-US" dirty="0"/>
              <a:t>5/27/2024</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9841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AF7C-1EB0-5008-F96C-5D4CF69B4FA8}"/>
              </a:ext>
            </a:extLst>
          </p:cNvPr>
          <p:cNvSpPr>
            <a:spLocks noGrp="1"/>
          </p:cNvSpPr>
          <p:nvPr>
            <p:ph type="title"/>
          </p:nvPr>
        </p:nvSpPr>
        <p:spPr>
          <a:xfrm>
            <a:off x="0" y="152400"/>
            <a:ext cx="9140825" cy="1143000"/>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8A87ECA5-246A-836C-FA59-43CDA5D816EC}"/>
              </a:ext>
            </a:extLst>
          </p:cNvPr>
          <p:cNvSpPr>
            <a:spLocks noGrp="1"/>
          </p:cNvSpPr>
          <p:nvPr>
            <p:ph type="body" sz="half" idx="1"/>
          </p:nvPr>
        </p:nvSpPr>
        <p:spPr>
          <a:xfrm>
            <a:off x="685800" y="1981200"/>
            <a:ext cx="3810000" cy="41148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Online Image Placeholder 3">
            <a:extLst>
              <a:ext uri="{FF2B5EF4-FFF2-40B4-BE49-F238E27FC236}">
                <a16:creationId xmlns:a16="http://schemas.microsoft.com/office/drawing/2014/main" id="{A9E6FF20-4C7F-B99F-616A-4CA72CE4B239}"/>
              </a:ext>
            </a:extLst>
          </p:cNvPr>
          <p:cNvSpPr>
            <a:spLocks noGrp="1"/>
          </p:cNvSpPr>
          <p:nvPr>
            <p:ph type="clipArt" sz="half" idx="2"/>
          </p:nvPr>
        </p:nvSpPr>
        <p:spPr>
          <a:xfrm>
            <a:off x="4648200" y="1981200"/>
            <a:ext cx="3810000" cy="4114800"/>
          </a:xfrm>
        </p:spPr>
        <p:txBody>
          <a:bodyPr/>
          <a:lstStyle/>
          <a:p>
            <a:endParaRPr lang="zh-TW" altLang="en-US"/>
          </a:p>
        </p:txBody>
      </p:sp>
      <p:sp>
        <p:nvSpPr>
          <p:cNvPr id="5" name="Date Placeholder 4">
            <a:extLst>
              <a:ext uri="{FF2B5EF4-FFF2-40B4-BE49-F238E27FC236}">
                <a16:creationId xmlns:a16="http://schemas.microsoft.com/office/drawing/2014/main" id="{04E5F9ED-208C-5A56-BFEF-51EEE0581922}"/>
              </a:ext>
            </a:extLst>
          </p:cNvPr>
          <p:cNvSpPr>
            <a:spLocks noGrp="1"/>
          </p:cNvSpPr>
          <p:nvPr>
            <p:ph type="dt" sz="half" idx="10"/>
          </p:nvPr>
        </p:nvSpPr>
        <p:spPr>
          <a:xfrm>
            <a:off x="685800" y="6248400"/>
            <a:ext cx="1905000" cy="457200"/>
          </a:xfrm>
        </p:spPr>
        <p:txBody>
          <a:bodyPr/>
          <a:lstStyle>
            <a:lvl1pPr>
              <a:defRPr/>
            </a:lvl1pPr>
          </a:lstStyle>
          <a:p>
            <a:endParaRPr lang="en-US" altLang="ja-JP"/>
          </a:p>
        </p:txBody>
      </p:sp>
      <p:sp>
        <p:nvSpPr>
          <p:cNvPr id="6" name="Footer Placeholder 5">
            <a:extLst>
              <a:ext uri="{FF2B5EF4-FFF2-40B4-BE49-F238E27FC236}">
                <a16:creationId xmlns:a16="http://schemas.microsoft.com/office/drawing/2014/main" id="{C515129F-C6D2-439A-6933-A0422E1F9137}"/>
              </a:ext>
            </a:extLst>
          </p:cNvPr>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7" name="Slide Number Placeholder 6">
            <a:extLst>
              <a:ext uri="{FF2B5EF4-FFF2-40B4-BE49-F238E27FC236}">
                <a16:creationId xmlns:a16="http://schemas.microsoft.com/office/drawing/2014/main" id="{4BC53BAB-D4DC-B1D6-C36F-1FB8B672E58F}"/>
              </a:ext>
            </a:extLst>
          </p:cNvPr>
          <p:cNvSpPr>
            <a:spLocks noGrp="1"/>
          </p:cNvSpPr>
          <p:nvPr>
            <p:ph type="sldNum" sz="quarter" idx="12"/>
          </p:nvPr>
        </p:nvSpPr>
        <p:spPr>
          <a:xfrm>
            <a:off x="6553200" y="6248400"/>
            <a:ext cx="1905000" cy="457200"/>
          </a:xfrm>
        </p:spPr>
        <p:txBody>
          <a:bodyPr/>
          <a:lstStyle>
            <a:lvl1pPr>
              <a:defRPr/>
            </a:lvl1pPr>
          </a:lstStyle>
          <a:p>
            <a:fld id="{6B6E0118-281E-4AF7-AF22-EF8A81E65052}" type="slidenum">
              <a:rPr lang="ja-JP" altLang="en-US"/>
              <a:pPr/>
              <a:t>‹#›</a:t>
            </a:fld>
            <a:endParaRPr lang="en-US" altLang="ja-JP"/>
          </a:p>
        </p:txBody>
      </p:sp>
    </p:spTree>
    <p:extLst>
      <p:ext uri="{BB962C8B-B14F-4D97-AF65-F5344CB8AC3E}">
        <p14:creationId xmlns:p14="http://schemas.microsoft.com/office/powerpoint/2010/main" val="19259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993E9-CEF0-47B7-AEA6-AFACC79966BA}" type="datetimeFigureOut">
              <a:rPr lang="en-US" dirty="0"/>
              <a:t>5/27/2024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272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5/27/2024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406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E62588-EC5C-453B-A942-AA1C7EFEEF33}" type="datetimeFigureOut">
              <a:rPr lang="en-US" dirty="0"/>
              <a:t>5/27/2024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743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D5D575-BDA5-4AAF-81DC-5D38C213A391}" type="datetimeFigureOut">
              <a:rPr lang="en-US" dirty="0"/>
              <a:t>5/27/2024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37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dirty="0"/>
              <a:t>5/27/2024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98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5/27/2024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929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5/27/2024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931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5/27/2024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492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5/27/2024</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252420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Documents%20and%20Settings/maruthai/Local%20Settings/thangaraju/ui_ppt/fork.ppt"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804240" y="992734"/>
            <a:ext cx="7538458" cy="300659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3200" dirty="0">
                <a:solidFill>
                  <a:srgbClr val="FFFFFF"/>
                </a:solidFill>
                <a:latin typeface="Bookman Old Style"/>
                <a:cs typeface="Calibri"/>
              </a:rPr>
              <a:t>            </a:t>
            </a:r>
            <a:r>
              <a:rPr lang="en-US" sz="3200" dirty="0">
                <a:solidFill>
                  <a:srgbClr val="FFFFFF"/>
                </a:solidFill>
                <a:latin typeface="Century Gothic"/>
                <a:cs typeface="Calibri"/>
              </a:rPr>
              <a:t>  Day 38</a:t>
            </a:r>
            <a:endParaRPr lang="en-US" sz="3200" dirty="0">
              <a:solidFill>
                <a:srgbClr val="FFFFFF"/>
              </a:solidFill>
              <a:cs typeface="Arial"/>
            </a:endParaRPr>
          </a:p>
          <a:p>
            <a:endParaRPr lang="en-US" sz="3200" dirty="0">
              <a:solidFill>
                <a:srgbClr val="FFFFFF"/>
              </a:solidFill>
              <a:latin typeface="Bookman Old Style"/>
              <a:cs typeface="Calibri"/>
            </a:endParaRPr>
          </a:p>
          <a:p>
            <a:r>
              <a:rPr lang="en-US" sz="3200" dirty="0">
                <a:solidFill>
                  <a:srgbClr val="FFFFFF"/>
                </a:solidFill>
                <a:latin typeface="Century Gothic"/>
                <a:cs typeface="Calibri"/>
              </a:rPr>
              <a:t>       Linux Device Driver Training</a:t>
            </a:r>
          </a:p>
          <a:p>
            <a:endParaRPr lang="en-US" sz="3200" dirty="0">
              <a:solidFill>
                <a:srgbClr val="FFFFFF"/>
              </a:solidFill>
              <a:latin typeface="Bookman Old Style"/>
              <a:cs typeface="Calibri"/>
            </a:endParaRPr>
          </a:p>
          <a:p>
            <a:r>
              <a:rPr lang="en-US" sz="3200" dirty="0">
                <a:solidFill>
                  <a:srgbClr val="FFFFFF"/>
                </a:solidFill>
                <a:latin typeface="Arial"/>
                <a:cs typeface="Arial"/>
              </a:rPr>
              <a:t>                   </a:t>
            </a:r>
          </a:p>
          <a:p>
            <a:endParaRPr lang="en-US" sz="3200" dirty="0">
              <a:solidFill>
                <a:srgbClr val="FFFFFF"/>
              </a:solidFill>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5452865" y="5455905"/>
            <a:ext cx="3293926" cy="91371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400">
                <a:solidFill>
                  <a:srgbClr val="FFFFFF"/>
                </a:solidFill>
                <a:latin typeface="Bookman Old Style"/>
                <a:cs typeface="Calibri"/>
              </a:rPr>
              <a:t>Presented by,</a:t>
            </a:r>
          </a:p>
          <a:p>
            <a:r>
              <a:rPr lang="en-US" sz="1400">
                <a:solidFill>
                  <a:srgbClr val="FFFFFF"/>
                </a:solidFill>
                <a:latin typeface="Bookman Old Style"/>
                <a:cs typeface="Calibri"/>
              </a:rPr>
              <a:t>Ganavi M </a:t>
            </a:r>
            <a:endParaRPr lang="en-US" sz="1400">
              <a:solidFill>
                <a:srgbClr val="FFFFFF"/>
              </a:solidFill>
              <a:latin typeface="Bookman Old Style"/>
            </a:endParaRPr>
          </a:p>
          <a:p>
            <a:r>
              <a:rPr lang="en-US" sz="1400">
                <a:solidFill>
                  <a:srgbClr val="FFFFFF"/>
                </a:solidFill>
                <a:latin typeface="Bookman Old Style"/>
                <a:cs typeface="Calibri"/>
                <a:hlinkClick r:id="rId2">
                  <a:extLst>
                    <a:ext uri="{A12FA001-AC4F-418D-AE19-62706E023703}">
                      <ahyp:hlinkClr xmlns:ahyp="http://schemas.microsoft.com/office/drawing/2018/hyperlinkcolor" val="tx"/>
                    </a:ext>
                  </a:extLst>
                </a:hlinkClick>
              </a:rPr>
              <a:t>Ganavigowda512@gmail.com</a:t>
            </a:r>
            <a:endParaRPr lang="en-US" sz="1400">
              <a:solidFill>
                <a:srgbClr val="FFFFFF"/>
              </a:solidFill>
              <a:latin typeface="Bookman Old Style"/>
              <a:cs typeface="Calibri"/>
            </a:endParaRPr>
          </a:p>
          <a:p>
            <a:endParaRPr lang="en-US" sz="1400">
              <a:solidFill>
                <a:srgbClr val="FFFFFF"/>
              </a:solidFill>
              <a:latin typeface="Bookman Old Style"/>
              <a:cs typeface="Calibri"/>
            </a:endParaRPr>
          </a:p>
        </p:txBody>
      </p:sp>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1245466" y="4228231"/>
            <a:ext cx="8416881" cy="1555934"/>
          </a:xfrm>
        </p:spPr>
        <p:txBody>
          <a:bodyPr/>
          <a:lstStyle/>
          <a:p>
            <a:r>
              <a:rPr lang="en-US" sz="5400" dirty="0">
                <a:solidFill>
                  <a:srgbClr val="FFFFFF"/>
                </a:solidFill>
                <a:cs typeface="Arial"/>
              </a:rPr>
              <a:t>Linux Internals and Embedded Systems</a:t>
            </a:r>
            <a:endParaRPr lang="en-US" sz="5400" dirty="0">
              <a:solidFill>
                <a:srgbClr val="000000"/>
              </a:solidFill>
              <a:cs typeface="Arial"/>
            </a:endParaRPr>
          </a:p>
          <a:p>
            <a:endParaRPr lang="en-US" sz="5600" dirty="0">
              <a:solidFill>
                <a:srgbClr val="FFFFFF"/>
              </a:solidFill>
              <a:cs typeface="Arial"/>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6" name="Rectangle 4">
            <a:extLst>
              <a:ext uri="{FF2B5EF4-FFF2-40B4-BE49-F238E27FC236}">
                <a16:creationId xmlns:a16="http://schemas.microsoft.com/office/drawing/2014/main" id="{C0B041DB-3A3B-D001-AB00-A5CC98094285}"/>
              </a:ext>
            </a:extLst>
          </p:cNvPr>
          <p:cNvSpPr>
            <a:spLocks noGrp="1" noChangeArrowheads="1"/>
          </p:cNvSpPr>
          <p:nvPr>
            <p:ph type="title"/>
          </p:nvPr>
        </p:nvSpPr>
        <p:spPr>
          <a:noFill/>
          <a:ln/>
        </p:spPr>
        <p:txBody>
          <a:bodyPr/>
          <a:lstStyle/>
          <a:p>
            <a:r>
              <a:rPr lang="en-US" altLang="ja-JP">
                <a:ea typeface="ＭＳ Ｐゴシック" panose="020B0600070205080204" pitchFamily="34" charset="-128"/>
              </a:rPr>
              <a:t>Micro Kernel</a:t>
            </a:r>
          </a:p>
        </p:txBody>
      </p:sp>
      <p:sp>
        <p:nvSpPr>
          <p:cNvPr id="463875" name="Rectangle 3">
            <a:extLst>
              <a:ext uri="{FF2B5EF4-FFF2-40B4-BE49-F238E27FC236}">
                <a16:creationId xmlns:a16="http://schemas.microsoft.com/office/drawing/2014/main" id="{66229230-BC48-92ED-5EA1-3024E14393B0}"/>
              </a:ext>
            </a:extLst>
          </p:cNvPr>
          <p:cNvSpPr>
            <a:spLocks noGrp="1" noChangeArrowheads="1"/>
          </p:cNvSpPr>
          <p:nvPr>
            <p:ph idx="1"/>
          </p:nvPr>
        </p:nvSpPr>
        <p:spPr>
          <a:xfrm>
            <a:off x="379025" y="2464853"/>
            <a:ext cx="8409638" cy="3635096"/>
          </a:xfrm>
        </p:spPr>
        <p:txBody>
          <a:bodyPr vert="horz" lIns="91440" tIns="45720" rIns="91440" bIns="45720" rtlCol="0" anchor="t">
            <a:normAutofit fontScale="85000" lnSpcReduction="10000"/>
          </a:bodyPr>
          <a:lstStyle/>
          <a:p>
            <a:pPr algn="just">
              <a:lnSpc>
                <a:spcPct val="90000"/>
              </a:lnSpc>
            </a:pPr>
            <a:endParaRPr lang="ja-JP" altLang="en-US" sz="5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600" dirty="0">
                <a:solidFill>
                  <a:schemeClr val="tx1"/>
                </a:solidFill>
                <a:latin typeface="Calibri"/>
                <a:ea typeface="ＭＳ Ｐゴシック"/>
                <a:cs typeface="Calibri"/>
              </a:rPr>
              <a:t>To overcome these limitations of extensibility and maintainability, the idea of micro kernels appeared at the end of the 1980's. </a:t>
            </a:r>
            <a:endParaRPr lang="en-US" altLang="ja-JP" sz="2600">
              <a:solidFill>
                <a:schemeClr val="tx1"/>
              </a:solidFill>
              <a:latin typeface="Calibri"/>
              <a:ea typeface="ＭＳ Ｐゴシック" panose="020B0600070205080204" pitchFamily="34" charset="-128"/>
              <a:cs typeface="Calibri"/>
            </a:endParaRPr>
          </a:p>
          <a:p>
            <a:pPr algn="just">
              <a:lnSpc>
                <a:spcPct val="90000"/>
              </a:lnSpc>
            </a:pPr>
            <a:endParaRPr lang="en-US" altLang="ja-JP" sz="14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600" dirty="0">
                <a:solidFill>
                  <a:schemeClr val="tx1"/>
                </a:solidFill>
                <a:latin typeface="Calibri"/>
                <a:ea typeface="ＭＳ Ｐゴシック"/>
                <a:cs typeface="Calibri"/>
              </a:rPr>
              <a:t>The concept was to reduce the kernel to basic process communication and I/O control, and let the other system services reside in user space in form of normal processes (as so called servers). </a:t>
            </a:r>
            <a:endParaRPr lang="en-US" altLang="ja-JP" sz="2600">
              <a:solidFill>
                <a:schemeClr val="tx1"/>
              </a:solidFill>
              <a:latin typeface="Calibri"/>
              <a:ea typeface="ＭＳ Ｐゴシック" panose="020B0600070205080204" pitchFamily="34" charset="-128"/>
              <a:cs typeface="Calibri"/>
            </a:endParaRPr>
          </a:p>
          <a:p>
            <a:pPr algn="just">
              <a:lnSpc>
                <a:spcPct val="90000"/>
              </a:lnSpc>
            </a:pPr>
            <a:endParaRPr lang="en-US" altLang="ja-JP" sz="16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600" dirty="0">
                <a:solidFill>
                  <a:schemeClr val="tx1"/>
                </a:solidFill>
                <a:latin typeface="Calibri"/>
                <a:ea typeface="ＭＳ Ｐゴシック"/>
                <a:cs typeface="Calibri"/>
              </a:rPr>
              <a:t>There is a server for managing memory issues, one server does process management, another one manages drivers, and so on. </a:t>
            </a:r>
            <a:endParaRPr lang="en-US" altLang="ja-JP" sz="260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0255E733-7CBF-07C6-254A-F0B1E418E8FC}"/>
              </a:ext>
            </a:extLst>
          </p:cNvPr>
          <p:cNvSpPr>
            <a:spLocks noGrp="1"/>
          </p:cNvSpPr>
          <p:nvPr>
            <p:ph type="sldNum" sz="quarter" idx="12"/>
          </p:nvPr>
        </p:nvSpPr>
        <p:spPr/>
        <p:txBody>
          <a:bodyPr/>
          <a:lstStyle/>
          <a:p>
            <a:fld id="{C1E456BE-9E62-481E-AB94-9D4C654E4BA1}" type="slidenum">
              <a:rPr lang="ja-JP" altLang="en-US"/>
              <a:pPr/>
              <a:t>10</a:t>
            </a:fld>
            <a:endParaRPr lang="en-US" altLang="ja-JP"/>
          </a:p>
        </p:txBody>
      </p:sp>
      <p:sp>
        <p:nvSpPr>
          <p:cNvPr id="463877" name="Text Box 5">
            <a:extLst>
              <a:ext uri="{FF2B5EF4-FFF2-40B4-BE49-F238E27FC236}">
                <a16:creationId xmlns:a16="http://schemas.microsoft.com/office/drawing/2014/main" id="{0CCE8DF7-3D75-3A07-633C-AEFFF9E9DD77}"/>
              </a:ext>
            </a:extLst>
          </p:cNvPr>
          <p:cNvSpPr txBox="1">
            <a:spLocks noChangeArrowheads="1"/>
          </p:cNvSpPr>
          <p:nvPr/>
        </p:nvSpPr>
        <p:spPr bwMode="auto">
          <a:xfrm>
            <a:off x="381000" y="6096000"/>
            <a:ext cx="60198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ja-JP" altLang="en-US" sz="1600">
              <a:solidFill>
                <a:schemeClr val="bg1"/>
              </a:solidFill>
              <a:latin typeface="Arial" panose="020B0604020202020204" pitchFamily="34" charset="0"/>
              <a:ea typeface="ＭＳ Ｐゴシック" panose="020B0600070205080204" pitchFamily="34" charset="-128"/>
            </a:endParaRPr>
          </a:p>
          <a:p>
            <a:pPr eaLnBrk="1" hangingPunct="1"/>
            <a:r>
              <a:rPr lang="en-US" altLang="ja-JP" sz="1600">
                <a:solidFill>
                  <a:schemeClr val="bg1"/>
                </a:solidFill>
                <a:latin typeface="Arial" panose="020B0604020202020204" pitchFamily="34" charset="0"/>
                <a:ea typeface="ＭＳ Ｐゴシック" panose="020B0600070205080204" pitchFamily="34" charset="-128"/>
              </a:rPr>
              <a:t>Ack: Benjamin Roch and TU Wien</a:t>
            </a:r>
          </a:p>
          <a:p>
            <a:pPr eaLnBrk="1" hangingPunct="1">
              <a:spcBef>
                <a:spcPct val="50000"/>
              </a:spcBef>
            </a:pPr>
            <a:endParaRPr lang="ja-JP" altLang="en-US" sz="1600">
              <a:solidFill>
                <a:schemeClr val="bg1"/>
              </a:solidFill>
              <a:latin typeface="Arial" panose="020B0604020202020204" pitchFamily="34" charset="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C902900-E72E-F782-02EF-31E0CAC65ED1}"/>
              </a:ext>
            </a:extLst>
          </p:cNvPr>
          <p:cNvSpPr>
            <a:spLocks noGrp="1" noChangeArrowheads="1"/>
          </p:cNvSpPr>
          <p:nvPr>
            <p:ph type="title"/>
          </p:nvPr>
        </p:nvSpPr>
        <p:spPr>
          <a:xfrm>
            <a:off x="651451" y="485627"/>
            <a:ext cx="9144000" cy="1143000"/>
          </a:xfrm>
        </p:spPr>
        <p:txBody>
          <a:bodyPr/>
          <a:lstStyle/>
          <a:p>
            <a:r>
              <a:rPr lang="en-US" altLang="ja-JP">
                <a:ea typeface="ＭＳ Ｐゴシック" panose="020B0600070205080204" pitchFamily="34" charset="-128"/>
              </a:rPr>
              <a:t>System Calls</a:t>
            </a:r>
          </a:p>
        </p:txBody>
      </p:sp>
      <p:sp>
        <p:nvSpPr>
          <p:cNvPr id="56323" name="Rectangle 3">
            <a:extLst>
              <a:ext uri="{FF2B5EF4-FFF2-40B4-BE49-F238E27FC236}">
                <a16:creationId xmlns:a16="http://schemas.microsoft.com/office/drawing/2014/main" id="{33E21844-E760-755E-348F-15C4D1543BAE}"/>
              </a:ext>
            </a:extLst>
          </p:cNvPr>
          <p:cNvSpPr>
            <a:spLocks noGrp="1" noChangeArrowheads="1"/>
          </p:cNvSpPr>
          <p:nvPr>
            <p:ph idx="1"/>
          </p:nvPr>
        </p:nvSpPr>
        <p:spPr>
          <a:xfrm>
            <a:off x="307688" y="2489200"/>
            <a:ext cx="8418057" cy="3530600"/>
          </a:xfrm>
        </p:spPr>
        <p:txBody>
          <a:bodyPr vert="horz" lIns="91440" tIns="45720" rIns="91440" bIns="45720" rtlCol="0" anchor="t">
            <a:normAutofit/>
          </a:bodyPr>
          <a:lstStyle/>
          <a:p>
            <a:pPr algn="just">
              <a:lnSpc>
                <a:spcPct val="90000"/>
              </a:lnSpc>
            </a:pPr>
            <a:endParaRPr lang="ja-JP" altLang="en-US" dirty="0">
              <a:solidFill>
                <a:schemeClr val="tx1"/>
              </a:solidFill>
              <a:latin typeface="Calibri"/>
              <a:ea typeface="ＭＳ Ｐゴシック" panose="020B0600070205080204" pitchFamily="34" charset="-128"/>
              <a:cs typeface="Calibri"/>
            </a:endParaRPr>
          </a:p>
          <a:p>
            <a:pPr algn="just">
              <a:lnSpc>
                <a:spcPct val="90000"/>
              </a:lnSpc>
            </a:pPr>
            <a:r>
              <a:rPr lang="en-US" altLang="ja-JP" dirty="0">
                <a:solidFill>
                  <a:schemeClr val="tx1"/>
                </a:solidFill>
                <a:latin typeface="Calibri"/>
                <a:ea typeface="ＭＳ Ｐゴシック"/>
                <a:cs typeface="Calibri"/>
              </a:rPr>
              <a:t>$ vi /</a:t>
            </a:r>
            <a:r>
              <a:rPr lang="en-US" altLang="ja-JP" err="1">
                <a:solidFill>
                  <a:schemeClr val="tx1"/>
                </a:solidFill>
                <a:latin typeface="Calibri"/>
                <a:ea typeface="ＭＳ Ｐゴシック"/>
                <a:cs typeface="Calibri"/>
              </a:rPr>
              <a:t>usr</a:t>
            </a:r>
            <a:r>
              <a:rPr lang="en-US" altLang="ja-JP" dirty="0">
                <a:solidFill>
                  <a:schemeClr val="tx1"/>
                </a:solidFill>
                <a:latin typeface="Calibri"/>
                <a:ea typeface="ＭＳ Ｐゴシック"/>
                <a:cs typeface="Calibri"/>
              </a:rPr>
              <a:t>/</a:t>
            </a:r>
            <a:r>
              <a:rPr lang="en-US" altLang="ja-JP" err="1">
                <a:solidFill>
                  <a:schemeClr val="tx1"/>
                </a:solidFill>
                <a:latin typeface="Calibri"/>
                <a:ea typeface="ＭＳ Ｐゴシック"/>
                <a:cs typeface="Calibri"/>
              </a:rPr>
              <a:t>src</a:t>
            </a:r>
            <a:r>
              <a:rPr lang="en-US" altLang="ja-JP" dirty="0">
                <a:solidFill>
                  <a:schemeClr val="tx1"/>
                </a:solidFill>
                <a:latin typeface="Calibri"/>
                <a:ea typeface="ＭＳ Ｐゴシック"/>
                <a:cs typeface="Calibri"/>
              </a:rPr>
              <a:t>/</a:t>
            </a:r>
            <a:r>
              <a:rPr lang="en-US" altLang="ja-JP" err="1">
                <a:solidFill>
                  <a:schemeClr val="tx1"/>
                </a:solidFill>
                <a:latin typeface="Calibri"/>
                <a:ea typeface="ＭＳ Ｐゴシック"/>
                <a:cs typeface="Calibri"/>
              </a:rPr>
              <a:t>linux</a:t>
            </a:r>
            <a:r>
              <a:rPr lang="en-US" altLang="ja-JP" dirty="0">
                <a:solidFill>
                  <a:schemeClr val="tx1"/>
                </a:solidFill>
                <a:latin typeface="Calibri"/>
                <a:ea typeface="ＭＳ Ｐゴシック"/>
                <a:cs typeface="Calibri"/>
              </a:rPr>
              <a:t>/arch/i386/kernel/</a:t>
            </a:r>
            <a:r>
              <a:rPr lang="en-US" altLang="ja-JP" err="1">
                <a:solidFill>
                  <a:schemeClr val="tx1"/>
                </a:solidFill>
                <a:latin typeface="Calibri"/>
                <a:ea typeface="ＭＳ Ｐゴシック"/>
                <a:cs typeface="Calibri"/>
              </a:rPr>
              <a:t>entry.S</a:t>
            </a:r>
            <a:endParaRPr lang="en-US" altLang="ja-JP">
              <a:solidFill>
                <a:schemeClr val="tx1"/>
              </a:solidFill>
              <a:latin typeface="Calibri"/>
              <a:ea typeface="ＭＳ Ｐゴシック"/>
              <a:cs typeface="Calibri"/>
            </a:endParaRPr>
          </a:p>
          <a:p>
            <a:pPr algn="just">
              <a:lnSpc>
                <a:spcPct val="90000"/>
              </a:lnSpc>
            </a:pPr>
            <a:r>
              <a:rPr lang="en-US" altLang="ja-JP" dirty="0">
                <a:solidFill>
                  <a:schemeClr val="tx1"/>
                </a:solidFill>
                <a:latin typeface="Calibri"/>
                <a:ea typeface="ＭＳ Ｐゴシック"/>
                <a:cs typeface="Calibri"/>
              </a:rPr>
              <a:t>Library functions will call internally a system call. Every system call has a +</a:t>
            </a:r>
            <a:r>
              <a:rPr lang="en-US" altLang="ja-JP" err="1">
                <a:solidFill>
                  <a:schemeClr val="tx1"/>
                </a:solidFill>
                <a:latin typeface="Calibri"/>
                <a:ea typeface="ＭＳ Ｐゴシック"/>
                <a:cs typeface="Calibri"/>
              </a:rPr>
              <a:t>ve</a:t>
            </a:r>
            <a:r>
              <a:rPr lang="en-US" altLang="ja-JP" dirty="0">
                <a:solidFill>
                  <a:schemeClr val="tx1"/>
                </a:solidFill>
                <a:latin typeface="Calibri"/>
                <a:ea typeface="ＭＳ Ｐゴシック"/>
                <a:cs typeface="Calibri"/>
              </a:rPr>
              <a:t> integer number and will be executed in Kernel mode.</a:t>
            </a:r>
            <a:endParaRPr lang="en-US" altLang="ja-JP">
              <a:solidFill>
                <a:schemeClr val="tx1"/>
              </a:solidFill>
              <a:latin typeface="Calibri"/>
              <a:ea typeface="ＭＳ Ｐゴシック"/>
              <a:cs typeface="Calibri"/>
            </a:endParaRPr>
          </a:p>
          <a:p>
            <a:pPr algn="just">
              <a:lnSpc>
                <a:spcPct val="90000"/>
              </a:lnSpc>
            </a:pPr>
            <a:r>
              <a:rPr lang="en-US" altLang="ja-JP" dirty="0">
                <a:solidFill>
                  <a:schemeClr val="tx1"/>
                </a:solidFill>
                <a:latin typeface="Calibri"/>
                <a:ea typeface="ＭＳ Ｐゴシック"/>
                <a:cs typeface="Calibri"/>
              </a:rPr>
              <a:t>For example - </a:t>
            </a:r>
            <a:r>
              <a:rPr lang="en-US" altLang="ja-JP" err="1">
                <a:solidFill>
                  <a:schemeClr val="tx1"/>
                </a:solidFill>
                <a:latin typeface="Calibri"/>
                <a:ea typeface="ＭＳ Ｐゴシック"/>
                <a:cs typeface="Calibri"/>
              </a:rPr>
              <a:t>printf</a:t>
            </a:r>
            <a:r>
              <a:rPr lang="en-US" altLang="ja-JP" dirty="0">
                <a:solidFill>
                  <a:schemeClr val="tx1"/>
                </a:solidFill>
                <a:latin typeface="Calibri"/>
                <a:ea typeface="ＭＳ Ｐゴシック"/>
                <a:cs typeface="Calibri"/>
              </a:rPr>
              <a:t>  C library function calls internally write system call. </a:t>
            </a:r>
            <a:endParaRPr lang="en-US" altLang="ja-JP" dirty="0">
              <a:solidFill>
                <a:schemeClr val="tx1"/>
              </a:solidFill>
              <a:latin typeface="Calibri"/>
              <a:ea typeface="ＭＳ Ｐゴシック" panose="020B0600070205080204" pitchFamily="34" charset="-128"/>
              <a:cs typeface="Calibri"/>
            </a:endParaRPr>
          </a:p>
          <a:p>
            <a:pPr algn="just">
              <a:lnSpc>
                <a:spcPct val="90000"/>
              </a:lnSpc>
            </a:pPr>
            <a:r>
              <a:rPr lang="en-US" altLang="ja-JP" dirty="0">
                <a:solidFill>
                  <a:schemeClr val="tx1"/>
                </a:solidFill>
                <a:latin typeface="Calibri"/>
                <a:ea typeface="ＭＳ Ｐゴシック"/>
                <a:cs typeface="Calibri"/>
              </a:rPr>
              <a:t>Information about System Calls, refer               man 2 &lt;system call name&gt;</a:t>
            </a:r>
            <a:endParaRPr lang="en-US" altLang="ja-JP">
              <a:solidFill>
                <a:schemeClr val="tx1"/>
              </a:solidFill>
              <a:latin typeface="Calibri"/>
              <a:ea typeface="ＭＳ Ｐゴシック"/>
              <a:cs typeface="Calibri"/>
            </a:endParaRPr>
          </a:p>
          <a:p>
            <a:pPr algn="just">
              <a:lnSpc>
                <a:spcPct val="90000"/>
              </a:lnSpc>
            </a:pPr>
            <a:endParaRPr lang="en-US" altLang="ja-JP" dirty="0">
              <a:solidFill>
                <a:schemeClr val="tx1"/>
              </a:solidFill>
              <a:latin typeface="Calibri"/>
              <a:ea typeface="ＭＳ Ｐゴシック" panose="020B0600070205080204" pitchFamily="34" charset="-128"/>
              <a:cs typeface="Calibri"/>
            </a:endParaRPr>
          </a:p>
          <a:p>
            <a:pPr>
              <a:lnSpc>
                <a:spcPct val="90000"/>
              </a:lnSpc>
            </a:pPr>
            <a:endParaRPr lang="en-US" altLang="ja-JP" dirty="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7270BA5F-43F7-50FA-DF41-5389E2346632}"/>
              </a:ext>
            </a:extLst>
          </p:cNvPr>
          <p:cNvSpPr>
            <a:spLocks noGrp="1"/>
          </p:cNvSpPr>
          <p:nvPr>
            <p:ph type="sldNum" sz="quarter" idx="12"/>
          </p:nvPr>
        </p:nvSpPr>
        <p:spPr/>
        <p:txBody>
          <a:bodyPr/>
          <a:lstStyle/>
          <a:p>
            <a:fld id="{7D9BA1B3-6F3E-47CC-8BA3-25CD7D8D4C7C}" type="slidenum">
              <a:rPr lang="ja-JP" altLang="en-US"/>
              <a:pPr/>
              <a:t>11</a:t>
            </a:fld>
            <a:endParaRPr lang="en-US" altLang="ja-J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4BAEC5-962C-85C5-240B-94C31936E3D9}"/>
              </a:ext>
            </a:extLst>
          </p:cNvPr>
          <p:cNvSpPr>
            <a:spLocks noGrp="1"/>
          </p:cNvSpPr>
          <p:nvPr>
            <p:ph type="sldNum" sz="quarter" idx="12"/>
          </p:nvPr>
        </p:nvSpPr>
        <p:spPr/>
        <p:txBody>
          <a:bodyPr/>
          <a:lstStyle/>
          <a:p>
            <a:fld id="{92ABA51B-BA6D-4613-9CB0-4DB944ECDB31}" type="slidenum">
              <a:rPr lang="ja-JP" altLang="en-US"/>
              <a:pPr/>
              <a:t>12</a:t>
            </a:fld>
            <a:endParaRPr lang="en-US" altLang="ja-JP"/>
          </a:p>
        </p:txBody>
      </p:sp>
      <p:sp>
        <p:nvSpPr>
          <p:cNvPr id="58370" name="Rectangle 2">
            <a:extLst>
              <a:ext uri="{FF2B5EF4-FFF2-40B4-BE49-F238E27FC236}">
                <a16:creationId xmlns:a16="http://schemas.microsoft.com/office/drawing/2014/main" id="{6182007D-98FE-6FC1-CD48-F73C0ED2D303}"/>
              </a:ext>
            </a:extLst>
          </p:cNvPr>
          <p:cNvSpPr>
            <a:spLocks noChangeArrowheads="1"/>
          </p:cNvSpPr>
          <p:nvPr/>
        </p:nvSpPr>
        <p:spPr bwMode="auto">
          <a:xfrm>
            <a:off x="86465" y="568539"/>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algn="ctr">
              <a:defRPr sz="4000">
                <a:solidFill>
                  <a:schemeClr val="tx2"/>
                </a:solidFill>
                <a:latin typeface="Times New Roman" panose="02020603050405020304" pitchFamily="18" charset="0"/>
              </a:defRPr>
            </a:lvl1pPr>
            <a:lvl2pPr algn="ctr">
              <a:defRPr sz="4000">
                <a:solidFill>
                  <a:schemeClr val="tx2"/>
                </a:solidFill>
                <a:latin typeface="Times New Roman" panose="02020603050405020304" pitchFamily="18" charset="0"/>
              </a:defRPr>
            </a:lvl2pPr>
            <a:lvl3pPr algn="ctr">
              <a:defRPr sz="4000">
                <a:solidFill>
                  <a:schemeClr val="tx2"/>
                </a:solidFill>
                <a:latin typeface="Times New Roman" panose="02020603050405020304" pitchFamily="18" charset="0"/>
              </a:defRPr>
            </a:lvl3pPr>
            <a:lvl4pPr algn="ctr">
              <a:defRPr sz="4000">
                <a:solidFill>
                  <a:schemeClr val="tx2"/>
                </a:solidFill>
                <a:latin typeface="Times New Roman" panose="02020603050405020304" pitchFamily="18" charset="0"/>
              </a:defRPr>
            </a:lvl4pPr>
            <a:lvl5pPr algn="ctr">
              <a:defRPr sz="4000">
                <a:solidFill>
                  <a:schemeClr val="tx2"/>
                </a:solidFill>
                <a:latin typeface="Times New Roman" panose="02020603050405020304" pitchFamily="18" charset="0"/>
              </a:defRPr>
            </a:lvl5pPr>
            <a:lvl6pPr marL="457200" algn="ctr" eaLnBrk="0" fontAlgn="base" hangingPunct="0">
              <a:spcBef>
                <a:spcPct val="0"/>
              </a:spcBef>
              <a:spcAft>
                <a:spcPct val="0"/>
              </a:spcAft>
              <a:defRPr sz="4000">
                <a:solidFill>
                  <a:schemeClr val="tx2"/>
                </a:solidFill>
                <a:latin typeface="Times New Roman" panose="02020603050405020304" pitchFamily="18" charset="0"/>
              </a:defRPr>
            </a:lvl6pPr>
            <a:lvl7pPr marL="914400" algn="ctr" eaLnBrk="0" fontAlgn="base" hangingPunct="0">
              <a:spcBef>
                <a:spcPct val="0"/>
              </a:spcBef>
              <a:spcAft>
                <a:spcPct val="0"/>
              </a:spcAft>
              <a:defRPr sz="4000">
                <a:solidFill>
                  <a:schemeClr val="tx2"/>
                </a:solidFill>
                <a:latin typeface="Times New Roman" panose="02020603050405020304" pitchFamily="18" charset="0"/>
              </a:defRPr>
            </a:lvl7pPr>
            <a:lvl8pPr marL="1371600" algn="ctr" eaLnBrk="0" fontAlgn="base" hangingPunct="0">
              <a:spcBef>
                <a:spcPct val="0"/>
              </a:spcBef>
              <a:spcAft>
                <a:spcPct val="0"/>
              </a:spcAft>
              <a:defRPr sz="4000">
                <a:solidFill>
                  <a:schemeClr val="tx2"/>
                </a:solidFill>
                <a:latin typeface="Times New Roman" panose="02020603050405020304" pitchFamily="18" charset="0"/>
              </a:defRPr>
            </a:lvl8pPr>
            <a:lvl9pPr marL="1828800" algn="ctr" eaLnBrk="0" fontAlgn="base" hangingPunct="0">
              <a:spcBef>
                <a:spcPct val="0"/>
              </a:spcBef>
              <a:spcAft>
                <a:spcPct val="0"/>
              </a:spcAft>
              <a:defRPr sz="4000">
                <a:solidFill>
                  <a:schemeClr val="tx2"/>
                </a:solidFill>
                <a:latin typeface="Times New Roman" panose="02020603050405020304" pitchFamily="18" charset="0"/>
              </a:defRPr>
            </a:lvl9pPr>
          </a:lstStyle>
          <a:p>
            <a:r>
              <a:rPr lang="en-US" altLang="ja-JP" sz="3600" dirty="0">
                <a:solidFill>
                  <a:schemeClr val="bg1"/>
                </a:solidFill>
                <a:latin typeface="Times New Roman"/>
                <a:ea typeface="ＭＳ Ｐゴシック"/>
                <a:cs typeface="Times New Roman"/>
              </a:rPr>
              <a:t>Steps in Making a System Call</a:t>
            </a:r>
            <a:r>
              <a:rPr lang="en-US" altLang="ja-JP" b="1" dirty="0">
                <a:solidFill>
                  <a:schemeClr val="bg1"/>
                </a:solidFill>
                <a:latin typeface="Times New Roman"/>
                <a:ea typeface="ＭＳ Ｐゴシック"/>
                <a:cs typeface="Times New Roman"/>
              </a:rPr>
              <a:t> </a:t>
            </a:r>
            <a:endParaRPr lang="en-US" altLang="ja-JP" b="1" dirty="0">
              <a:solidFill>
                <a:schemeClr val="bg1"/>
              </a:solidFill>
              <a:ea typeface="ＭＳ Ｐゴシック" panose="020B0600070205080204" pitchFamily="34" charset="-128"/>
              <a:cs typeface="Times New Roman"/>
            </a:endParaRPr>
          </a:p>
        </p:txBody>
      </p:sp>
      <p:sp>
        <p:nvSpPr>
          <p:cNvPr id="58371" name="Rectangle 3">
            <a:extLst>
              <a:ext uri="{FF2B5EF4-FFF2-40B4-BE49-F238E27FC236}">
                <a16:creationId xmlns:a16="http://schemas.microsoft.com/office/drawing/2014/main" id="{98557830-33C6-732A-37CD-A27FFA1E2295}"/>
              </a:ext>
            </a:extLst>
          </p:cNvPr>
          <p:cNvSpPr>
            <a:spLocks noChangeArrowheads="1"/>
          </p:cNvSpPr>
          <p:nvPr/>
        </p:nvSpPr>
        <p:spPr bwMode="auto">
          <a:xfrm>
            <a:off x="1958300" y="6327759"/>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ja-JP" altLang="en-US" sz="2100" b="1" dirty="0">
                <a:latin typeface="Times New Roman"/>
                <a:ea typeface="ＭＳ Ｐゴシック"/>
                <a:cs typeface="Times New Roman"/>
              </a:rPr>
              <a:t>	       </a:t>
            </a:r>
            <a:r>
              <a:rPr lang="en-US" altLang="ja-JP" sz="2100" b="1" dirty="0">
                <a:latin typeface="Times New Roman"/>
                <a:ea typeface="ＭＳ Ｐゴシック"/>
                <a:cs typeface="Times New Roman"/>
              </a:rPr>
              <a:t>read (</a:t>
            </a:r>
            <a:r>
              <a:rPr lang="en-US" altLang="ja-JP" sz="2100" b="1" dirty="0" err="1">
                <a:latin typeface="Times New Roman"/>
                <a:ea typeface="ＭＳ Ｐゴシック"/>
                <a:cs typeface="Times New Roman"/>
              </a:rPr>
              <a:t>fd</a:t>
            </a:r>
            <a:r>
              <a:rPr lang="en-US" altLang="ja-JP" sz="2100" b="1" dirty="0">
                <a:latin typeface="Times New Roman"/>
                <a:ea typeface="ＭＳ Ｐゴシック"/>
                <a:cs typeface="Times New Roman"/>
              </a:rPr>
              <a:t>, buffer, </a:t>
            </a:r>
            <a:r>
              <a:rPr lang="en-US" altLang="ja-JP" sz="2100" b="1" dirty="0" err="1">
                <a:latin typeface="Times New Roman"/>
                <a:ea typeface="ＭＳ Ｐゴシック"/>
                <a:cs typeface="Times New Roman"/>
              </a:rPr>
              <a:t>nbytes</a:t>
            </a:r>
            <a:r>
              <a:rPr lang="en-US" altLang="ja-JP" sz="2100" b="1" dirty="0">
                <a:latin typeface="Times New Roman"/>
                <a:ea typeface="ＭＳ Ｐゴシック"/>
                <a:cs typeface="Times New Roman"/>
              </a:rPr>
              <a:t>);</a:t>
            </a:r>
          </a:p>
        </p:txBody>
      </p:sp>
      <p:pic>
        <p:nvPicPr>
          <p:cNvPr id="58372" name="Picture 4">
            <a:extLst>
              <a:ext uri="{FF2B5EF4-FFF2-40B4-BE49-F238E27FC236}">
                <a16:creationId xmlns:a16="http://schemas.microsoft.com/office/drawing/2014/main" id="{8555331E-55E4-AEB8-CF31-CBC169963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33" y="2239806"/>
            <a:ext cx="5335588" cy="4216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496E3B7-D4B0-5D0C-2681-4C0863867D17}"/>
              </a:ext>
            </a:extLst>
          </p:cNvPr>
          <p:cNvSpPr>
            <a:spLocks noGrp="1" noChangeArrowheads="1"/>
          </p:cNvSpPr>
          <p:nvPr>
            <p:ph type="title"/>
          </p:nvPr>
        </p:nvSpPr>
        <p:spPr/>
        <p:txBody>
          <a:bodyPr/>
          <a:lstStyle/>
          <a:p>
            <a:r>
              <a:rPr lang="en-US" altLang="ja-JP">
                <a:ea typeface="ＭＳ Ｐゴシック" panose="020B0600070205080204" pitchFamily="34" charset="-128"/>
              </a:rPr>
              <a:t>Steps to Perform read ( )</a:t>
            </a:r>
          </a:p>
        </p:txBody>
      </p:sp>
      <p:sp>
        <p:nvSpPr>
          <p:cNvPr id="2" name="Slide Number Placeholder 5">
            <a:extLst>
              <a:ext uri="{FF2B5EF4-FFF2-40B4-BE49-F238E27FC236}">
                <a16:creationId xmlns:a16="http://schemas.microsoft.com/office/drawing/2014/main" id="{2B6DF712-743A-9FFC-A42D-3DDF9EE4582B}"/>
              </a:ext>
            </a:extLst>
          </p:cNvPr>
          <p:cNvSpPr>
            <a:spLocks noGrp="1"/>
          </p:cNvSpPr>
          <p:nvPr>
            <p:ph type="sldNum" sz="quarter" idx="12"/>
          </p:nvPr>
        </p:nvSpPr>
        <p:spPr/>
        <p:txBody>
          <a:bodyPr/>
          <a:lstStyle/>
          <a:p>
            <a:fld id="{D56DF8F2-40A7-409D-AD04-6B0F3166016C}" type="slidenum">
              <a:rPr lang="ja-JP" altLang="en-US"/>
              <a:pPr/>
              <a:t>13</a:t>
            </a:fld>
            <a:endParaRPr lang="en-US" altLang="ja-JP"/>
          </a:p>
        </p:txBody>
      </p:sp>
      <p:pic>
        <p:nvPicPr>
          <p:cNvPr id="432133" name="Picture 5">
            <a:extLst>
              <a:ext uri="{FF2B5EF4-FFF2-40B4-BE49-F238E27FC236}">
                <a16:creationId xmlns:a16="http://schemas.microsoft.com/office/drawing/2014/main" id="{1AC8FA2C-0F65-867D-05B0-94BD4CBCC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20917"/>
            <a:ext cx="8578620" cy="3259171"/>
          </a:xfrm>
          <a:prstGeom prst="rect">
            <a:avLst/>
          </a:prstGeom>
          <a:noFill/>
          <a:extLst>
            <a:ext uri="{909E8E84-426E-40DD-AFC4-6F175D3DCCD1}">
              <a14:hiddenFill xmlns:a14="http://schemas.microsoft.com/office/drawing/2010/main">
                <a:solidFill>
                  <a:srgbClr val="FFFFFF"/>
                </a:solidFill>
              </a14:hiddenFill>
            </a:ext>
          </a:extLst>
        </p:spPr>
      </p:pic>
      <p:sp>
        <p:nvSpPr>
          <p:cNvPr id="432134" name="Text Box 6">
            <a:extLst>
              <a:ext uri="{FF2B5EF4-FFF2-40B4-BE49-F238E27FC236}">
                <a16:creationId xmlns:a16="http://schemas.microsoft.com/office/drawing/2014/main" id="{BFFC945B-AC63-C239-4DAA-BB6D0173640D}"/>
              </a:ext>
            </a:extLst>
          </p:cNvPr>
          <p:cNvSpPr txBox="1">
            <a:spLocks noChangeArrowheads="1"/>
          </p:cNvSpPr>
          <p:nvPr/>
        </p:nvSpPr>
        <p:spPr bwMode="auto">
          <a:xfrm>
            <a:off x="0" y="6491288"/>
            <a:ext cx="426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ja-JP" sz="1800">
                <a:solidFill>
                  <a:schemeClr val="bg1"/>
                </a:solidFill>
                <a:latin typeface="Arial" panose="020B0604020202020204" pitchFamily="34" charset="0"/>
                <a:ea typeface="ＭＳ Ｐゴシック" panose="020B0600070205080204" pitchFamily="34" charset="-128"/>
              </a:rPr>
              <a:t>Ack to Linux Magazine and A Rubini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19132F0-4F64-58FB-6ED6-B008F3574108}"/>
              </a:ext>
            </a:extLst>
          </p:cNvPr>
          <p:cNvSpPr>
            <a:spLocks noGrp="1" noChangeArrowheads="1"/>
          </p:cNvSpPr>
          <p:nvPr>
            <p:ph type="title"/>
          </p:nvPr>
        </p:nvSpPr>
        <p:spPr/>
        <p:txBody>
          <a:bodyPr/>
          <a:lstStyle/>
          <a:p>
            <a:r>
              <a:rPr lang="en-US" altLang="ja-JP">
                <a:ea typeface="ＭＳ Ｐゴシック" panose="020B0600070205080204" pitchFamily="34" charset="-128"/>
              </a:rPr>
              <a:t>File Management</a:t>
            </a:r>
          </a:p>
        </p:txBody>
      </p:sp>
      <p:sp>
        <p:nvSpPr>
          <p:cNvPr id="50179" name="Rectangle 3">
            <a:extLst>
              <a:ext uri="{FF2B5EF4-FFF2-40B4-BE49-F238E27FC236}">
                <a16:creationId xmlns:a16="http://schemas.microsoft.com/office/drawing/2014/main" id="{FEDD06A6-7A71-A1FE-BFB8-D5F9DB32B266}"/>
              </a:ext>
            </a:extLst>
          </p:cNvPr>
          <p:cNvSpPr>
            <a:spLocks noGrp="1" noChangeArrowheads="1"/>
          </p:cNvSpPr>
          <p:nvPr>
            <p:ph idx="1"/>
          </p:nvPr>
        </p:nvSpPr>
        <p:spPr>
          <a:xfrm>
            <a:off x="307958" y="2486962"/>
            <a:ext cx="8160902" cy="3485222"/>
          </a:xfrm>
        </p:spPr>
        <p:txBody>
          <a:bodyPr vert="horz" lIns="91440" tIns="45720" rIns="91440" bIns="45720" rtlCol="0" anchor="t">
            <a:normAutofit/>
          </a:bodyPr>
          <a:lstStyle/>
          <a:p>
            <a:pPr algn="just">
              <a:lnSpc>
                <a:spcPct val="90000"/>
              </a:lnSpc>
            </a:pPr>
            <a:r>
              <a:rPr lang="en-US" altLang="ja-JP" sz="2200" dirty="0">
                <a:solidFill>
                  <a:schemeClr val="tx1"/>
                </a:solidFill>
                <a:latin typeface="Calibri"/>
                <a:ea typeface="ＭＳ Ｐゴシック"/>
                <a:cs typeface="Times New Roman"/>
              </a:rPr>
              <a:t>The basic model of I/O system is a sequence of bytes (and there are no file format) that can be accessed either randomly, or sequentially. </a:t>
            </a:r>
            <a:endParaRPr lang="en-US" altLang="ja-JP" sz="2200" dirty="0">
              <a:solidFill>
                <a:schemeClr val="tx1"/>
              </a:solidFill>
              <a:latin typeface="Calibri"/>
              <a:ea typeface="ＭＳ Ｐゴシック" panose="020B0600070205080204" pitchFamily="34" charset="-128"/>
              <a:cs typeface="Times New Roman" panose="02020603050405020304" pitchFamily="18" charset="0"/>
            </a:endParaRPr>
          </a:p>
          <a:p>
            <a:pPr>
              <a:lnSpc>
                <a:spcPct val="90000"/>
              </a:lnSpc>
            </a:pPr>
            <a:endParaRPr lang="en-US" altLang="ja-JP" sz="2200" dirty="0">
              <a:solidFill>
                <a:schemeClr val="tx1"/>
              </a:solidFill>
              <a:latin typeface="Calibri"/>
              <a:ea typeface="ＭＳ Ｐゴシック" panose="020B0600070205080204" pitchFamily="34" charset="-128"/>
              <a:cs typeface="Times New Roman" panose="02020603050405020304" pitchFamily="18" charset="0"/>
            </a:endParaRPr>
          </a:p>
          <a:p>
            <a:pPr>
              <a:lnSpc>
                <a:spcPct val="90000"/>
              </a:lnSpc>
              <a:buFontTx/>
              <a:buNone/>
            </a:pPr>
            <a:endParaRPr lang="en-US" altLang="ja-JP" sz="2200" dirty="0">
              <a:solidFill>
                <a:schemeClr val="tx1"/>
              </a:solidFill>
              <a:latin typeface="Calibri"/>
              <a:ea typeface="ＭＳ Ｐゴシック" panose="020B0600070205080204" pitchFamily="34" charset="-128"/>
              <a:cs typeface="Times New Roman" panose="02020603050405020304" pitchFamily="18" charset="0"/>
            </a:endParaRPr>
          </a:p>
          <a:p>
            <a:pPr algn="just">
              <a:lnSpc>
                <a:spcPct val="90000"/>
              </a:lnSpc>
            </a:pPr>
            <a:r>
              <a:rPr lang="en-US" altLang="ja-JP" sz="2200" dirty="0">
                <a:solidFill>
                  <a:schemeClr val="tx1"/>
                </a:solidFill>
                <a:latin typeface="Calibri"/>
                <a:ea typeface="ＭＳ Ｐゴシック"/>
                <a:cs typeface="Times New Roman"/>
              </a:rPr>
              <a:t>The I/O system is visible to a user process as a stream of bytes (I/O stream). A Linux process uses descriptors to refer I/O streams. </a:t>
            </a:r>
            <a:endParaRPr lang="en-US" altLang="ja-JP" sz="2200" dirty="0">
              <a:solidFill>
                <a:schemeClr val="tx1"/>
              </a:solidFill>
              <a:latin typeface="Calibri"/>
              <a:ea typeface="ＭＳ Ｐゴシック" panose="020B0600070205080204" pitchFamily="34" charset="-128"/>
              <a:cs typeface="Times New Roman" panose="02020603050405020304" pitchFamily="18" charset="0"/>
            </a:endParaRPr>
          </a:p>
        </p:txBody>
      </p:sp>
      <p:sp>
        <p:nvSpPr>
          <p:cNvPr id="2" name="Slide Number Placeholder 5">
            <a:extLst>
              <a:ext uri="{FF2B5EF4-FFF2-40B4-BE49-F238E27FC236}">
                <a16:creationId xmlns:a16="http://schemas.microsoft.com/office/drawing/2014/main" id="{59589A06-C792-DE18-62C9-6A9F2E9E777A}"/>
              </a:ext>
            </a:extLst>
          </p:cNvPr>
          <p:cNvSpPr>
            <a:spLocks noGrp="1"/>
          </p:cNvSpPr>
          <p:nvPr>
            <p:ph type="sldNum" sz="quarter" idx="12"/>
          </p:nvPr>
        </p:nvSpPr>
        <p:spPr/>
        <p:txBody>
          <a:bodyPr/>
          <a:lstStyle/>
          <a:p>
            <a:fld id="{E98CBB7B-8FFA-448C-AA7A-817F3DCBBFF4}" type="slidenum">
              <a:rPr lang="ja-JP" altLang="en-US"/>
              <a:pPr/>
              <a:t>14</a:t>
            </a:fld>
            <a:endParaRPr lang="en-US" altLang="ja-JP"/>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25B6B34-C0B3-2525-706B-625D00D97D54}"/>
              </a:ext>
            </a:extLst>
          </p:cNvPr>
          <p:cNvSpPr>
            <a:spLocks noGrp="1" noChangeArrowheads="1"/>
          </p:cNvSpPr>
          <p:nvPr>
            <p:ph type="title"/>
          </p:nvPr>
        </p:nvSpPr>
        <p:spPr/>
        <p:txBody>
          <a:bodyPr/>
          <a:lstStyle/>
          <a:p>
            <a:r>
              <a:rPr lang="en-US" altLang="ja-JP">
                <a:ea typeface="ＭＳ Ｐゴシック" panose="020B0600070205080204" pitchFamily="34" charset="-128"/>
              </a:rPr>
              <a:t>File Descriptor (fd)</a:t>
            </a:r>
          </a:p>
        </p:txBody>
      </p:sp>
      <p:sp>
        <p:nvSpPr>
          <p:cNvPr id="52227" name="Rectangle 3">
            <a:extLst>
              <a:ext uri="{FF2B5EF4-FFF2-40B4-BE49-F238E27FC236}">
                <a16:creationId xmlns:a16="http://schemas.microsoft.com/office/drawing/2014/main" id="{ADA51AE6-C895-7719-FEEB-354EC71DF22E}"/>
              </a:ext>
            </a:extLst>
          </p:cNvPr>
          <p:cNvSpPr>
            <a:spLocks noGrp="1" noChangeArrowheads="1"/>
          </p:cNvSpPr>
          <p:nvPr>
            <p:ph sz="half" idx="1"/>
          </p:nvPr>
        </p:nvSpPr>
        <p:spPr>
          <a:xfrm>
            <a:off x="2792948" y="2544606"/>
            <a:ext cx="6019405" cy="2514206"/>
          </a:xfrm>
        </p:spPr>
        <p:txBody>
          <a:bodyPr vert="horz" lIns="91440" tIns="45720" rIns="91440" bIns="45720" rtlCol="0" anchor="t">
            <a:normAutofit fontScale="85000" lnSpcReduction="10000"/>
          </a:bodyPr>
          <a:lstStyle/>
          <a:p>
            <a:pPr algn="just"/>
            <a:r>
              <a:rPr lang="en-US" altLang="ja-JP" sz="2800" dirty="0">
                <a:solidFill>
                  <a:schemeClr val="tx1"/>
                </a:solidFill>
                <a:latin typeface="Calibri"/>
                <a:ea typeface="ＭＳ Ｐゴシック"/>
                <a:cs typeface="Times New Roman"/>
              </a:rPr>
              <a:t>The system calls related to the I/O system take a descriptor as an argument to handle a file.</a:t>
            </a:r>
          </a:p>
          <a:p>
            <a:pPr algn="just"/>
            <a:r>
              <a:rPr lang="en-US" altLang="ja-JP" sz="2800" dirty="0">
                <a:solidFill>
                  <a:schemeClr val="tx1"/>
                </a:solidFill>
                <a:latin typeface="Calibri"/>
                <a:ea typeface="ＭＳ Ｐゴシック"/>
                <a:cs typeface="Times New Roman"/>
              </a:rPr>
              <a:t>The descriptor is a positive integer number.</a:t>
            </a:r>
          </a:p>
          <a:p>
            <a:pPr algn="just"/>
            <a:r>
              <a:rPr lang="en-US" altLang="ja-JP" sz="2800" dirty="0">
                <a:solidFill>
                  <a:schemeClr val="tx1"/>
                </a:solidFill>
                <a:latin typeface="Calibri"/>
                <a:ea typeface="ＭＳ Ｐゴシック"/>
                <a:cs typeface="Times New Roman"/>
              </a:rPr>
              <a:t>If a file open is not successful, </a:t>
            </a:r>
            <a:r>
              <a:rPr lang="en-US" altLang="ja-JP" sz="2800" err="1">
                <a:solidFill>
                  <a:schemeClr val="tx1"/>
                </a:solidFill>
                <a:latin typeface="Calibri"/>
                <a:ea typeface="ＭＳ Ｐゴシック"/>
                <a:cs typeface="Times New Roman"/>
              </a:rPr>
              <a:t>fd</a:t>
            </a:r>
            <a:r>
              <a:rPr lang="en-US" altLang="ja-JP" sz="2800" dirty="0">
                <a:solidFill>
                  <a:schemeClr val="tx1"/>
                </a:solidFill>
                <a:latin typeface="Calibri"/>
                <a:ea typeface="ＭＳ Ｐゴシック"/>
                <a:cs typeface="Times New Roman"/>
              </a:rPr>
              <a:t> returns -1.</a:t>
            </a:r>
          </a:p>
          <a:p>
            <a:r>
              <a:rPr lang="en-US" altLang="ja-JP" sz="2800" dirty="0">
                <a:solidFill>
                  <a:schemeClr val="tx1"/>
                </a:solidFill>
                <a:latin typeface="Calibri"/>
                <a:ea typeface="ＭＳ Ｐゴシック"/>
                <a:cs typeface="Times New Roman"/>
              </a:rPr>
              <a:t>Linux supports  different types of files.</a:t>
            </a:r>
          </a:p>
        </p:txBody>
      </p:sp>
      <p:sp>
        <p:nvSpPr>
          <p:cNvPr id="2" name="Slide Number Placeholder 6">
            <a:extLst>
              <a:ext uri="{FF2B5EF4-FFF2-40B4-BE49-F238E27FC236}">
                <a16:creationId xmlns:a16="http://schemas.microsoft.com/office/drawing/2014/main" id="{90C3394D-DB3D-FFC3-D0E8-4DED85B9E8F9}"/>
              </a:ext>
            </a:extLst>
          </p:cNvPr>
          <p:cNvSpPr>
            <a:spLocks noGrp="1"/>
          </p:cNvSpPr>
          <p:nvPr>
            <p:ph type="sldNum" sz="quarter" idx="12"/>
          </p:nvPr>
        </p:nvSpPr>
        <p:spPr/>
        <p:txBody>
          <a:bodyPr/>
          <a:lstStyle/>
          <a:p>
            <a:fld id="{C564665E-C6F2-4FF7-BF53-8225D280EC20}" type="slidenum">
              <a:rPr lang="ja-JP" altLang="en-US"/>
              <a:pPr/>
              <a:t>15</a:t>
            </a:fld>
            <a:endParaRPr lang="en-US" altLang="ja-JP"/>
          </a:p>
        </p:txBody>
      </p:sp>
      <p:sp>
        <p:nvSpPr>
          <p:cNvPr id="52228" name="Rectangle 4">
            <a:extLst>
              <a:ext uri="{FF2B5EF4-FFF2-40B4-BE49-F238E27FC236}">
                <a16:creationId xmlns:a16="http://schemas.microsoft.com/office/drawing/2014/main" id="{C679CB38-540C-8CC5-ECAB-9B8F9CA8C515}"/>
              </a:ext>
            </a:extLst>
          </p:cNvPr>
          <p:cNvSpPr>
            <a:spLocks noChangeArrowheads="1"/>
          </p:cNvSpPr>
          <p:nvPr/>
        </p:nvSpPr>
        <p:spPr bwMode="auto">
          <a:xfrm>
            <a:off x="330858" y="2544606"/>
            <a:ext cx="2133600" cy="2362200"/>
          </a:xfrm>
          <a:prstGeom prst="rect">
            <a:avLst/>
          </a:prstGeom>
          <a:solidFill>
            <a:srgbClr val="FF99FF"/>
          </a:solidFill>
          <a:ln w="9525">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ja-JP" altLang="en-US">
              <a:ea typeface="ＭＳ Ｐゴシック" panose="020B0600070205080204" pitchFamily="34" charset="-128"/>
            </a:endParaRPr>
          </a:p>
        </p:txBody>
      </p:sp>
      <p:sp>
        <p:nvSpPr>
          <p:cNvPr id="52229" name="Line 5">
            <a:extLst>
              <a:ext uri="{FF2B5EF4-FFF2-40B4-BE49-F238E27FC236}">
                <a16:creationId xmlns:a16="http://schemas.microsoft.com/office/drawing/2014/main" id="{49DCBA95-4726-394F-3477-75659005DC44}"/>
              </a:ext>
            </a:extLst>
          </p:cNvPr>
          <p:cNvSpPr>
            <a:spLocks noChangeShapeType="1"/>
          </p:cNvSpPr>
          <p:nvPr/>
        </p:nvSpPr>
        <p:spPr bwMode="auto">
          <a:xfrm>
            <a:off x="330858" y="307800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30" name="Line 6">
            <a:extLst>
              <a:ext uri="{FF2B5EF4-FFF2-40B4-BE49-F238E27FC236}">
                <a16:creationId xmlns:a16="http://schemas.microsoft.com/office/drawing/2014/main" id="{822700D1-A230-A7BF-6745-0A35AD13F55F}"/>
              </a:ext>
            </a:extLst>
          </p:cNvPr>
          <p:cNvSpPr>
            <a:spLocks noChangeShapeType="1"/>
          </p:cNvSpPr>
          <p:nvPr/>
        </p:nvSpPr>
        <p:spPr bwMode="auto">
          <a:xfrm>
            <a:off x="330858" y="353520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31" name="Line 7">
            <a:extLst>
              <a:ext uri="{FF2B5EF4-FFF2-40B4-BE49-F238E27FC236}">
                <a16:creationId xmlns:a16="http://schemas.microsoft.com/office/drawing/2014/main" id="{4FE15915-C6BC-9613-BCE6-23FC3A3AAF06}"/>
              </a:ext>
            </a:extLst>
          </p:cNvPr>
          <p:cNvSpPr>
            <a:spLocks noChangeShapeType="1"/>
          </p:cNvSpPr>
          <p:nvPr/>
        </p:nvSpPr>
        <p:spPr bwMode="auto">
          <a:xfrm>
            <a:off x="330858" y="399240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32" name="Line 8">
            <a:extLst>
              <a:ext uri="{FF2B5EF4-FFF2-40B4-BE49-F238E27FC236}">
                <a16:creationId xmlns:a16="http://schemas.microsoft.com/office/drawing/2014/main" id="{84A61F92-4EB8-0D66-DD8D-756C9060335E}"/>
              </a:ext>
            </a:extLst>
          </p:cNvPr>
          <p:cNvSpPr>
            <a:spLocks noChangeShapeType="1"/>
          </p:cNvSpPr>
          <p:nvPr/>
        </p:nvSpPr>
        <p:spPr bwMode="auto">
          <a:xfrm>
            <a:off x="330858" y="4449606"/>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33" name="Text Box 9">
            <a:extLst>
              <a:ext uri="{FF2B5EF4-FFF2-40B4-BE49-F238E27FC236}">
                <a16:creationId xmlns:a16="http://schemas.microsoft.com/office/drawing/2014/main" id="{6EEFB305-B1F4-E7E2-54F0-5EF6E880AD72}"/>
              </a:ext>
            </a:extLst>
          </p:cNvPr>
          <p:cNvSpPr txBox="1">
            <a:spLocks noChangeArrowheads="1"/>
          </p:cNvSpPr>
          <p:nvPr/>
        </p:nvSpPr>
        <p:spPr bwMode="auto">
          <a:xfrm>
            <a:off x="-431142" y="5059206"/>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ja-JP" altLang="en-US" b="1">
                <a:ea typeface="ＭＳ Ｐゴシック" panose="020B0600070205080204" pitchFamily="34" charset="-128"/>
              </a:rPr>
              <a:t>              </a:t>
            </a:r>
            <a:r>
              <a:rPr lang="en-US" altLang="ja-JP" b="1">
                <a:ea typeface="ＭＳ Ｐゴシック" panose="020B0600070205080204" pitchFamily="34" charset="-128"/>
              </a:rPr>
              <a:t>fd  table</a:t>
            </a:r>
          </a:p>
        </p:txBody>
      </p:sp>
      <p:sp>
        <p:nvSpPr>
          <p:cNvPr id="52234" name="Text Box 10">
            <a:extLst>
              <a:ext uri="{FF2B5EF4-FFF2-40B4-BE49-F238E27FC236}">
                <a16:creationId xmlns:a16="http://schemas.microsoft.com/office/drawing/2014/main" id="{E0DA4690-7623-F6BE-7AF8-F0E94A018997}"/>
              </a:ext>
            </a:extLst>
          </p:cNvPr>
          <p:cNvSpPr txBox="1">
            <a:spLocks noChangeArrowheads="1"/>
          </p:cNvSpPr>
          <p:nvPr/>
        </p:nvSpPr>
        <p:spPr bwMode="auto">
          <a:xfrm>
            <a:off x="711858" y="2544606"/>
            <a:ext cx="1182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ja-JP">
                <a:ea typeface="ＭＳ Ｐゴシック" panose="020B0600070205080204" pitchFamily="34" charset="-128"/>
              </a:rPr>
              <a:t>0 - stdin</a:t>
            </a:r>
          </a:p>
        </p:txBody>
      </p:sp>
      <p:sp>
        <p:nvSpPr>
          <p:cNvPr id="52235" name="Text Box 11">
            <a:extLst>
              <a:ext uri="{FF2B5EF4-FFF2-40B4-BE49-F238E27FC236}">
                <a16:creationId xmlns:a16="http://schemas.microsoft.com/office/drawing/2014/main" id="{F4E2CA78-42AE-A237-FD41-C1EAFB0CFC20}"/>
              </a:ext>
            </a:extLst>
          </p:cNvPr>
          <p:cNvSpPr txBox="1">
            <a:spLocks noChangeArrowheads="1"/>
          </p:cNvSpPr>
          <p:nvPr/>
        </p:nvSpPr>
        <p:spPr bwMode="auto">
          <a:xfrm>
            <a:off x="711858" y="3078006"/>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ja-JP">
                <a:ea typeface="ＭＳ Ｐゴシック" panose="020B0600070205080204" pitchFamily="34" charset="-128"/>
              </a:rPr>
              <a:t>1 - stdout</a:t>
            </a:r>
          </a:p>
        </p:txBody>
      </p:sp>
      <p:sp>
        <p:nvSpPr>
          <p:cNvPr id="52236" name="Text Box 12">
            <a:extLst>
              <a:ext uri="{FF2B5EF4-FFF2-40B4-BE49-F238E27FC236}">
                <a16:creationId xmlns:a16="http://schemas.microsoft.com/office/drawing/2014/main" id="{A9FB08C7-8A1D-1BDD-57C5-108624497ED3}"/>
              </a:ext>
            </a:extLst>
          </p:cNvPr>
          <p:cNvSpPr txBox="1">
            <a:spLocks noChangeArrowheads="1"/>
          </p:cNvSpPr>
          <p:nvPr/>
        </p:nvSpPr>
        <p:spPr bwMode="auto">
          <a:xfrm>
            <a:off x="711858" y="3535206"/>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ja-JP">
                <a:ea typeface="ＭＳ Ｐゴシック" panose="020B0600070205080204" pitchFamily="34" charset="-128"/>
              </a:rPr>
              <a:t>2 - stderr</a:t>
            </a:r>
          </a:p>
        </p:txBody>
      </p:sp>
      <p:sp>
        <p:nvSpPr>
          <p:cNvPr id="52237" name="Text Box 13">
            <a:extLst>
              <a:ext uri="{FF2B5EF4-FFF2-40B4-BE49-F238E27FC236}">
                <a16:creationId xmlns:a16="http://schemas.microsoft.com/office/drawing/2014/main" id="{6796B10C-19EC-DDD7-D3DF-E6EE0D3B95D3}"/>
              </a:ext>
            </a:extLst>
          </p:cNvPr>
          <p:cNvSpPr txBox="1">
            <a:spLocks noChangeArrowheads="1"/>
          </p:cNvSpPr>
          <p:nvPr/>
        </p:nvSpPr>
        <p:spPr bwMode="auto">
          <a:xfrm>
            <a:off x="711858" y="3992406"/>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ja-JP">
                <a:ea typeface="ＭＳ Ｐゴシック" panose="020B0600070205080204" pitchFamily="34" charset="-128"/>
              </a:rPr>
              <a:t>3 - file1</a:t>
            </a:r>
          </a:p>
        </p:txBody>
      </p:sp>
      <p:sp>
        <p:nvSpPr>
          <p:cNvPr id="52238" name="Text Box 14">
            <a:extLst>
              <a:ext uri="{FF2B5EF4-FFF2-40B4-BE49-F238E27FC236}">
                <a16:creationId xmlns:a16="http://schemas.microsoft.com/office/drawing/2014/main" id="{66AB816C-A3A0-BE80-0255-0EE35F54204D}"/>
              </a:ext>
            </a:extLst>
          </p:cNvPr>
          <p:cNvSpPr txBox="1">
            <a:spLocks noChangeArrowheads="1"/>
          </p:cNvSpPr>
          <p:nvPr/>
        </p:nvSpPr>
        <p:spPr bwMode="auto">
          <a:xfrm>
            <a:off x="711858" y="4449606"/>
            <a:ext cx="114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ja-JP">
                <a:ea typeface="ＭＳ Ｐゴシック" panose="020B0600070205080204" pitchFamily="34" charset="-128"/>
              </a:rPr>
              <a:t>4 - file2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41B49C9-94C8-4B13-7672-8AE17D3CA995}"/>
              </a:ext>
            </a:extLst>
          </p:cNvPr>
          <p:cNvSpPr>
            <a:spLocks noGrp="1" noChangeArrowheads="1"/>
          </p:cNvSpPr>
          <p:nvPr>
            <p:ph type="title"/>
          </p:nvPr>
        </p:nvSpPr>
        <p:spPr>
          <a:xfrm>
            <a:off x="627762" y="675140"/>
            <a:ext cx="8936038" cy="1143000"/>
          </a:xfrm>
        </p:spPr>
        <p:txBody>
          <a:bodyPr/>
          <a:lstStyle/>
          <a:p>
            <a:r>
              <a:rPr lang="en-US" altLang="ja-JP">
                <a:ea typeface="ＭＳ Ｐゴシック" panose="020B0600070205080204" pitchFamily="34" charset="-128"/>
              </a:rPr>
              <a:t>File Descriptor (fd)</a:t>
            </a:r>
          </a:p>
        </p:txBody>
      </p:sp>
      <p:sp>
        <p:nvSpPr>
          <p:cNvPr id="2" name="Slide Number Placeholder 5">
            <a:extLst>
              <a:ext uri="{FF2B5EF4-FFF2-40B4-BE49-F238E27FC236}">
                <a16:creationId xmlns:a16="http://schemas.microsoft.com/office/drawing/2014/main" id="{59D56E15-155A-142E-F48A-D2F8990F305F}"/>
              </a:ext>
            </a:extLst>
          </p:cNvPr>
          <p:cNvSpPr>
            <a:spLocks noGrp="1"/>
          </p:cNvSpPr>
          <p:nvPr>
            <p:ph type="sldNum" sz="quarter" idx="12"/>
          </p:nvPr>
        </p:nvSpPr>
        <p:spPr/>
        <p:txBody>
          <a:bodyPr/>
          <a:lstStyle/>
          <a:p>
            <a:fld id="{4FAEE131-20FD-4E8C-B9E0-E2E726D48C3F}" type="slidenum">
              <a:rPr lang="ja-JP" altLang="en-US"/>
              <a:pPr/>
              <a:t>16</a:t>
            </a:fld>
            <a:endParaRPr lang="en-US" altLang="ja-JP"/>
          </a:p>
        </p:txBody>
      </p:sp>
      <p:sp>
        <p:nvSpPr>
          <p:cNvPr id="54275" name="Rectangle 3">
            <a:extLst>
              <a:ext uri="{FF2B5EF4-FFF2-40B4-BE49-F238E27FC236}">
                <a16:creationId xmlns:a16="http://schemas.microsoft.com/office/drawing/2014/main" id="{3BC1AC28-83A4-96CF-3BFC-6D0ABEBBCF8C}"/>
              </a:ext>
            </a:extLst>
          </p:cNvPr>
          <p:cNvSpPr>
            <a:spLocks noChangeArrowheads="1"/>
          </p:cNvSpPr>
          <p:nvPr/>
        </p:nvSpPr>
        <p:spPr bwMode="auto">
          <a:xfrm>
            <a:off x="1586381" y="2591984"/>
            <a:ext cx="1778264"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ja-JP" altLang="en-US">
              <a:solidFill>
                <a:srgbClr val="FFFFFF"/>
              </a:solidFill>
              <a:ea typeface="ＭＳ Ｐゴシック" panose="020B0600070205080204" pitchFamily="34" charset="-128"/>
            </a:endParaRPr>
          </a:p>
        </p:txBody>
      </p:sp>
      <p:sp>
        <p:nvSpPr>
          <p:cNvPr id="54276" name="Line 4">
            <a:extLst>
              <a:ext uri="{FF2B5EF4-FFF2-40B4-BE49-F238E27FC236}">
                <a16:creationId xmlns:a16="http://schemas.microsoft.com/office/drawing/2014/main" id="{7D256DC4-90AB-E41E-F4F3-4AD778C30F66}"/>
              </a:ext>
            </a:extLst>
          </p:cNvPr>
          <p:cNvSpPr>
            <a:spLocks noChangeShapeType="1"/>
          </p:cNvSpPr>
          <p:nvPr/>
        </p:nvSpPr>
        <p:spPr bwMode="auto">
          <a:xfrm>
            <a:off x="1586381" y="3125385"/>
            <a:ext cx="17782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77" name="Line 5">
            <a:extLst>
              <a:ext uri="{FF2B5EF4-FFF2-40B4-BE49-F238E27FC236}">
                <a16:creationId xmlns:a16="http://schemas.microsoft.com/office/drawing/2014/main" id="{57AE1E29-74EC-12B6-4BEF-A29C377FD9B6}"/>
              </a:ext>
            </a:extLst>
          </p:cNvPr>
          <p:cNvSpPr>
            <a:spLocks noChangeShapeType="1"/>
          </p:cNvSpPr>
          <p:nvPr/>
        </p:nvSpPr>
        <p:spPr bwMode="auto">
          <a:xfrm>
            <a:off x="1586381" y="3582585"/>
            <a:ext cx="17782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78" name="Line 6">
            <a:extLst>
              <a:ext uri="{FF2B5EF4-FFF2-40B4-BE49-F238E27FC236}">
                <a16:creationId xmlns:a16="http://schemas.microsoft.com/office/drawing/2014/main" id="{19E633AB-1C26-0EF1-F0DE-F248110BE23F}"/>
              </a:ext>
            </a:extLst>
          </p:cNvPr>
          <p:cNvSpPr>
            <a:spLocks noChangeShapeType="1"/>
          </p:cNvSpPr>
          <p:nvPr/>
        </p:nvSpPr>
        <p:spPr bwMode="auto">
          <a:xfrm>
            <a:off x="1586381" y="4039785"/>
            <a:ext cx="17782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79" name="Line 7">
            <a:extLst>
              <a:ext uri="{FF2B5EF4-FFF2-40B4-BE49-F238E27FC236}">
                <a16:creationId xmlns:a16="http://schemas.microsoft.com/office/drawing/2014/main" id="{E794E0C9-D32C-3FE4-3715-25829F769750}"/>
              </a:ext>
            </a:extLst>
          </p:cNvPr>
          <p:cNvSpPr>
            <a:spLocks noChangeShapeType="1"/>
          </p:cNvSpPr>
          <p:nvPr/>
        </p:nvSpPr>
        <p:spPr bwMode="auto">
          <a:xfrm>
            <a:off x="1586381" y="4496985"/>
            <a:ext cx="17782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1" name="Rectangle 9">
            <a:extLst>
              <a:ext uri="{FF2B5EF4-FFF2-40B4-BE49-F238E27FC236}">
                <a16:creationId xmlns:a16="http://schemas.microsoft.com/office/drawing/2014/main" id="{4C2242CD-FB81-A0BA-FEAF-FB5DDBB8D580}"/>
              </a:ext>
            </a:extLst>
          </p:cNvPr>
          <p:cNvSpPr>
            <a:spLocks noChangeArrowheads="1"/>
          </p:cNvSpPr>
          <p:nvPr/>
        </p:nvSpPr>
        <p:spPr bwMode="auto">
          <a:xfrm>
            <a:off x="5547926" y="2550709"/>
            <a:ext cx="1766419" cy="2403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2" name="Line 10">
            <a:extLst>
              <a:ext uri="{FF2B5EF4-FFF2-40B4-BE49-F238E27FC236}">
                <a16:creationId xmlns:a16="http://schemas.microsoft.com/office/drawing/2014/main" id="{179BCE8D-907F-FCEA-F92D-FEF6B0360973}"/>
              </a:ext>
            </a:extLst>
          </p:cNvPr>
          <p:cNvSpPr>
            <a:spLocks noChangeShapeType="1"/>
          </p:cNvSpPr>
          <p:nvPr/>
        </p:nvSpPr>
        <p:spPr bwMode="auto">
          <a:xfrm>
            <a:off x="5547926" y="3084109"/>
            <a:ext cx="17664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3" name="Line 11">
            <a:extLst>
              <a:ext uri="{FF2B5EF4-FFF2-40B4-BE49-F238E27FC236}">
                <a16:creationId xmlns:a16="http://schemas.microsoft.com/office/drawing/2014/main" id="{EDF61F93-799C-952A-B1E8-53F689681A6F}"/>
              </a:ext>
            </a:extLst>
          </p:cNvPr>
          <p:cNvSpPr>
            <a:spLocks noChangeShapeType="1"/>
          </p:cNvSpPr>
          <p:nvPr/>
        </p:nvSpPr>
        <p:spPr bwMode="auto">
          <a:xfrm>
            <a:off x="5547926" y="3541309"/>
            <a:ext cx="17664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4" name="Line 12">
            <a:extLst>
              <a:ext uri="{FF2B5EF4-FFF2-40B4-BE49-F238E27FC236}">
                <a16:creationId xmlns:a16="http://schemas.microsoft.com/office/drawing/2014/main" id="{D02D0D5C-3B9C-34DA-09F2-365FCE32A3EC}"/>
              </a:ext>
            </a:extLst>
          </p:cNvPr>
          <p:cNvSpPr>
            <a:spLocks noChangeShapeType="1"/>
          </p:cNvSpPr>
          <p:nvPr/>
        </p:nvSpPr>
        <p:spPr bwMode="auto">
          <a:xfrm>
            <a:off x="5547926" y="3998509"/>
            <a:ext cx="17664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5" name="Line 13">
            <a:extLst>
              <a:ext uri="{FF2B5EF4-FFF2-40B4-BE49-F238E27FC236}">
                <a16:creationId xmlns:a16="http://schemas.microsoft.com/office/drawing/2014/main" id="{9DFDDD0F-42D6-BF56-7E3D-F7D22E055BB7}"/>
              </a:ext>
            </a:extLst>
          </p:cNvPr>
          <p:cNvSpPr>
            <a:spLocks noChangeShapeType="1"/>
          </p:cNvSpPr>
          <p:nvPr/>
        </p:nvSpPr>
        <p:spPr bwMode="auto">
          <a:xfrm>
            <a:off x="5547926" y="4455709"/>
            <a:ext cx="17664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6" name="Text Box 14">
            <a:extLst>
              <a:ext uri="{FF2B5EF4-FFF2-40B4-BE49-F238E27FC236}">
                <a16:creationId xmlns:a16="http://schemas.microsoft.com/office/drawing/2014/main" id="{25A1E9E4-FE86-AED0-8982-BCC4C83501B4}"/>
              </a:ext>
            </a:extLst>
          </p:cNvPr>
          <p:cNvSpPr txBox="1">
            <a:spLocks noChangeArrowheads="1"/>
          </p:cNvSpPr>
          <p:nvPr/>
        </p:nvSpPr>
        <p:spPr bwMode="auto">
          <a:xfrm>
            <a:off x="6207339" y="5106584"/>
            <a:ext cx="2719906" cy="70788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sz="2000">
                <a:solidFill>
                  <a:srgbClr val="FFFFFF"/>
                </a:solidFill>
                <a:ea typeface="ＭＳ Ｐゴシック" panose="020B0600070205080204" pitchFamily="34" charset="-128"/>
              </a:rPr>
              <a:t>Descriptor Table Process 2</a:t>
            </a:r>
          </a:p>
        </p:txBody>
      </p:sp>
      <p:sp>
        <p:nvSpPr>
          <p:cNvPr id="54287" name="AutoShape 15">
            <a:extLst>
              <a:ext uri="{FF2B5EF4-FFF2-40B4-BE49-F238E27FC236}">
                <a16:creationId xmlns:a16="http://schemas.microsoft.com/office/drawing/2014/main" id="{0ADE08E6-28FA-BA7D-D81C-C9DBE01898B9}"/>
              </a:ext>
            </a:extLst>
          </p:cNvPr>
          <p:cNvSpPr>
            <a:spLocks noChangeArrowheads="1"/>
          </p:cNvSpPr>
          <p:nvPr/>
        </p:nvSpPr>
        <p:spPr bwMode="auto">
          <a:xfrm>
            <a:off x="3266335" y="5563784"/>
            <a:ext cx="631710" cy="1066800"/>
          </a:xfrm>
          <a:prstGeom prst="can">
            <a:avLst>
              <a:gd name="adj" fmla="val 3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8" name="AutoShape 16">
            <a:extLst>
              <a:ext uri="{FF2B5EF4-FFF2-40B4-BE49-F238E27FC236}">
                <a16:creationId xmlns:a16="http://schemas.microsoft.com/office/drawing/2014/main" id="{CCB4B24D-09FC-5861-4A81-612951AC5C5D}"/>
              </a:ext>
            </a:extLst>
          </p:cNvPr>
          <p:cNvSpPr>
            <a:spLocks noChangeArrowheads="1"/>
          </p:cNvSpPr>
          <p:nvPr/>
        </p:nvSpPr>
        <p:spPr bwMode="auto">
          <a:xfrm>
            <a:off x="4714135" y="5563784"/>
            <a:ext cx="631710" cy="1066800"/>
          </a:xfrm>
          <a:prstGeom prst="can">
            <a:avLst>
              <a:gd name="adj" fmla="val 3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89" name="Line 17">
            <a:extLst>
              <a:ext uri="{FF2B5EF4-FFF2-40B4-BE49-F238E27FC236}">
                <a16:creationId xmlns:a16="http://schemas.microsoft.com/office/drawing/2014/main" id="{75744D6E-6250-0488-2BC7-051E901FCEA4}"/>
              </a:ext>
            </a:extLst>
          </p:cNvPr>
          <p:cNvSpPr>
            <a:spLocks noChangeShapeType="1"/>
          </p:cNvSpPr>
          <p:nvPr/>
        </p:nvSpPr>
        <p:spPr bwMode="auto">
          <a:xfrm>
            <a:off x="2678845" y="4573184"/>
            <a:ext cx="914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90" name="Line 18">
            <a:extLst>
              <a:ext uri="{FF2B5EF4-FFF2-40B4-BE49-F238E27FC236}">
                <a16:creationId xmlns:a16="http://schemas.microsoft.com/office/drawing/2014/main" id="{B56A4608-4F43-162A-707E-C27884AD4AC2}"/>
              </a:ext>
            </a:extLst>
          </p:cNvPr>
          <p:cNvSpPr>
            <a:spLocks noChangeShapeType="1"/>
          </p:cNvSpPr>
          <p:nvPr/>
        </p:nvSpPr>
        <p:spPr bwMode="auto">
          <a:xfrm flipH="1">
            <a:off x="5047756" y="4608717"/>
            <a:ext cx="374289" cy="11074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91" name="AutoShape 19">
            <a:extLst>
              <a:ext uri="{FF2B5EF4-FFF2-40B4-BE49-F238E27FC236}">
                <a16:creationId xmlns:a16="http://schemas.microsoft.com/office/drawing/2014/main" id="{EA15DBB0-5932-8A59-BFE1-2513635FDF3D}"/>
              </a:ext>
            </a:extLst>
          </p:cNvPr>
          <p:cNvSpPr>
            <a:spLocks noChangeArrowheads="1"/>
          </p:cNvSpPr>
          <p:nvPr/>
        </p:nvSpPr>
        <p:spPr bwMode="auto">
          <a:xfrm>
            <a:off x="4028335" y="3582585"/>
            <a:ext cx="631710" cy="1066800"/>
          </a:xfrm>
          <a:prstGeom prst="can">
            <a:avLst>
              <a:gd name="adj" fmla="val 3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92" name="Line 20">
            <a:extLst>
              <a:ext uri="{FF2B5EF4-FFF2-40B4-BE49-F238E27FC236}">
                <a16:creationId xmlns:a16="http://schemas.microsoft.com/office/drawing/2014/main" id="{7DFA9AA5-B814-AA01-320D-86EAE84BC81E}"/>
              </a:ext>
            </a:extLst>
          </p:cNvPr>
          <p:cNvSpPr>
            <a:spLocks noChangeShapeType="1"/>
          </p:cNvSpPr>
          <p:nvPr/>
        </p:nvSpPr>
        <p:spPr bwMode="auto">
          <a:xfrm flipV="1">
            <a:off x="3173157" y="4051629"/>
            <a:ext cx="953488" cy="216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93" name="Line 21">
            <a:extLst>
              <a:ext uri="{FF2B5EF4-FFF2-40B4-BE49-F238E27FC236}">
                <a16:creationId xmlns:a16="http://schemas.microsoft.com/office/drawing/2014/main" id="{CD0B1B1D-D69D-07A4-567F-EE8A866B939F}"/>
              </a:ext>
            </a:extLst>
          </p:cNvPr>
          <p:cNvSpPr>
            <a:spLocks noChangeShapeType="1"/>
          </p:cNvSpPr>
          <p:nvPr/>
        </p:nvSpPr>
        <p:spPr bwMode="auto">
          <a:xfrm flipH="1" flipV="1">
            <a:off x="4355245" y="4039785"/>
            <a:ext cx="990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294" name="Text Box 22">
            <a:extLst>
              <a:ext uri="{FF2B5EF4-FFF2-40B4-BE49-F238E27FC236}">
                <a16:creationId xmlns:a16="http://schemas.microsoft.com/office/drawing/2014/main" id="{B4A98FAD-7F55-AAFB-DD30-A9044B68AB0D}"/>
              </a:ext>
            </a:extLst>
          </p:cNvPr>
          <p:cNvSpPr txBox="1">
            <a:spLocks noChangeArrowheads="1"/>
          </p:cNvSpPr>
          <p:nvPr/>
        </p:nvSpPr>
        <p:spPr bwMode="auto">
          <a:xfrm>
            <a:off x="1813402" y="2591984"/>
            <a:ext cx="9813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0 - stdin</a:t>
            </a:r>
          </a:p>
        </p:txBody>
      </p:sp>
      <p:sp>
        <p:nvSpPr>
          <p:cNvPr id="54295" name="Text Box 23">
            <a:extLst>
              <a:ext uri="{FF2B5EF4-FFF2-40B4-BE49-F238E27FC236}">
                <a16:creationId xmlns:a16="http://schemas.microsoft.com/office/drawing/2014/main" id="{86783B32-E20F-683D-8688-9F6F519678F0}"/>
              </a:ext>
            </a:extLst>
          </p:cNvPr>
          <p:cNvSpPr txBox="1">
            <a:spLocks noChangeArrowheads="1"/>
          </p:cNvSpPr>
          <p:nvPr/>
        </p:nvSpPr>
        <p:spPr bwMode="auto">
          <a:xfrm>
            <a:off x="5812315" y="2591984"/>
            <a:ext cx="9813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0 - stdin</a:t>
            </a:r>
          </a:p>
        </p:txBody>
      </p:sp>
      <p:sp>
        <p:nvSpPr>
          <p:cNvPr id="54296" name="Text Box 24">
            <a:extLst>
              <a:ext uri="{FF2B5EF4-FFF2-40B4-BE49-F238E27FC236}">
                <a16:creationId xmlns:a16="http://schemas.microsoft.com/office/drawing/2014/main" id="{3BB8E52D-F1E5-7320-CA99-616D1FFF8A54}"/>
              </a:ext>
            </a:extLst>
          </p:cNvPr>
          <p:cNvSpPr txBox="1">
            <a:spLocks noChangeArrowheads="1"/>
          </p:cNvSpPr>
          <p:nvPr/>
        </p:nvSpPr>
        <p:spPr bwMode="auto">
          <a:xfrm>
            <a:off x="1837091" y="3125385"/>
            <a:ext cx="11100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1 - stdout</a:t>
            </a:r>
          </a:p>
        </p:txBody>
      </p:sp>
      <p:sp>
        <p:nvSpPr>
          <p:cNvPr id="54297" name="Text Box 25">
            <a:extLst>
              <a:ext uri="{FF2B5EF4-FFF2-40B4-BE49-F238E27FC236}">
                <a16:creationId xmlns:a16="http://schemas.microsoft.com/office/drawing/2014/main" id="{F0144211-C830-062B-D409-8ECC7F1C7109}"/>
              </a:ext>
            </a:extLst>
          </p:cNvPr>
          <p:cNvSpPr txBox="1">
            <a:spLocks noChangeArrowheads="1"/>
          </p:cNvSpPr>
          <p:nvPr/>
        </p:nvSpPr>
        <p:spPr bwMode="auto">
          <a:xfrm>
            <a:off x="5836004" y="3125385"/>
            <a:ext cx="11100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1 - stdout</a:t>
            </a:r>
          </a:p>
        </p:txBody>
      </p:sp>
      <p:sp>
        <p:nvSpPr>
          <p:cNvPr id="54298" name="Text Box 26">
            <a:extLst>
              <a:ext uri="{FF2B5EF4-FFF2-40B4-BE49-F238E27FC236}">
                <a16:creationId xmlns:a16="http://schemas.microsoft.com/office/drawing/2014/main" id="{FE6D28EF-0BB6-1EF0-34FA-1BC11166D395}"/>
              </a:ext>
            </a:extLst>
          </p:cNvPr>
          <p:cNvSpPr txBox="1">
            <a:spLocks noChangeArrowheads="1"/>
          </p:cNvSpPr>
          <p:nvPr/>
        </p:nvSpPr>
        <p:spPr bwMode="auto">
          <a:xfrm>
            <a:off x="1825247" y="3582585"/>
            <a:ext cx="10710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2 - stderr</a:t>
            </a:r>
          </a:p>
        </p:txBody>
      </p:sp>
      <p:sp>
        <p:nvSpPr>
          <p:cNvPr id="54299" name="Text Box 27">
            <a:extLst>
              <a:ext uri="{FF2B5EF4-FFF2-40B4-BE49-F238E27FC236}">
                <a16:creationId xmlns:a16="http://schemas.microsoft.com/office/drawing/2014/main" id="{C34B6E9A-01B2-CDC2-F6DC-EFA263816943}"/>
              </a:ext>
            </a:extLst>
          </p:cNvPr>
          <p:cNvSpPr txBox="1">
            <a:spLocks noChangeArrowheads="1"/>
          </p:cNvSpPr>
          <p:nvPr/>
        </p:nvSpPr>
        <p:spPr bwMode="auto">
          <a:xfrm>
            <a:off x="5824160" y="3582585"/>
            <a:ext cx="10710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2 - stderr</a:t>
            </a:r>
          </a:p>
        </p:txBody>
      </p:sp>
      <p:sp>
        <p:nvSpPr>
          <p:cNvPr id="54300" name="Text Box 28">
            <a:extLst>
              <a:ext uri="{FF2B5EF4-FFF2-40B4-BE49-F238E27FC236}">
                <a16:creationId xmlns:a16="http://schemas.microsoft.com/office/drawing/2014/main" id="{B8821E9F-D29D-19BA-C6D3-8EB795A0EA76}"/>
              </a:ext>
            </a:extLst>
          </p:cNvPr>
          <p:cNvSpPr txBox="1">
            <a:spLocks noChangeArrowheads="1"/>
          </p:cNvSpPr>
          <p:nvPr/>
        </p:nvSpPr>
        <p:spPr bwMode="auto">
          <a:xfrm>
            <a:off x="1801557" y="4039785"/>
            <a:ext cx="9582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3 - file1</a:t>
            </a:r>
          </a:p>
        </p:txBody>
      </p:sp>
      <p:sp>
        <p:nvSpPr>
          <p:cNvPr id="54301" name="Text Box 29">
            <a:extLst>
              <a:ext uri="{FF2B5EF4-FFF2-40B4-BE49-F238E27FC236}">
                <a16:creationId xmlns:a16="http://schemas.microsoft.com/office/drawing/2014/main" id="{4A593A74-3C57-9FF9-FAF9-55EA67D1DAA1}"/>
              </a:ext>
            </a:extLst>
          </p:cNvPr>
          <p:cNvSpPr txBox="1">
            <a:spLocks noChangeArrowheads="1"/>
          </p:cNvSpPr>
          <p:nvPr/>
        </p:nvSpPr>
        <p:spPr bwMode="auto">
          <a:xfrm>
            <a:off x="5835395" y="4039785"/>
            <a:ext cx="958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3 - file1</a:t>
            </a:r>
          </a:p>
        </p:txBody>
      </p:sp>
      <p:sp>
        <p:nvSpPr>
          <p:cNvPr id="54302" name="Text Box 30">
            <a:extLst>
              <a:ext uri="{FF2B5EF4-FFF2-40B4-BE49-F238E27FC236}">
                <a16:creationId xmlns:a16="http://schemas.microsoft.com/office/drawing/2014/main" id="{C3464596-6D20-EB8F-E696-65CE31D2AD91}"/>
              </a:ext>
            </a:extLst>
          </p:cNvPr>
          <p:cNvSpPr txBox="1">
            <a:spLocks noChangeArrowheads="1"/>
          </p:cNvSpPr>
          <p:nvPr/>
        </p:nvSpPr>
        <p:spPr bwMode="auto">
          <a:xfrm>
            <a:off x="1801557" y="4496985"/>
            <a:ext cx="9582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4 - file2</a:t>
            </a:r>
          </a:p>
        </p:txBody>
      </p:sp>
      <p:sp>
        <p:nvSpPr>
          <p:cNvPr id="54303" name="Text Box 31">
            <a:extLst>
              <a:ext uri="{FF2B5EF4-FFF2-40B4-BE49-F238E27FC236}">
                <a16:creationId xmlns:a16="http://schemas.microsoft.com/office/drawing/2014/main" id="{2F7E61A3-F481-F4D2-456C-02441E2B3763}"/>
              </a:ext>
            </a:extLst>
          </p:cNvPr>
          <p:cNvSpPr txBox="1">
            <a:spLocks noChangeArrowheads="1"/>
          </p:cNvSpPr>
          <p:nvPr/>
        </p:nvSpPr>
        <p:spPr bwMode="auto">
          <a:xfrm>
            <a:off x="5835395" y="4496985"/>
            <a:ext cx="958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solidFill>
                  <a:srgbClr val="FFFFFF"/>
                </a:solidFill>
                <a:ea typeface="ＭＳ Ｐゴシック" panose="020B0600070205080204" pitchFamily="34" charset="-128"/>
              </a:rPr>
              <a:t>4 - file3</a:t>
            </a:r>
          </a:p>
        </p:txBody>
      </p:sp>
      <p:sp>
        <p:nvSpPr>
          <p:cNvPr id="54304" name="Text Box 32">
            <a:extLst>
              <a:ext uri="{FF2B5EF4-FFF2-40B4-BE49-F238E27FC236}">
                <a16:creationId xmlns:a16="http://schemas.microsoft.com/office/drawing/2014/main" id="{ACC0263D-6E1A-8E95-C118-FBD4D46E258B}"/>
              </a:ext>
            </a:extLst>
          </p:cNvPr>
          <p:cNvSpPr txBox="1">
            <a:spLocks noChangeArrowheads="1"/>
          </p:cNvSpPr>
          <p:nvPr/>
        </p:nvSpPr>
        <p:spPr bwMode="auto">
          <a:xfrm>
            <a:off x="3952135" y="4165197"/>
            <a:ext cx="6380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sz="2000">
                <a:solidFill>
                  <a:srgbClr val="FFFFFF"/>
                </a:solidFill>
                <a:ea typeface="ＭＳ Ｐゴシック" panose="020B0600070205080204" pitchFamily="34" charset="-128"/>
              </a:rPr>
              <a:t>File 1</a:t>
            </a:r>
          </a:p>
        </p:txBody>
      </p:sp>
      <p:sp>
        <p:nvSpPr>
          <p:cNvPr id="54305" name="Text Box 33">
            <a:extLst>
              <a:ext uri="{FF2B5EF4-FFF2-40B4-BE49-F238E27FC236}">
                <a16:creationId xmlns:a16="http://schemas.microsoft.com/office/drawing/2014/main" id="{FB15220A-DE40-2F5D-3EBA-C080E1D0D334}"/>
              </a:ext>
            </a:extLst>
          </p:cNvPr>
          <p:cNvSpPr txBox="1">
            <a:spLocks noChangeArrowheads="1"/>
          </p:cNvSpPr>
          <p:nvPr/>
        </p:nvSpPr>
        <p:spPr bwMode="auto">
          <a:xfrm>
            <a:off x="3266335" y="6070198"/>
            <a:ext cx="6380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sz="2000">
                <a:solidFill>
                  <a:srgbClr val="FFFFFF"/>
                </a:solidFill>
                <a:ea typeface="ＭＳ Ｐゴシック" panose="020B0600070205080204" pitchFamily="34" charset="-128"/>
              </a:rPr>
              <a:t>File 2</a:t>
            </a:r>
          </a:p>
        </p:txBody>
      </p:sp>
      <p:sp>
        <p:nvSpPr>
          <p:cNvPr id="54306" name="Text Box 34">
            <a:extLst>
              <a:ext uri="{FF2B5EF4-FFF2-40B4-BE49-F238E27FC236}">
                <a16:creationId xmlns:a16="http://schemas.microsoft.com/office/drawing/2014/main" id="{30104269-1DBF-D78E-88FB-F7379013E598}"/>
              </a:ext>
            </a:extLst>
          </p:cNvPr>
          <p:cNvSpPr txBox="1">
            <a:spLocks noChangeArrowheads="1"/>
          </p:cNvSpPr>
          <p:nvPr/>
        </p:nvSpPr>
        <p:spPr bwMode="auto">
          <a:xfrm>
            <a:off x="4637935" y="5993997"/>
            <a:ext cx="6380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sz="2000">
                <a:solidFill>
                  <a:srgbClr val="FFFFFF"/>
                </a:solidFill>
                <a:ea typeface="ＭＳ Ｐゴシック" panose="020B0600070205080204" pitchFamily="34" charset="-128"/>
              </a:rPr>
              <a:t>File 3</a:t>
            </a:r>
          </a:p>
        </p:txBody>
      </p:sp>
      <p:sp>
        <p:nvSpPr>
          <p:cNvPr id="54307" name="Rectangle 35">
            <a:extLst>
              <a:ext uri="{FF2B5EF4-FFF2-40B4-BE49-F238E27FC236}">
                <a16:creationId xmlns:a16="http://schemas.microsoft.com/office/drawing/2014/main" id="{541B0155-33B8-BE5F-AB3C-DBBBE382E848}"/>
              </a:ext>
            </a:extLst>
          </p:cNvPr>
          <p:cNvSpPr>
            <a:spLocks noChangeArrowheads="1"/>
          </p:cNvSpPr>
          <p:nvPr/>
        </p:nvSpPr>
        <p:spPr bwMode="auto">
          <a:xfrm>
            <a:off x="8207490" y="2668185"/>
            <a:ext cx="567355"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08" name="Rectangle 36">
            <a:extLst>
              <a:ext uri="{FF2B5EF4-FFF2-40B4-BE49-F238E27FC236}">
                <a16:creationId xmlns:a16="http://schemas.microsoft.com/office/drawing/2014/main" id="{AA77D6BE-7BF4-BC15-FC98-AE0B6AE1C694}"/>
              </a:ext>
            </a:extLst>
          </p:cNvPr>
          <p:cNvSpPr>
            <a:spLocks noChangeArrowheads="1"/>
          </p:cNvSpPr>
          <p:nvPr/>
        </p:nvSpPr>
        <p:spPr bwMode="auto">
          <a:xfrm>
            <a:off x="8102468" y="3049184"/>
            <a:ext cx="824777"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09" name="Rectangle 37">
            <a:extLst>
              <a:ext uri="{FF2B5EF4-FFF2-40B4-BE49-F238E27FC236}">
                <a16:creationId xmlns:a16="http://schemas.microsoft.com/office/drawing/2014/main" id="{CC086C47-ED35-669E-1DA6-A10BE708594D}"/>
              </a:ext>
            </a:extLst>
          </p:cNvPr>
          <p:cNvSpPr>
            <a:spLocks noChangeArrowheads="1"/>
          </p:cNvSpPr>
          <p:nvPr/>
        </p:nvSpPr>
        <p:spPr bwMode="auto">
          <a:xfrm>
            <a:off x="358890" y="2668185"/>
            <a:ext cx="567355"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0" name="Rectangle 38">
            <a:extLst>
              <a:ext uri="{FF2B5EF4-FFF2-40B4-BE49-F238E27FC236}">
                <a16:creationId xmlns:a16="http://schemas.microsoft.com/office/drawing/2014/main" id="{D32AA7D7-26E7-C787-B001-FF46B75FE02B}"/>
              </a:ext>
            </a:extLst>
          </p:cNvPr>
          <p:cNvSpPr>
            <a:spLocks noChangeArrowheads="1"/>
          </p:cNvSpPr>
          <p:nvPr/>
        </p:nvSpPr>
        <p:spPr bwMode="auto">
          <a:xfrm>
            <a:off x="253868" y="3049184"/>
            <a:ext cx="824777"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1" name="Text Box 39">
            <a:extLst>
              <a:ext uri="{FF2B5EF4-FFF2-40B4-BE49-F238E27FC236}">
                <a16:creationId xmlns:a16="http://schemas.microsoft.com/office/drawing/2014/main" id="{09383E2C-C4CF-3E4B-CDBA-D0973DDA9BED}"/>
              </a:ext>
            </a:extLst>
          </p:cNvPr>
          <p:cNvSpPr txBox="1">
            <a:spLocks noChangeArrowheads="1"/>
          </p:cNvSpPr>
          <p:nvPr/>
        </p:nvSpPr>
        <p:spPr bwMode="auto">
          <a:xfrm>
            <a:off x="7572622" y="3330905"/>
            <a:ext cx="12919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ea typeface="ＭＳ Ｐゴシック" panose="020B0600070205080204" pitchFamily="34" charset="-128"/>
              </a:rPr>
              <a:t>Terminal-1</a:t>
            </a:r>
          </a:p>
        </p:txBody>
      </p:sp>
      <p:sp>
        <p:nvSpPr>
          <p:cNvPr id="54312" name="Text Box 40">
            <a:extLst>
              <a:ext uri="{FF2B5EF4-FFF2-40B4-BE49-F238E27FC236}">
                <a16:creationId xmlns:a16="http://schemas.microsoft.com/office/drawing/2014/main" id="{3C8B187B-A179-9CD4-F487-1D6131ECD592}"/>
              </a:ext>
            </a:extLst>
          </p:cNvPr>
          <p:cNvSpPr txBox="1">
            <a:spLocks noChangeArrowheads="1"/>
          </p:cNvSpPr>
          <p:nvPr/>
        </p:nvSpPr>
        <p:spPr bwMode="auto">
          <a:xfrm>
            <a:off x="10504" y="3289628"/>
            <a:ext cx="1120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a:ea typeface="ＭＳ Ｐゴシック" panose="020B0600070205080204" pitchFamily="34" charset="-128"/>
              </a:rPr>
              <a:t>Term-2</a:t>
            </a:r>
          </a:p>
        </p:txBody>
      </p:sp>
      <p:sp>
        <p:nvSpPr>
          <p:cNvPr id="54313" name="Line 41">
            <a:extLst>
              <a:ext uri="{FF2B5EF4-FFF2-40B4-BE49-F238E27FC236}">
                <a16:creationId xmlns:a16="http://schemas.microsoft.com/office/drawing/2014/main" id="{58F328D4-90B3-BAA0-B8FA-07EEF05B29CE}"/>
              </a:ext>
            </a:extLst>
          </p:cNvPr>
          <p:cNvSpPr>
            <a:spLocks noChangeShapeType="1"/>
          </p:cNvSpPr>
          <p:nvPr/>
        </p:nvSpPr>
        <p:spPr bwMode="auto">
          <a:xfrm>
            <a:off x="7174645" y="2744384"/>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4" name="Line 42">
            <a:extLst>
              <a:ext uri="{FF2B5EF4-FFF2-40B4-BE49-F238E27FC236}">
                <a16:creationId xmlns:a16="http://schemas.microsoft.com/office/drawing/2014/main" id="{810AE0D7-C30B-8A69-92E2-71740A4DC5D3}"/>
              </a:ext>
            </a:extLst>
          </p:cNvPr>
          <p:cNvSpPr>
            <a:spLocks noChangeShapeType="1"/>
          </p:cNvSpPr>
          <p:nvPr/>
        </p:nvSpPr>
        <p:spPr bwMode="auto">
          <a:xfrm flipV="1">
            <a:off x="7345601" y="3061028"/>
            <a:ext cx="438644" cy="216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5" name="Line 43">
            <a:extLst>
              <a:ext uri="{FF2B5EF4-FFF2-40B4-BE49-F238E27FC236}">
                <a16:creationId xmlns:a16="http://schemas.microsoft.com/office/drawing/2014/main" id="{A0672E92-A7B4-D556-5B23-8CC93DFA7A6F}"/>
              </a:ext>
            </a:extLst>
          </p:cNvPr>
          <p:cNvSpPr>
            <a:spLocks noChangeShapeType="1"/>
          </p:cNvSpPr>
          <p:nvPr/>
        </p:nvSpPr>
        <p:spPr bwMode="auto">
          <a:xfrm flipV="1">
            <a:off x="7310067" y="3365829"/>
            <a:ext cx="321778" cy="445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316" name="Line 44">
            <a:extLst>
              <a:ext uri="{FF2B5EF4-FFF2-40B4-BE49-F238E27FC236}">
                <a16:creationId xmlns:a16="http://schemas.microsoft.com/office/drawing/2014/main" id="{D703707E-6DE7-DA03-9131-DAAE459CA42D}"/>
              </a:ext>
            </a:extLst>
          </p:cNvPr>
          <p:cNvSpPr>
            <a:spLocks noChangeShapeType="1"/>
          </p:cNvSpPr>
          <p:nvPr/>
        </p:nvSpPr>
        <p:spPr bwMode="auto">
          <a:xfrm flipH="1">
            <a:off x="1137867" y="2820584"/>
            <a:ext cx="321778"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317" name="Line 45">
            <a:extLst>
              <a:ext uri="{FF2B5EF4-FFF2-40B4-BE49-F238E27FC236}">
                <a16:creationId xmlns:a16="http://schemas.microsoft.com/office/drawing/2014/main" id="{FD5BE620-B080-6A7B-7618-41B36C92FC70}"/>
              </a:ext>
            </a:extLst>
          </p:cNvPr>
          <p:cNvSpPr>
            <a:spLocks noChangeShapeType="1"/>
          </p:cNvSpPr>
          <p:nvPr/>
        </p:nvSpPr>
        <p:spPr bwMode="auto">
          <a:xfrm flipH="1" flipV="1">
            <a:off x="1154845" y="3125385"/>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318" name="Line 46">
            <a:extLst>
              <a:ext uri="{FF2B5EF4-FFF2-40B4-BE49-F238E27FC236}">
                <a16:creationId xmlns:a16="http://schemas.microsoft.com/office/drawing/2014/main" id="{C20AEE1B-7FC0-FFEB-1333-5DFA4773918B}"/>
              </a:ext>
            </a:extLst>
          </p:cNvPr>
          <p:cNvSpPr>
            <a:spLocks noChangeShapeType="1"/>
          </p:cNvSpPr>
          <p:nvPr/>
        </p:nvSpPr>
        <p:spPr bwMode="auto">
          <a:xfrm flipH="1" flipV="1">
            <a:off x="1154845" y="3430184"/>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FFFF"/>
              </a:solidFill>
            </a:endParaRPr>
          </a:p>
        </p:txBody>
      </p:sp>
      <p:sp>
        <p:nvSpPr>
          <p:cNvPr id="54319" name="Text Box 47">
            <a:extLst>
              <a:ext uri="{FF2B5EF4-FFF2-40B4-BE49-F238E27FC236}">
                <a16:creationId xmlns:a16="http://schemas.microsoft.com/office/drawing/2014/main" id="{444A8C11-6C71-7E18-A5E0-3D0846FA39DF}"/>
              </a:ext>
            </a:extLst>
          </p:cNvPr>
          <p:cNvSpPr txBox="1">
            <a:spLocks noChangeArrowheads="1"/>
          </p:cNvSpPr>
          <p:nvPr/>
        </p:nvSpPr>
        <p:spPr bwMode="auto">
          <a:xfrm>
            <a:off x="521161" y="5106584"/>
            <a:ext cx="2462484" cy="70788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ja-JP" sz="2000">
                <a:solidFill>
                  <a:srgbClr val="FFFFFF"/>
                </a:solidFill>
                <a:ea typeface="ＭＳ Ｐゴシック" panose="020B0600070205080204" pitchFamily="34" charset="-128"/>
              </a:rPr>
              <a:t>Descriptor Table Process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4EC3F8B2-753A-2757-2E37-126DA8C94C0A}"/>
              </a:ext>
            </a:extLst>
          </p:cNvPr>
          <p:cNvSpPr>
            <a:spLocks noGrp="1" noChangeArrowheads="1"/>
          </p:cNvSpPr>
          <p:nvPr>
            <p:ph type="title"/>
          </p:nvPr>
        </p:nvSpPr>
        <p:spPr>
          <a:xfrm>
            <a:off x="518002" y="568539"/>
            <a:ext cx="8382000" cy="1143000"/>
          </a:xfrm>
        </p:spPr>
        <p:txBody>
          <a:bodyPr/>
          <a:lstStyle/>
          <a:p>
            <a:r>
              <a:rPr lang="en-US" altLang="ja-JP" sz="3600">
                <a:ea typeface="ＭＳ Ｐゴシック" panose="020B0600070205080204" pitchFamily="34" charset="-128"/>
              </a:rPr>
              <a:t>File Management –File Systems</a:t>
            </a:r>
          </a:p>
        </p:txBody>
      </p:sp>
      <p:sp>
        <p:nvSpPr>
          <p:cNvPr id="60418" name="Rectangle 2">
            <a:extLst>
              <a:ext uri="{FF2B5EF4-FFF2-40B4-BE49-F238E27FC236}">
                <a16:creationId xmlns:a16="http://schemas.microsoft.com/office/drawing/2014/main" id="{CB64B29F-01AA-2961-E710-407A73E46162}"/>
              </a:ext>
            </a:extLst>
          </p:cNvPr>
          <p:cNvSpPr>
            <a:spLocks noGrp="1" noChangeArrowheads="1"/>
          </p:cNvSpPr>
          <p:nvPr>
            <p:ph idx="1"/>
          </p:nvPr>
        </p:nvSpPr>
        <p:spPr>
          <a:xfrm>
            <a:off x="864382" y="2489200"/>
            <a:ext cx="7790296" cy="3530600"/>
          </a:xfrm>
        </p:spPr>
        <p:txBody>
          <a:bodyPr vert="horz" lIns="91440" tIns="45720" rIns="91440" bIns="45720" rtlCol="0" anchor="t">
            <a:normAutofit fontScale="92500" lnSpcReduction="20000"/>
          </a:bodyPr>
          <a:lstStyle/>
          <a:p>
            <a:pPr>
              <a:buFontTx/>
              <a:buNone/>
            </a:pPr>
            <a:r>
              <a:rPr lang="en-US" altLang="ja-JP" sz="2400" dirty="0">
                <a:solidFill>
                  <a:schemeClr val="tx1"/>
                </a:solidFill>
                <a:latin typeface="Calibri"/>
                <a:ea typeface="ＭＳ Ｐゴシック"/>
                <a:cs typeface="Calibri"/>
              </a:rPr>
              <a:t>$</a:t>
            </a:r>
            <a:r>
              <a:rPr lang="en-US" altLang="ja-JP" sz="2400" b="1" i="1" dirty="0">
                <a:solidFill>
                  <a:schemeClr val="tx1"/>
                </a:solidFill>
                <a:latin typeface="Calibri"/>
                <a:ea typeface="ＭＳ Ｐゴシック"/>
                <a:cs typeface="Calibri"/>
              </a:rPr>
              <a:t>man fs</a:t>
            </a:r>
            <a:r>
              <a:rPr lang="en-US" altLang="ja-JP" sz="2400" dirty="0">
                <a:solidFill>
                  <a:schemeClr val="tx1"/>
                </a:solidFill>
                <a:latin typeface="Calibri"/>
                <a:ea typeface="ＭＳ Ｐゴシック"/>
                <a:cs typeface="Calibri"/>
              </a:rPr>
              <a:t> lists the familiar file systems with brief description</a:t>
            </a:r>
          </a:p>
          <a:p>
            <a:pPr>
              <a:buFontTx/>
              <a:buNone/>
            </a:pPr>
            <a:endParaRPr lang="en-US" altLang="ja-JP" sz="2400" dirty="0">
              <a:solidFill>
                <a:schemeClr val="tx1"/>
              </a:solidFill>
              <a:latin typeface="Calibri"/>
              <a:ea typeface="ＭＳ Ｐゴシック" panose="020B0600070205080204" pitchFamily="34" charset="-128"/>
              <a:cs typeface="Calibri"/>
            </a:endParaRPr>
          </a:p>
          <a:p>
            <a:pPr>
              <a:buFontTx/>
              <a:buNone/>
            </a:pPr>
            <a:r>
              <a:rPr lang="en-US" altLang="ja-JP" sz="2400" dirty="0">
                <a:solidFill>
                  <a:schemeClr val="tx1"/>
                </a:solidFill>
                <a:latin typeface="Calibri"/>
                <a:ea typeface="ＭＳ Ｐゴシック"/>
                <a:cs typeface="Calibri"/>
              </a:rPr>
              <a:t>The term file system refers to –</a:t>
            </a:r>
          </a:p>
          <a:p>
            <a:pPr algn="just"/>
            <a:r>
              <a:rPr lang="en-US" altLang="ja-JP" sz="2400" dirty="0">
                <a:solidFill>
                  <a:schemeClr val="tx1"/>
                </a:solidFill>
                <a:latin typeface="Calibri"/>
                <a:ea typeface="ＭＳ Ｐゴシック"/>
                <a:cs typeface="Calibri"/>
              </a:rPr>
              <a:t>Some code in the kernel that is activated in response to a program using file I/O system calls (such as open, read, write, close </a:t>
            </a:r>
            <a:r>
              <a:rPr lang="en-US" altLang="ja-JP" sz="2400" dirty="0" err="1">
                <a:solidFill>
                  <a:schemeClr val="tx1"/>
                </a:solidFill>
                <a:latin typeface="Calibri"/>
                <a:ea typeface="ＭＳ Ｐゴシック"/>
                <a:cs typeface="Calibri"/>
              </a:rPr>
              <a:t>etc</a:t>
            </a:r>
            <a:r>
              <a:rPr lang="en-US" altLang="ja-JP" sz="2400" dirty="0">
                <a:solidFill>
                  <a:schemeClr val="tx1"/>
                </a:solidFill>
                <a:latin typeface="Calibri"/>
                <a:ea typeface="ＭＳ Ｐゴシック"/>
                <a:cs typeface="Calibri"/>
              </a:rPr>
              <a:t>). In other words, file system facilitates file related system calls.</a:t>
            </a:r>
          </a:p>
          <a:p>
            <a:endParaRPr lang="en-US" altLang="ja-JP" sz="2400" dirty="0">
              <a:solidFill>
                <a:schemeClr val="tx1"/>
              </a:solidFill>
              <a:latin typeface="Calibri"/>
              <a:ea typeface="ＭＳ Ｐゴシック" panose="020B0600070205080204" pitchFamily="34" charset="-128"/>
              <a:cs typeface="Calibri"/>
            </a:endParaRPr>
          </a:p>
          <a:p>
            <a:pPr algn="just"/>
            <a:r>
              <a:rPr lang="en-US" altLang="ja-JP" sz="2400" dirty="0">
                <a:solidFill>
                  <a:schemeClr val="tx1"/>
                </a:solidFill>
                <a:latin typeface="Calibri"/>
                <a:ea typeface="ＭＳ Ｐゴシック"/>
                <a:cs typeface="Calibri"/>
              </a:rPr>
              <a:t>A set of data structures (such as I-node table, mounted file systems table etc.) used to track the usage of a device.</a:t>
            </a:r>
          </a:p>
          <a:p>
            <a:endParaRPr lang="en-US" altLang="ja-JP" sz="2400" dirty="0">
              <a:solidFill>
                <a:schemeClr val="tx1"/>
              </a:solidFill>
              <a:latin typeface="Calibri"/>
              <a:ea typeface="ＭＳ Ｐゴシック" panose="020B0600070205080204" pitchFamily="34" charset="-128"/>
              <a:cs typeface="Calibri"/>
            </a:endParaRPr>
          </a:p>
          <a:p>
            <a:pPr lvl="1" indent="-283210">
              <a:buFontTx/>
              <a:buNone/>
            </a:pPr>
            <a:endParaRPr lang="ja-JP" altLang="en-US" sz="2400" dirty="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6D5E6948-0514-73AF-505E-A1294727BCFB}"/>
              </a:ext>
            </a:extLst>
          </p:cNvPr>
          <p:cNvSpPr>
            <a:spLocks noGrp="1"/>
          </p:cNvSpPr>
          <p:nvPr>
            <p:ph type="sldNum" sz="quarter" idx="12"/>
          </p:nvPr>
        </p:nvSpPr>
        <p:spPr/>
        <p:txBody>
          <a:bodyPr/>
          <a:lstStyle/>
          <a:p>
            <a:fld id="{7910B0B8-B590-42E9-ADE1-E6453786D6FD}" type="slidenum">
              <a:rPr lang="ja-JP" altLang="en-US"/>
              <a:pPr/>
              <a:t>17</a:t>
            </a:fld>
            <a:endParaRPr lang="en-US" altLang="ja-JP"/>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38E2EEC6-4F93-38CB-5374-C7F912AA33CF}"/>
              </a:ext>
            </a:extLst>
          </p:cNvPr>
          <p:cNvSpPr>
            <a:spLocks noGrp="1" noChangeArrowheads="1"/>
          </p:cNvSpPr>
          <p:nvPr>
            <p:ph type="title"/>
          </p:nvPr>
        </p:nvSpPr>
        <p:spPr/>
        <p:txBody>
          <a:bodyPr/>
          <a:lstStyle/>
          <a:p>
            <a:r>
              <a:rPr lang="en-US" altLang="ja-JP">
                <a:ea typeface="ＭＳ Ｐゴシック" panose="020B0600070205080204" pitchFamily="34" charset="-128"/>
              </a:rPr>
              <a:t>File Systems</a:t>
            </a:r>
          </a:p>
        </p:txBody>
      </p:sp>
      <p:sp>
        <p:nvSpPr>
          <p:cNvPr id="62469" name="Rectangle 5">
            <a:extLst>
              <a:ext uri="{FF2B5EF4-FFF2-40B4-BE49-F238E27FC236}">
                <a16:creationId xmlns:a16="http://schemas.microsoft.com/office/drawing/2014/main" id="{1039811F-1BBE-3354-31C6-563A40359013}"/>
              </a:ext>
            </a:extLst>
          </p:cNvPr>
          <p:cNvSpPr>
            <a:spLocks noGrp="1" noChangeArrowheads="1"/>
          </p:cNvSpPr>
          <p:nvPr>
            <p:ph idx="1"/>
          </p:nvPr>
        </p:nvSpPr>
        <p:spPr/>
        <p:txBody>
          <a:bodyPr vert="horz" lIns="91440" tIns="45720" rIns="91440" bIns="45720" rtlCol="0" anchor="t">
            <a:normAutofit/>
          </a:bodyPr>
          <a:lstStyle/>
          <a:p>
            <a:pPr>
              <a:lnSpc>
                <a:spcPct val="90000"/>
              </a:lnSpc>
              <a:buFontTx/>
              <a:buNone/>
            </a:pPr>
            <a:r>
              <a:rPr lang="en-US" altLang="ja-JP" sz="2800" dirty="0">
                <a:latin typeface="Calibri"/>
                <a:ea typeface="ＭＳ Ｐゴシック"/>
                <a:cs typeface="Calibri"/>
              </a:rPr>
              <a:t>A file system enables storage of –</a:t>
            </a:r>
          </a:p>
          <a:p>
            <a:pPr>
              <a:lnSpc>
                <a:spcPct val="90000"/>
              </a:lnSpc>
              <a:buFontTx/>
              <a:buNone/>
            </a:pPr>
            <a:endParaRPr lang="en-US" altLang="ja-JP" sz="2800" dirty="0">
              <a:latin typeface="Calibri"/>
              <a:ea typeface="ＭＳ Ｐゴシック" panose="020B0600070205080204" pitchFamily="34" charset="-128"/>
              <a:cs typeface="Calibri"/>
            </a:endParaRPr>
          </a:p>
          <a:p>
            <a:pPr lvl="1" indent="-283210">
              <a:lnSpc>
                <a:spcPct val="90000"/>
              </a:lnSpc>
            </a:pPr>
            <a:r>
              <a:rPr lang="en-US" altLang="ja-JP" dirty="0">
                <a:latin typeface="Calibri"/>
                <a:ea typeface="ＭＳ Ｐゴシック"/>
                <a:cs typeface="Calibri"/>
              </a:rPr>
              <a:t>names of ordinary files and directories</a:t>
            </a:r>
          </a:p>
          <a:p>
            <a:pPr lvl="1" indent="-283210">
              <a:lnSpc>
                <a:spcPct val="90000"/>
              </a:lnSpc>
            </a:pPr>
            <a:endParaRPr lang="en-US" altLang="ja-JP" dirty="0">
              <a:latin typeface="Calibri"/>
              <a:ea typeface="ＭＳ Ｐゴシック" panose="020B0600070205080204" pitchFamily="34" charset="-128"/>
              <a:cs typeface="Calibri"/>
            </a:endParaRPr>
          </a:p>
          <a:p>
            <a:pPr lvl="1" indent="-283210">
              <a:lnSpc>
                <a:spcPct val="90000"/>
              </a:lnSpc>
            </a:pPr>
            <a:r>
              <a:rPr lang="en-US" altLang="ja-JP" dirty="0">
                <a:latin typeface="Calibri"/>
                <a:ea typeface="ＭＳ Ｐゴシック"/>
                <a:cs typeface="Calibri"/>
              </a:rPr>
              <a:t>the data contained in ordinary files and directories</a:t>
            </a:r>
          </a:p>
          <a:p>
            <a:pPr lvl="1" indent="-283210">
              <a:lnSpc>
                <a:spcPct val="90000"/>
              </a:lnSpc>
            </a:pPr>
            <a:endParaRPr lang="en-US" altLang="ja-JP" dirty="0">
              <a:latin typeface="Calibri"/>
              <a:ea typeface="ＭＳ Ｐゴシック" panose="020B0600070205080204" pitchFamily="34" charset="-128"/>
              <a:cs typeface="Calibri"/>
            </a:endParaRPr>
          </a:p>
          <a:p>
            <a:pPr lvl="1" indent="-283210">
              <a:lnSpc>
                <a:spcPct val="90000"/>
              </a:lnSpc>
            </a:pPr>
            <a:r>
              <a:rPr lang="en-US" altLang="ja-JP" dirty="0">
                <a:latin typeface="Calibri"/>
                <a:ea typeface="ＭＳ Ｐゴシック"/>
                <a:cs typeface="Calibri"/>
              </a:rPr>
              <a:t>the names of device special files</a:t>
            </a:r>
          </a:p>
        </p:txBody>
      </p:sp>
      <p:sp>
        <p:nvSpPr>
          <p:cNvPr id="2" name="Slide Number Placeholder 5">
            <a:extLst>
              <a:ext uri="{FF2B5EF4-FFF2-40B4-BE49-F238E27FC236}">
                <a16:creationId xmlns:a16="http://schemas.microsoft.com/office/drawing/2014/main" id="{6EE70D1E-7BA7-15E7-D73F-39854661952D}"/>
              </a:ext>
            </a:extLst>
          </p:cNvPr>
          <p:cNvSpPr>
            <a:spLocks noGrp="1"/>
          </p:cNvSpPr>
          <p:nvPr>
            <p:ph type="sldNum" sz="quarter" idx="12"/>
          </p:nvPr>
        </p:nvSpPr>
        <p:spPr/>
        <p:txBody>
          <a:bodyPr/>
          <a:lstStyle/>
          <a:p>
            <a:fld id="{FCF582C6-8F2C-4F15-B53A-9AD0D42F2571}" type="slidenum">
              <a:rPr lang="ja-JP" altLang="en-US"/>
              <a:pPr/>
              <a:t>18</a:t>
            </a:fld>
            <a:endParaRPr lang="en-US" altLang="ja-JP"/>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63D3B9D-DD39-92DC-57A5-4617BCCFC969}"/>
              </a:ext>
            </a:extLst>
          </p:cNvPr>
          <p:cNvSpPr>
            <a:spLocks noGrp="1" noChangeArrowheads="1"/>
          </p:cNvSpPr>
          <p:nvPr>
            <p:ph type="title"/>
          </p:nvPr>
        </p:nvSpPr>
        <p:spPr/>
        <p:txBody>
          <a:bodyPr/>
          <a:lstStyle/>
          <a:p>
            <a:r>
              <a:rPr lang="en-US" altLang="ja-JP">
                <a:ea typeface="ＭＳ Ｐゴシック" panose="020B0600070205080204" pitchFamily="34" charset="-128"/>
              </a:rPr>
              <a:t>File Systems - Creating</a:t>
            </a:r>
          </a:p>
        </p:txBody>
      </p:sp>
      <p:sp>
        <p:nvSpPr>
          <p:cNvPr id="64515" name="Rectangle 3">
            <a:extLst>
              <a:ext uri="{FF2B5EF4-FFF2-40B4-BE49-F238E27FC236}">
                <a16:creationId xmlns:a16="http://schemas.microsoft.com/office/drawing/2014/main" id="{D807696C-D8C6-97AF-D34C-E21E6C01E64C}"/>
              </a:ext>
            </a:extLst>
          </p:cNvPr>
          <p:cNvSpPr>
            <a:spLocks noGrp="1" noChangeArrowheads="1"/>
          </p:cNvSpPr>
          <p:nvPr>
            <p:ph idx="1"/>
          </p:nvPr>
        </p:nvSpPr>
        <p:spPr>
          <a:xfrm>
            <a:off x="228600" y="2251651"/>
            <a:ext cx="8686800" cy="4373563"/>
          </a:xfrm>
        </p:spPr>
        <p:txBody>
          <a:bodyPr vert="horz" lIns="91440" tIns="45720" rIns="91440" bIns="45720" rtlCol="0" anchor="t">
            <a:normAutofit/>
          </a:bodyPr>
          <a:lstStyle/>
          <a:p>
            <a:pPr algn="just">
              <a:buNone/>
            </a:pPr>
            <a:r>
              <a:rPr lang="ja-JP" altLang="en-US" sz="2000" dirty="0">
                <a:solidFill>
                  <a:schemeClr val="tx1"/>
                </a:solidFill>
                <a:latin typeface="Calibri"/>
                <a:ea typeface="ＭＳ Ｐゴシック"/>
                <a:cs typeface="Calibri"/>
              </a:rPr>
              <a:t>  		</a:t>
            </a:r>
            <a:r>
              <a:rPr lang="en-US" altLang="ja-JP" sz="2000" dirty="0">
                <a:solidFill>
                  <a:schemeClr val="tx1"/>
                </a:solidFill>
                <a:latin typeface="Calibri"/>
                <a:ea typeface="Calibri"/>
                <a:cs typeface="Calibri"/>
              </a:rPr>
              <a:t>When a file system is created, Linux creates a number of blocks on that device. These blocks are</a:t>
            </a:r>
          </a:p>
        </p:txBody>
      </p:sp>
      <p:sp>
        <p:nvSpPr>
          <p:cNvPr id="2" name="Slide Number Placeholder 5">
            <a:extLst>
              <a:ext uri="{FF2B5EF4-FFF2-40B4-BE49-F238E27FC236}">
                <a16:creationId xmlns:a16="http://schemas.microsoft.com/office/drawing/2014/main" id="{BB8E80D3-6EDA-2880-6C9B-C94E6E1A0409}"/>
              </a:ext>
            </a:extLst>
          </p:cNvPr>
          <p:cNvSpPr>
            <a:spLocks noGrp="1"/>
          </p:cNvSpPr>
          <p:nvPr>
            <p:ph type="sldNum" sz="quarter" idx="12"/>
          </p:nvPr>
        </p:nvSpPr>
        <p:spPr/>
        <p:txBody>
          <a:bodyPr/>
          <a:lstStyle/>
          <a:p>
            <a:fld id="{9CFAEB72-C391-4A0C-9B82-2119CD404811}" type="slidenum">
              <a:rPr lang="ja-JP" altLang="en-US"/>
              <a:pPr/>
              <a:t>19</a:t>
            </a:fld>
            <a:endParaRPr lang="en-US" altLang="ja-JP"/>
          </a:p>
        </p:txBody>
      </p:sp>
      <p:sp>
        <p:nvSpPr>
          <p:cNvPr id="64516" name="Rectangle 4">
            <a:extLst>
              <a:ext uri="{FF2B5EF4-FFF2-40B4-BE49-F238E27FC236}">
                <a16:creationId xmlns:a16="http://schemas.microsoft.com/office/drawing/2014/main" id="{D59C37B5-E343-0200-6A1E-4F961646C316}"/>
              </a:ext>
            </a:extLst>
          </p:cNvPr>
          <p:cNvSpPr>
            <a:spLocks noChangeArrowheads="1"/>
          </p:cNvSpPr>
          <p:nvPr/>
        </p:nvSpPr>
        <p:spPr bwMode="auto">
          <a:xfrm>
            <a:off x="2057400" y="3547051"/>
            <a:ext cx="510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solidFill>
                <a:srgbClr val="FFFFFF"/>
              </a:solidFill>
              <a:latin typeface="Calibri"/>
              <a:cs typeface="Calibri"/>
            </a:endParaRPr>
          </a:p>
        </p:txBody>
      </p:sp>
      <p:sp>
        <p:nvSpPr>
          <p:cNvPr id="64517" name="Line 5">
            <a:extLst>
              <a:ext uri="{FF2B5EF4-FFF2-40B4-BE49-F238E27FC236}">
                <a16:creationId xmlns:a16="http://schemas.microsoft.com/office/drawing/2014/main" id="{9E519200-261E-4454-95A2-7EC6474A5B46}"/>
              </a:ext>
            </a:extLst>
          </p:cNvPr>
          <p:cNvSpPr>
            <a:spLocks noChangeShapeType="1"/>
          </p:cNvSpPr>
          <p:nvPr/>
        </p:nvSpPr>
        <p:spPr bwMode="auto">
          <a:xfrm>
            <a:off x="2819400" y="3547051"/>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solidFill>
                <a:srgbClr val="FFFFFF"/>
              </a:solidFill>
              <a:latin typeface="Calibri"/>
              <a:cs typeface="Calibri"/>
            </a:endParaRPr>
          </a:p>
        </p:txBody>
      </p:sp>
      <p:sp>
        <p:nvSpPr>
          <p:cNvPr id="64518" name="Line 6">
            <a:extLst>
              <a:ext uri="{FF2B5EF4-FFF2-40B4-BE49-F238E27FC236}">
                <a16:creationId xmlns:a16="http://schemas.microsoft.com/office/drawing/2014/main" id="{8323EDCE-9B20-B56C-2A07-BAB4C8A8E962}"/>
              </a:ext>
            </a:extLst>
          </p:cNvPr>
          <p:cNvSpPr>
            <a:spLocks noChangeShapeType="1"/>
          </p:cNvSpPr>
          <p:nvPr/>
        </p:nvSpPr>
        <p:spPr bwMode="auto">
          <a:xfrm>
            <a:off x="3581400" y="3547051"/>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solidFill>
                <a:srgbClr val="FFFFFF"/>
              </a:solidFill>
              <a:latin typeface="Calibri"/>
              <a:cs typeface="Calibri"/>
            </a:endParaRPr>
          </a:p>
        </p:txBody>
      </p:sp>
      <p:sp>
        <p:nvSpPr>
          <p:cNvPr id="64519" name="Line 7">
            <a:extLst>
              <a:ext uri="{FF2B5EF4-FFF2-40B4-BE49-F238E27FC236}">
                <a16:creationId xmlns:a16="http://schemas.microsoft.com/office/drawing/2014/main" id="{3D4ABFB0-97E0-985E-C21C-65338CF014CB}"/>
              </a:ext>
            </a:extLst>
          </p:cNvPr>
          <p:cNvSpPr>
            <a:spLocks noChangeShapeType="1"/>
          </p:cNvSpPr>
          <p:nvPr/>
        </p:nvSpPr>
        <p:spPr bwMode="auto">
          <a:xfrm>
            <a:off x="5334000" y="3547051"/>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solidFill>
                <a:srgbClr val="FFFFFF"/>
              </a:solidFill>
              <a:latin typeface="Calibri"/>
              <a:cs typeface="Calibri"/>
            </a:endParaRPr>
          </a:p>
        </p:txBody>
      </p:sp>
      <p:sp>
        <p:nvSpPr>
          <p:cNvPr id="64520" name="Text Box 8">
            <a:extLst>
              <a:ext uri="{FF2B5EF4-FFF2-40B4-BE49-F238E27FC236}">
                <a16:creationId xmlns:a16="http://schemas.microsoft.com/office/drawing/2014/main" id="{497D9185-25DE-1CC7-EA54-B468EB52D89C}"/>
              </a:ext>
            </a:extLst>
          </p:cNvPr>
          <p:cNvSpPr txBox="1">
            <a:spLocks noChangeArrowheads="1"/>
          </p:cNvSpPr>
          <p:nvPr/>
        </p:nvSpPr>
        <p:spPr bwMode="auto">
          <a:xfrm>
            <a:off x="2133600" y="3547051"/>
            <a:ext cx="3241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2000">
                <a:solidFill>
                  <a:srgbClr val="FFFFFF"/>
                </a:solidFill>
                <a:latin typeface="Calibri"/>
                <a:ea typeface="Calibri"/>
                <a:cs typeface="Calibri"/>
              </a:rPr>
              <a:t>B</a:t>
            </a:r>
          </a:p>
        </p:txBody>
      </p:sp>
      <p:sp>
        <p:nvSpPr>
          <p:cNvPr id="64521" name="Text Box 9">
            <a:extLst>
              <a:ext uri="{FF2B5EF4-FFF2-40B4-BE49-F238E27FC236}">
                <a16:creationId xmlns:a16="http://schemas.microsoft.com/office/drawing/2014/main" id="{59CB6C0C-CED6-023D-8853-4FDA19FB3078}"/>
              </a:ext>
            </a:extLst>
          </p:cNvPr>
          <p:cNvSpPr txBox="1">
            <a:spLocks noChangeArrowheads="1"/>
          </p:cNvSpPr>
          <p:nvPr/>
        </p:nvSpPr>
        <p:spPr bwMode="auto">
          <a:xfrm>
            <a:off x="2971800" y="3547051"/>
            <a:ext cx="3032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2000">
                <a:solidFill>
                  <a:srgbClr val="FFFFFF"/>
                </a:solidFill>
                <a:latin typeface="Calibri"/>
                <a:ea typeface="Calibri"/>
                <a:cs typeface="Calibri"/>
              </a:rPr>
              <a:t>S</a:t>
            </a:r>
          </a:p>
        </p:txBody>
      </p:sp>
      <p:sp>
        <p:nvSpPr>
          <p:cNvPr id="64522" name="Text Box 10">
            <a:extLst>
              <a:ext uri="{FF2B5EF4-FFF2-40B4-BE49-F238E27FC236}">
                <a16:creationId xmlns:a16="http://schemas.microsoft.com/office/drawing/2014/main" id="{77C93732-200A-D682-87F0-D6D77047F51D}"/>
              </a:ext>
            </a:extLst>
          </p:cNvPr>
          <p:cNvSpPr txBox="1">
            <a:spLocks noChangeArrowheads="1"/>
          </p:cNvSpPr>
          <p:nvPr/>
        </p:nvSpPr>
        <p:spPr bwMode="auto">
          <a:xfrm>
            <a:off x="3657600" y="3547051"/>
            <a:ext cx="1362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2000">
                <a:solidFill>
                  <a:srgbClr val="FFFFFF"/>
                </a:solidFill>
                <a:latin typeface="Calibri"/>
                <a:ea typeface="Calibri"/>
                <a:cs typeface="Calibri"/>
              </a:rPr>
              <a:t>inode table</a:t>
            </a:r>
          </a:p>
        </p:txBody>
      </p:sp>
      <p:sp>
        <p:nvSpPr>
          <p:cNvPr id="64523" name="Text Box 11">
            <a:extLst>
              <a:ext uri="{FF2B5EF4-FFF2-40B4-BE49-F238E27FC236}">
                <a16:creationId xmlns:a16="http://schemas.microsoft.com/office/drawing/2014/main" id="{AE26DE34-CA40-6D53-2F5E-064FB37AB340}"/>
              </a:ext>
            </a:extLst>
          </p:cNvPr>
          <p:cNvSpPr txBox="1">
            <a:spLocks noChangeArrowheads="1"/>
          </p:cNvSpPr>
          <p:nvPr/>
        </p:nvSpPr>
        <p:spPr bwMode="auto">
          <a:xfrm>
            <a:off x="5410200" y="3623251"/>
            <a:ext cx="13806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2000">
                <a:solidFill>
                  <a:srgbClr val="FFFFFF"/>
                </a:solidFill>
                <a:latin typeface="Calibri"/>
                <a:ea typeface="Calibri"/>
                <a:cs typeface="Calibri"/>
              </a:rPr>
              <a:t>Data blocks</a:t>
            </a:r>
          </a:p>
        </p:txBody>
      </p:sp>
      <p:sp>
        <p:nvSpPr>
          <p:cNvPr id="64524" name="Rectangle 12">
            <a:extLst>
              <a:ext uri="{FF2B5EF4-FFF2-40B4-BE49-F238E27FC236}">
                <a16:creationId xmlns:a16="http://schemas.microsoft.com/office/drawing/2014/main" id="{F0AACCF6-8510-C5AB-658A-555CC8119206}"/>
              </a:ext>
            </a:extLst>
          </p:cNvPr>
          <p:cNvSpPr>
            <a:spLocks noChangeArrowheads="1"/>
          </p:cNvSpPr>
          <p:nvPr/>
        </p:nvSpPr>
        <p:spPr bwMode="auto">
          <a:xfrm>
            <a:off x="222243" y="4441316"/>
            <a:ext cx="86941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eaLnBrk="1" hangingPunct="1">
              <a:spcBef>
                <a:spcPct val="20000"/>
              </a:spcBef>
            </a:pPr>
            <a:r>
              <a:rPr lang="en-US" altLang="ja-JP" sz="2000" dirty="0">
                <a:latin typeface="Calibri"/>
                <a:ea typeface="Calibri"/>
                <a:cs typeface="Calibri"/>
              </a:rPr>
              <a:t>Boot block contains bootstrap code, which is used when the system is booting.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CB4A89FF-BA22-2929-67D9-3EF61964934A}"/>
              </a:ext>
            </a:extLst>
          </p:cNvPr>
          <p:cNvSpPr>
            <a:spLocks noGrp="1" noChangeArrowheads="1"/>
          </p:cNvSpPr>
          <p:nvPr>
            <p:ph type="title"/>
          </p:nvPr>
        </p:nvSpPr>
        <p:spPr/>
        <p:txBody>
          <a:bodyPr/>
          <a:lstStyle/>
          <a:p>
            <a:r>
              <a:rPr lang="en-US" altLang="ja-JP">
                <a:ea typeface="ＭＳ Ｐゴシック" panose="020B0600070205080204" pitchFamily="34" charset="-128"/>
              </a:rPr>
              <a:t>What is Linux ?</a:t>
            </a:r>
          </a:p>
        </p:txBody>
      </p:sp>
      <p:sp>
        <p:nvSpPr>
          <p:cNvPr id="466947" name="Rectangle 3">
            <a:extLst>
              <a:ext uri="{FF2B5EF4-FFF2-40B4-BE49-F238E27FC236}">
                <a16:creationId xmlns:a16="http://schemas.microsoft.com/office/drawing/2014/main" id="{B9D02035-6077-0E46-1D7A-6E026C402CCD}"/>
              </a:ext>
            </a:extLst>
          </p:cNvPr>
          <p:cNvSpPr>
            <a:spLocks noGrp="1" noChangeArrowheads="1"/>
          </p:cNvSpPr>
          <p:nvPr>
            <p:ph idx="1"/>
          </p:nvPr>
        </p:nvSpPr>
        <p:spPr>
          <a:xfrm>
            <a:off x="426404" y="2309294"/>
            <a:ext cx="8279348" cy="3591823"/>
          </a:xfrm>
        </p:spPr>
        <p:txBody>
          <a:bodyPr vert="horz" lIns="91440" tIns="45720" rIns="91440" bIns="45720" rtlCol="0" anchor="t">
            <a:normAutofit/>
          </a:bodyPr>
          <a:lstStyle/>
          <a:p>
            <a:pPr algn="just">
              <a:lnSpc>
                <a:spcPct val="90000"/>
              </a:lnSpc>
            </a:pPr>
            <a:r>
              <a:rPr lang="en-US" dirty="0">
                <a:solidFill>
                  <a:schemeClr val="tx1"/>
                </a:solidFill>
                <a:latin typeface="Calibri"/>
                <a:ea typeface="Calibri"/>
                <a:cs typeface="Calibri"/>
              </a:rPr>
              <a:t>Linux is an operating system that was initially created as a hobby by a young student, Linus Torvalds, at the University of Helsinki in Finland. </a:t>
            </a:r>
          </a:p>
          <a:p>
            <a:pPr algn="just">
              <a:lnSpc>
                <a:spcPct val="90000"/>
              </a:lnSpc>
            </a:pPr>
            <a:endParaRPr lang="en-US" altLang="ja-JP" sz="500" dirty="0">
              <a:solidFill>
                <a:schemeClr val="tx1"/>
              </a:solidFill>
              <a:latin typeface="Calibri"/>
              <a:ea typeface="ＭＳ Ｐゴシック" panose="020B0600070205080204" pitchFamily="34" charset="-128"/>
              <a:cs typeface="Calibri"/>
            </a:endParaRPr>
          </a:p>
          <a:p>
            <a:pPr algn="just">
              <a:lnSpc>
                <a:spcPct val="90000"/>
              </a:lnSpc>
            </a:pPr>
            <a:r>
              <a:rPr lang="en-US" dirty="0">
                <a:solidFill>
                  <a:schemeClr val="tx1"/>
                </a:solidFill>
                <a:latin typeface="Calibri"/>
                <a:ea typeface="Calibri"/>
                <a:cs typeface="Calibri"/>
              </a:rPr>
              <a:t>Linus began his work in 1991 when he released version 0.02 and worked steadily until 1994 when version 1.0 of the Linux Kernel was released. </a:t>
            </a:r>
          </a:p>
          <a:p>
            <a:pPr algn="just">
              <a:lnSpc>
                <a:spcPct val="90000"/>
              </a:lnSpc>
            </a:pPr>
            <a:endParaRPr lang="en-US" altLang="ja-JP" sz="600" dirty="0">
              <a:solidFill>
                <a:schemeClr val="tx1"/>
              </a:solidFill>
              <a:latin typeface="Calibri"/>
              <a:ea typeface="ＭＳ Ｐゴシック" panose="020B0600070205080204" pitchFamily="34" charset="-128"/>
              <a:cs typeface="Calibri"/>
            </a:endParaRPr>
          </a:p>
          <a:p>
            <a:pPr algn="just">
              <a:lnSpc>
                <a:spcPct val="90000"/>
              </a:lnSpc>
            </a:pPr>
            <a:r>
              <a:rPr lang="en-US" dirty="0">
                <a:solidFill>
                  <a:schemeClr val="tx1"/>
                </a:solidFill>
                <a:latin typeface="Calibri"/>
                <a:ea typeface="Calibri"/>
                <a:cs typeface="Calibri"/>
              </a:rPr>
              <a:t>The kernel, at the heart of all Linux systems, is developed and released under the GNU General Public License (GPL) and its source code is freely available to everyone (http://www.kernel.org). </a:t>
            </a:r>
          </a:p>
        </p:txBody>
      </p:sp>
      <p:sp>
        <p:nvSpPr>
          <p:cNvPr id="2" name="Slide Number Placeholder 5">
            <a:extLst>
              <a:ext uri="{FF2B5EF4-FFF2-40B4-BE49-F238E27FC236}">
                <a16:creationId xmlns:a16="http://schemas.microsoft.com/office/drawing/2014/main" id="{8A05C69F-8D50-F07A-C364-60201075414D}"/>
              </a:ext>
            </a:extLst>
          </p:cNvPr>
          <p:cNvSpPr>
            <a:spLocks noGrp="1"/>
          </p:cNvSpPr>
          <p:nvPr>
            <p:ph type="sldNum" sz="quarter" idx="12"/>
          </p:nvPr>
        </p:nvSpPr>
        <p:spPr/>
        <p:txBody>
          <a:bodyPr/>
          <a:lstStyle/>
          <a:p>
            <a:fld id="{F7C94888-BD9C-42C9-83B1-1F5539347E57}" type="slidenum">
              <a:rPr lang="ja-JP" altLang="en-US"/>
              <a:pPr/>
              <a:t>2</a:t>
            </a:fld>
            <a:endParaRPr lang="en-US" altLang="ja-JP"/>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53D4B6A-CFFA-B688-CD50-29C1CCD9D5A2}"/>
              </a:ext>
            </a:extLst>
          </p:cNvPr>
          <p:cNvSpPr>
            <a:spLocks noGrp="1" noChangeArrowheads="1"/>
          </p:cNvSpPr>
          <p:nvPr>
            <p:ph type="title"/>
          </p:nvPr>
        </p:nvSpPr>
        <p:spPr/>
        <p:txBody>
          <a:bodyPr/>
          <a:lstStyle/>
          <a:p>
            <a:r>
              <a:rPr lang="en-US" altLang="ja-JP">
                <a:ea typeface="ＭＳ Ｐゴシック" panose="020B0600070205080204" pitchFamily="34" charset="-128"/>
              </a:rPr>
              <a:t>File Systems </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 Super block</a:t>
            </a:r>
          </a:p>
        </p:txBody>
      </p:sp>
      <p:sp>
        <p:nvSpPr>
          <p:cNvPr id="66563" name="Rectangle 3">
            <a:extLst>
              <a:ext uri="{FF2B5EF4-FFF2-40B4-BE49-F238E27FC236}">
                <a16:creationId xmlns:a16="http://schemas.microsoft.com/office/drawing/2014/main" id="{78E4EF7D-AE49-D6F0-0141-68F456412FA3}"/>
              </a:ext>
            </a:extLst>
          </p:cNvPr>
          <p:cNvSpPr>
            <a:spLocks noGrp="1" noChangeArrowheads="1"/>
          </p:cNvSpPr>
          <p:nvPr>
            <p:ph idx="1"/>
          </p:nvPr>
        </p:nvSpPr>
        <p:spPr>
          <a:xfrm>
            <a:off x="355066" y="2489200"/>
            <a:ext cx="8512814" cy="2547502"/>
          </a:xfrm>
        </p:spPr>
        <p:txBody>
          <a:bodyPr vert="horz" lIns="91440" tIns="45720" rIns="91440" bIns="45720" rtlCol="0" anchor="t">
            <a:normAutofit fontScale="85000" lnSpcReduction="20000"/>
          </a:bodyPr>
          <a:lstStyle/>
          <a:p>
            <a:pPr lvl="1" indent="-283210">
              <a:buFontTx/>
              <a:buNone/>
            </a:pPr>
            <a:endParaRPr lang="ja-JP" altLang="en-US" sz="2400" dirty="0">
              <a:latin typeface="Calibri"/>
              <a:ea typeface="ＭＳ Ｐゴシック" panose="020B0600070205080204" pitchFamily="34" charset="-128"/>
              <a:cs typeface="Calibri"/>
            </a:endParaRPr>
          </a:p>
          <a:p>
            <a:pPr algn="just"/>
            <a:r>
              <a:rPr lang="en-US" altLang="ja-JP" sz="2800" dirty="0">
                <a:latin typeface="Calibri"/>
                <a:ea typeface="ＭＳ Ｐゴシック"/>
                <a:cs typeface="Calibri"/>
              </a:rPr>
              <a:t>Each device also contains more than one copies of the super-block- as the super-block contains information that must be available to use the device. </a:t>
            </a:r>
            <a:endParaRPr lang="en-US" altLang="ja-JP" sz="2800" dirty="0">
              <a:latin typeface="Calibri"/>
              <a:ea typeface="ＭＳ Ｐゴシック" panose="020B0600070205080204" pitchFamily="34" charset="-128"/>
              <a:cs typeface="Calibri"/>
            </a:endParaRPr>
          </a:p>
          <a:p>
            <a:pPr algn="just"/>
            <a:endParaRPr lang="en-US" altLang="ja-JP" sz="2800" dirty="0">
              <a:latin typeface="Calibri"/>
              <a:ea typeface="ＭＳ Ｐゴシック" panose="020B0600070205080204" pitchFamily="34" charset="-128"/>
              <a:cs typeface="Calibri"/>
            </a:endParaRPr>
          </a:p>
          <a:p>
            <a:pPr algn="just"/>
            <a:r>
              <a:rPr lang="en-US" altLang="ja-JP" sz="2800" dirty="0">
                <a:latin typeface="Calibri"/>
                <a:ea typeface="ＭＳ Ｐゴシック"/>
                <a:cs typeface="Calibri"/>
              </a:rPr>
              <a:t>If the original super-block is corrupt, an alternate super-block can be used to mount the file system.</a:t>
            </a:r>
            <a:endParaRPr lang="en-US" altLang="ja-JP" sz="2400" dirty="0">
              <a:latin typeface="Calibri"/>
              <a:ea typeface="ＭＳ Ｐゴシック"/>
              <a:cs typeface="Calibri"/>
            </a:endParaRPr>
          </a:p>
        </p:txBody>
      </p:sp>
      <p:sp>
        <p:nvSpPr>
          <p:cNvPr id="2" name="Slide Number Placeholder 5">
            <a:extLst>
              <a:ext uri="{FF2B5EF4-FFF2-40B4-BE49-F238E27FC236}">
                <a16:creationId xmlns:a16="http://schemas.microsoft.com/office/drawing/2014/main" id="{8C6F27CE-0EBE-334D-C5FE-F26CE4873937}"/>
              </a:ext>
            </a:extLst>
          </p:cNvPr>
          <p:cNvSpPr>
            <a:spLocks noGrp="1"/>
          </p:cNvSpPr>
          <p:nvPr>
            <p:ph type="sldNum" sz="quarter" idx="12"/>
          </p:nvPr>
        </p:nvSpPr>
        <p:spPr/>
        <p:txBody>
          <a:bodyPr/>
          <a:lstStyle/>
          <a:p>
            <a:fld id="{5E18A51A-D426-4ED8-85A0-EDEC7A10B701}" type="slidenum">
              <a:rPr lang="ja-JP" altLang="en-US"/>
              <a:pPr/>
              <a:t>20</a:t>
            </a:fld>
            <a:endParaRPr lang="en-US" altLang="ja-JP"/>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F88D6BF-5A2D-C42E-2D74-A6631F786DB0}"/>
              </a:ext>
            </a:extLst>
          </p:cNvPr>
          <p:cNvSpPr>
            <a:spLocks noGrp="1" noChangeArrowheads="1"/>
          </p:cNvSpPr>
          <p:nvPr>
            <p:ph type="title"/>
          </p:nvPr>
        </p:nvSpPr>
        <p:spPr/>
        <p:txBody>
          <a:bodyPr/>
          <a:lstStyle/>
          <a:p>
            <a:r>
              <a:rPr lang="en-US" altLang="ja-JP">
                <a:ea typeface="ＭＳ Ｐゴシック" panose="020B0600070205080204" pitchFamily="34" charset="-128"/>
              </a:rPr>
              <a:t>File Systems - Superblock</a:t>
            </a:r>
          </a:p>
        </p:txBody>
      </p:sp>
      <p:sp>
        <p:nvSpPr>
          <p:cNvPr id="68611" name="Rectangle 3">
            <a:extLst>
              <a:ext uri="{FF2B5EF4-FFF2-40B4-BE49-F238E27FC236}">
                <a16:creationId xmlns:a16="http://schemas.microsoft.com/office/drawing/2014/main" id="{DFA65A43-126B-A42B-A3C3-2D03BD729AC6}"/>
              </a:ext>
            </a:extLst>
          </p:cNvPr>
          <p:cNvSpPr>
            <a:spLocks noGrp="1" noChangeArrowheads="1"/>
          </p:cNvSpPr>
          <p:nvPr>
            <p:ph idx="1"/>
          </p:nvPr>
        </p:nvSpPr>
        <p:spPr>
          <a:xfrm>
            <a:off x="864382" y="2489200"/>
            <a:ext cx="7861363" cy="3530600"/>
          </a:xfrm>
        </p:spPr>
        <p:txBody>
          <a:bodyPr vert="horz" lIns="91440" tIns="45720" rIns="91440" bIns="45720" rtlCol="0" anchor="t">
            <a:normAutofit/>
          </a:bodyPr>
          <a:lstStyle/>
          <a:p>
            <a:pPr algn="just">
              <a:spcBef>
                <a:spcPct val="0"/>
              </a:spcBef>
            </a:pPr>
            <a:r>
              <a:rPr lang="en-US" altLang="ja-JP" dirty="0">
                <a:latin typeface="Calibri"/>
                <a:ea typeface="ＭＳ Ｐゴシック"/>
                <a:cs typeface="Calibri"/>
              </a:rPr>
              <a:t>The super-block contains info. such as:</a:t>
            </a:r>
          </a:p>
          <a:p>
            <a:pPr lvl="1" indent="-283210" algn="just">
              <a:buFont typeface="Arial" charset="2"/>
              <a:buChar char="•"/>
            </a:pPr>
            <a:endParaRPr lang="en-US" altLang="ja-JP" sz="1800" dirty="0">
              <a:latin typeface="Calibri"/>
              <a:ea typeface="ＭＳ Ｐゴシック" panose="020B0600070205080204" pitchFamily="34" charset="-128"/>
              <a:cs typeface="Calibri"/>
            </a:endParaRPr>
          </a:p>
          <a:p>
            <a:pPr lvl="1" indent="-283210" algn="just">
              <a:buFont typeface="Arial" charset="2"/>
              <a:buChar char="•"/>
            </a:pPr>
            <a:r>
              <a:rPr lang="en-US" altLang="ja-JP" sz="1800" dirty="0">
                <a:latin typeface="Calibri"/>
                <a:ea typeface="ＭＳ Ｐゴシック"/>
                <a:cs typeface="Calibri"/>
              </a:rPr>
              <a:t>a bitmap of blocks on the device, each bit specifies whether a block is free or in use.</a:t>
            </a:r>
          </a:p>
          <a:p>
            <a:pPr lvl="1" indent="-283210" algn="just">
              <a:buFont typeface="Arial" charset="2"/>
              <a:buChar char="•"/>
            </a:pPr>
            <a:r>
              <a:rPr lang="en-US" altLang="ja-JP" sz="1800" dirty="0">
                <a:latin typeface="Calibri"/>
                <a:ea typeface="ＭＳ Ｐゴシック"/>
                <a:cs typeface="Calibri"/>
              </a:rPr>
              <a:t>the size of a data block</a:t>
            </a:r>
          </a:p>
          <a:p>
            <a:pPr lvl="1" indent="-283210" algn="just">
              <a:buFont typeface="Arial" charset="2"/>
              <a:buChar char="•"/>
            </a:pPr>
            <a:r>
              <a:rPr lang="en-US" altLang="ja-JP" sz="1800" dirty="0">
                <a:latin typeface="Calibri"/>
                <a:ea typeface="ＭＳ Ｐゴシック"/>
                <a:cs typeface="Calibri"/>
              </a:rPr>
              <a:t>the count of entries in the I-node table</a:t>
            </a:r>
          </a:p>
          <a:p>
            <a:pPr lvl="1" indent="-283210" algn="just">
              <a:buFont typeface="Arial" charset="2"/>
              <a:buChar char="•"/>
            </a:pPr>
            <a:r>
              <a:rPr lang="en-US" altLang="ja-JP" sz="1800" dirty="0">
                <a:latin typeface="Calibri"/>
                <a:ea typeface="ＭＳ Ｐゴシック"/>
                <a:cs typeface="Calibri"/>
              </a:rPr>
              <a:t>the date and time when the file system was last checked</a:t>
            </a:r>
          </a:p>
          <a:p>
            <a:pPr lvl="1" indent="-283210" algn="just">
              <a:buFont typeface="Arial" charset="2"/>
              <a:buChar char="•"/>
            </a:pPr>
            <a:r>
              <a:rPr lang="en-US" altLang="ja-JP" sz="1800" dirty="0">
                <a:latin typeface="Calibri"/>
                <a:ea typeface="ＭＳ Ｐゴシック"/>
                <a:cs typeface="Calibri"/>
              </a:rPr>
              <a:t>the date and time when the file system was last backed up</a:t>
            </a:r>
          </a:p>
          <a:p>
            <a:pPr lvl="1" indent="-283210" algn="just">
              <a:buFont typeface="Arial" charset="2"/>
              <a:buChar char="•"/>
            </a:pPr>
            <a:endParaRPr lang="en-US" altLang="ja-JP" sz="1800" dirty="0">
              <a:latin typeface="Calibri"/>
              <a:ea typeface="ＭＳ Ｐゴシック" panose="020B0600070205080204" pitchFamily="34" charset="-128"/>
              <a:cs typeface="Calibri"/>
            </a:endParaRPr>
          </a:p>
          <a:p>
            <a:pPr lvl="1" indent="-283210" algn="just">
              <a:buFont typeface="Arial" charset="2"/>
              <a:buChar char="•"/>
            </a:pPr>
            <a:endParaRPr lang="en-US" altLang="ja-JP" sz="18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0A4A3B85-F91E-6B25-F2DA-6FAB1F84652B}"/>
              </a:ext>
            </a:extLst>
          </p:cNvPr>
          <p:cNvSpPr>
            <a:spLocks noGrp="1"/>
          </p:cNvSpPr>
          <p:nvPr>
            <p:ph type="sldNum" sz="quarter" idx="12"/>
          </p:nvPr>
        </p:nvSpPr>
        <p:spPr/>
        <p:txBody>
          <a:bodyPr/>
          <a:lstStyle/>
          <a:p>
            <a:fld id="{5C859724-AF2E-42C8-922C-23D19E0BD60B}" type="slidenum">
              <a:rPr lang="ja-JP" altLang="en-US"/>
              <a:pPr/>
              <a:t>21</a:t>
            </a:fld>
            <a:endParaRPr lang="en-US" altLang="ja-JP"/>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A219758-4CC2-A8CA-035F-9A87ADF5E8EC}"/>
              </a:ext>
            </a:extLst>
          </p:cNvPr>
          <p:cNvSpPr>
            <a:spLocks noGrp="1" noChangeArrowheads="1"/>
          </p:cNvSpPr>
          <p:nvPr>
            <p:ph type="title"/>
          </p:nvPr>
        </p:nvSpPr>
        <p:spPr>
          <a:xfrm>
            <a:off x="873734" y="675140"/>
            <a:ext cx="7391400" cy="1143000"/>
          </a:xfrm>
        </p:spPr>
        <p:txBody>
          <a:bodyPr/>
          <a:lstStyle/>
          <a:p>
            <a:r>
              <a:rPr lang="en-US" altLang="ja-JP">
                <a:ea typeface="ＭＳ Ｐゴシック" panose="020B0600070205080204" pitchFamily="34" charset="-128"/>
              </a:rPr>
              <a:t>File Systems </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 I-node table</a:t>
            </a:r>
          </a:p>
        </p:txBody>
      </p:sp>
      <p:sp>
        <p:nvSpPr>
          <p:cNvPr id="70659" name="Rectangle 3">
            <a:extLst>
              <a:ext uri="{FF2B5EF4-FFF2-40B4-BE49-F238E27FC236}">
                <a16:creationId xmlns:a16="http://schemas.microsoft.com/office/drawing/2014/main" id="{483B47AE-AEA1-029A-D987-2FC79FBD4E85}"/>
              </a:ext>
            </a:extLst>
          </p:cNvPr>
          <p:cNvSpPr>
            <a:spLocks noGrp="1" noChangeArrowheads="1"/>
          </p:cNvSpPr>
          <p:nvPr>
            <p:ph idx="1"/>
          </p:nvPr>
        </p:nvSpPr>
        <p:spPr>
          <a:xfrm>
            <a:off x="272155" y="2489200"/>
            <a:ext cx="8536502" cy="3530600"/>
          </a:xfrm>
        </p:spPr>
        <p:txBody>
          <a:bodyPr vert="horz" lIns="91440" tIns="45720" rIns="91440" bIns="45720" rtlCol="0" anchor="t">
            <a:normAutofit/>
          </a:bodyPr>
          <a:lstStyle/>
          <a:p>
            <a:pPr lvl="1" indent="-283210">
              <a:lnSpc>
                <a:spcPct val="90000"/>
              </a:lnSpc>
            </a:pPr>
            <a:endParaRPr lang="ja-JP" altLang="en-US" sz="1900" dirty="0">
              <a:latin typeface="Calibri"/>
              <a:ea typeface="ＭＳ Ｐゴシック" panose="020B0600070205080204" pitchFamily="34" charset="-128"/>
              <a:cs typeface="Calibri"/>
            </a:endParaRPr>
          </a:p>
          <a:p>
            <a:pPr algn="just">
              <a:lnSpc>
                <a:spcPct val="90000"/>
              </a:lnSpc>
            </a:pPr>
            <a:r>
              <a:rPr lang="en-US" altLang="ja-JP" sz="1900" dirty="0">
                <a:latin typeface="Calibri"/>
                <a:ea typeface="ＭＳ Ｐゴシック"/>
                <a:cs typeface="Calibri"/>
              </a:rPr>
              <a:t>The I-node table contains an entry for each file stored in the file system. The total number of I-nodes in a file system determine the number of files that a file system can contain.</a:t>
            </a:r>
          </a:p>
          <a:p>
            <a:pPr>
              <a:lnSpc>
                <a:spcPct val="90000"/>
              </a:lnSpc>
            </a:pPr>
            <a:endParaRPr lang="en-US" altLang="ja-JP" sz="1900" dirty="0">
              <a:latin typeface="Calibri"/>
              <a:ea typeface="ＭＳ Ｐゴシック" panose="020B0600070205080204" pitchFamily="34" charset="-128"/>
              <a:cs typeface="Calibri"/>
            </a:endParaRPr>
          </a:p>
          <a:p>
            <a:pPr algn="just">
              <a:lnSpc>
                <a:spcPct val="90000"/>
              </a:lnSpc>
            </a:pPr>
            <a:r>
              <a:rPr lang="en-US" altLang="ja-JP" sz="1900" dirty="0">
                <a:latin typeface="Calibri"/>
                <a:ea typeface="ＭＳ Ｐゴシック"/>
                <a:cs typeface="Calibri"/>
              </a:rPr>
              <a:t>When a file system is created, the I-node for the root directory of the file system is automatically created.</a:t>
            </a:r>
          </a:p>
          <a:p>
            <a:pPr>
              <a:lnSpc>
                <a:spcPct val="90000"/>
              </a:lnSpc>
            </a:pPr>
            <a:endParaRPr lang="en-US" altLang="ja-JP" sz="19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701835CF-F9B2-C4A5-5751-051AB7E64F28}"/>
              </a:ext>
            </a:extLst>
          </p:cNvPr>
          <p:cNvSpPr>
            <a:spLocks noGrp="1"/>
          </p:cNvSpPr>
          <p:nvPr>
            <p:ph type="sldNum" sz="quarter" idx="12"/>
          </p:nvPr>
        </p:nvSpPr>
        <p:spPr/>
        <p:txBody>
          <a:bodyPr/>
          <a:lstStyle/>
          <a:p>
            <a:fld id="{0984FBA5-9163-45F9-BE13-CB59D33E5BCA}" type="slidenum">
              <a:rPr lang="ja-JP" altLang="en-US"/>
              <a:pPr/>
              <a:t>22</a:t>
            </a:fld>
            <a:endParaRPr lang="en-US" altLang="ja-JP"/>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5D02C21-BB64-323D-7EE5-DBB721DBF3F4}"/>
              </a:ext>
            </a:extLst>
          </p:cNvPr>
          <p:cNvSpPr>
            <a:spLocks noGrp="1" noChangeArrowheads="1"/>
          </p:cNvSpPr>
          <p:nvPr>
            <p:ph type="title"/>
          </p:nvPr>
        </p:nvSpPr>
        <p:spPr/>
        <p:txBody>
          <a:bodyPr/>
          <a:lstStyle/>
          <a:p>
            <a:r>
              <a:rPr lang="en-US" altLang="ja-JP">
                <a:ea typeface="ＭＳ Ｐゴシック" panose="020B0600070205080204" pitchFamily="34" charset="-128"/>
              </a:rPr>
              <a:t>File Systems </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 I-node table</a:t>
            </a:r>
          </a:p>
        </p:txBody>
      </p:sp>
      <p:sp>
        <p:nvSpPr>
          <p:cNvPr id="72707" name="Rectangle 3">
            <a:extLst>
              <a:ext uri="{FF2B5EF4-FFF2-40B4-BE49-F238E27FC236}">
                <a16:creationId xmlns:a16="http://schemas.microsoft.com/office/drawing/2014/main" id="{534D38C1-46D7-29A9-5209-56E7F1793E5D}"/>
              </a:ext>
            </a:extLst>
          </p:cNvPr>
          <p:cNvSpPr>
            <a:spLocks noGrp="1" noChangeArrowheads="1"/>
          </p:cNvSpPr>
          <p:nvPr>
            <p:ph idx="1"/>
          </p:nvPr>
        </p:nvSpPr>
        <p:spPr>
          <a:xfrm>
            <a:off x="438248" y="2321139"/>
            <a:ext cx="8279348" cy="3307553"/>
          </a:xfrm>
        </p:spPr>
        <p:txBody>
          <a:bodyPr vert="horz" lIns="91440" tIns="45720" rIns="91440" bIns="45720" rtlCol="0" anchor="t">
            <a:normAutofit/>
          </a:bodyPr>
          <a:lstStyle/>
          <a:p>
            <a:pPr lvl="1" indent="-283210">
              <a:buFontTx/>
              <a:buNone/>
            </a:pPr>
            <a:r>
              <a:rPr lang="en-US" altLang="ja-JP" sz="1800" dirty="0">
                <a:latin typeface="Calibri"/>
                <a:ea typeface="ＭＳ Ｐゴシック"/>
                <a:cs typeface="Calibri"/>
              </a:rPr>
              <a:t>Each I-node contains following info:</a:t>
            </a:r>
          </a:p>
          <a:p>
            <a:pPr lvl="3"/>
            <a:r>
              <a:rPr lang="en-US" altLang="ja-JP" sz="1800" dirty="0">
                <a:latin typeface="Calibri"/>
                <a:ea typeface="ＭＳ Ｐゴシック"/>
                <a:cs typeface="Calibri"/>
              </a:rPr>
              <a:t>file owner UID and GID</a:t>
            </a:r>
          </a:p>
          <a:p>
            <a:pPr lvl="3"/>
            <a:r>
              <a:rPr lang="en-US" altLang="ja-JP" sz="1800" dirty="0">
                <a:latin typeface="Calibri"/>
                <a:ea typeface="ＭＳ Ｐゴシック"/>
                <a:cs typeface="Calibri"/>
              </a:rPr>
              <a:t>file type and access permissions</a:t>
            </a:r>
          </a:p>
          <a:p>
            <a:pPr lvl="3"/>
            <a:r>
              <a:rPr lang="en-US" altLang="ja-JP" sz="1800" dirty="0">
                <a:latin typeface="Calibri"/>
                <a:ea typeface="ＭＳ Ｐゴシック"/>
                <a:cs typeface="Calibri"/>
              </a:rPr>
              <a:t>date/time the file was created, last modified, last accessed</a:t>
            </a:r>
          </a:p>
          <a:p>
            <a:pPr lvl="3"/>
            <a:r>
              <a:rPr lang="en-US" altLang="ja-JP" sz="1800" dirty="0">
                <a:latin typeface="Calibri"/>
                <a:ea typeface="ＭＳ Ｐゴシック"/>
                <a:cs typeface="Calibri"/>
              </a:rPr>
              <a:t>size of the file</a:t>
            </a:r>
          </a:p>
          <a:p>
            <a:pPr lvl="3"/>
            <a:r>
              <a:rPr lang="en-US" altLang="ja-JP" sz="1800" dirty="0">
                <a:latin typeface="Calibri"/>
                <a:ea typeface="ＭＳ Ｐゴシック"/>
                <a:cs typeface="Calibri"/>
              </a:rPr>
              <a:t>number of  hard links to the file</a:t>
            </a:r>
          </a:p>
          <a:p>
            <a:pPr lvl="3"/>
            <a:r>
              <a:rPr lang="en-US" altLang="ja-JP" sz="1800" dirty="0">
                <a:latin typeface="Calibri"/>
                <a:ea typeface="ＭＳ Ｐゴシック"/>
                <a:cs typeface="Calibri"/>
              </a:rPr>
              <a:t>Each I-node entry can track a very large file</a:t>
            </a:r>
          </a:p>
        </p:txBody>
      </p:sp>
      <p:sp>
        <p:nvSpPr>
          <p:cNvPr id="2" name="Slide Number Placeholder 5">
            <a:extLst>
              <a:ext uri="{FF2B5EF4-FFF2-40B4-BE49-F238E27FC236}">
                <a16:creationId xmlns:a16="http://schemas.microsoft.com/office/drawing/2014/main" id="{1388199C-94AE-4784-4F3D-DF47CCAF50CE}"/>
              </a:ext>
            </a:extLst>
          </p:cNvPr>
          <p:cNvSpPr>
            <a:spLocks noGrp="1"/>
          </p:cNvSpPr>
          <p:nvPr>
            <p:ph type="sldNum" sz="quarter" idx="12"/>
          </p:nvPr>
        </p:nvSpPr>
        <p:spPr/>
        <p:txBody>
          <a:bodyPr/>
          <a:lstStyle/>
          <a:p>
            <a:fld id="{FF9772F9-5A2F-45A6-9126-F54CD67A54B6}" type="slidenum">
              <a:rPr lang="ja-JP" altLang="en-US"/>
              <a:pPr/>
              <a:t>23</a:t>
            </a:fld>
            <a:endParaRPr lang="en-US" altLang="ja-JP"/>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6B34D1DD-2534-C722-3A29-C7B1B3ECCDD1}"/>
              </a:ext>
            </a:extLst>
          </p:cNvPr>
          <p:cNvSpPr>
            <a:spLocks noGrp="1" noChangeArrowheads="1"/>
          </p:cNvSpPr>
          <p:nvPr>
            <p:ph type="title"/>
          </p:nvPr>
        </p:nvSpPr>
        <p:spPr/>
        <p:txBody>
          <a:bodyPr/>
          <a:lstStyle/>
          <a:p>
            <a:r>
              <a:rPr lang="en-US" altLang="ja-JP">
                <a:ea typeface="ＭＳ Ｐゴシック" panose="020B0600070205080204" pitchFamily="34" charset="-128"/>
              </a:rPr>
              <a:t>Device Special Files</a:t>
            </a:r>
          </a:p>
        </p:txBody>
      </p:sp>
      <p:sp>
        <p:nvSpPr>
          <p:cNvPr id="80898" name="Rectangle 2">
            <a:extLst>
              <a:ext uri="{FF2B5EF4-FFF2-40B4-BE49-F238E27FC236}">
                <a16:creationId xmlns:a16="http://schemas.microsoft.com/office/drawing/2014/main" id="{3CED3EFD-6EB1-860E-B24C-91085891F292}"/>
              </a:ext>
            </a:extLst>
          </p:cNvPr>
          <p:cNvSpPr>
            <a:spLocks noGrp="1" noChangeArrowheads="1"/>
          </p:cNvSpPr>
          <p:nvPr>
            <p:ph idx="1"/>
          </p:nvPr>
        </p:nvSpPr>
        <p:spPr>
          <a:xfrm>
            <a:off x="611179" y="2309293"/>
            <a:ext cx="8229600" cy="3345300"/>
          </a:xfrm>
        </p:spPr>
        <p:txBody>
          <a:bodyPr vert="horz" lIns="91440" tIns="45720" rIns="91440" bIns="45720" rtlCol="0" anchor="t">
            <a:noAutofit/>
          </a:bodyPr>
          <a:lstStyle/>
          <a:p>
            <a:pPr>
              <a:lnSpc>
                <a:spcPct val="90000"/>
              </a:lnSpc>
              <a:buFontTx/>
              <a:buNone/>
            </a:pPr>
            <a:r>
              <a:rPr lang="en-US" altLang="ja-JP" dirty="0">
                <a:latin typeface="Calibri"/>
                <a:ea typeface="ＭＳ Ｐゴシック"/>
                <a:cs typeface="Calibri"/>
              </a:rPr>
              <a:t>A device special file describes following characteristics of a device :</a:t>
            </a:r>
          </a:p>
          <a:p>
            <a:pPr lvl="1" indent="-283210">
              <a:lnSpc>
                <a:spcPct val="90000"/>
              </a:lnSpc>
            </a:pPr>
            <a:r>
              <a:rPr lang="en-US" altLang="ja-JP" sz="1800" dirty="0">
                <a:latin typeface="Calibri"/>
                <a:ea typeface="ＭＳ Ｐゴシック"/>
                <a:cs typeface="Calibri"/>
              </a:rPr>
              <a:t>Device name</a:t>
            </a:r>
          </a:p>
          <a:p>
            <a:pPr lvl="1" indent="-283210">
              <a:lnSpc>
                <a:spcPct val="90000"/>
              </a:lnSpc>
            </a:pPr>
            <a:r>
              <a:rPr lang="en-US" altLang="ja-JP" sz="1800" dirty="0">
                <a:latin typeface="Calibri"/>
                <a:ea typeface="ＭＳ Ｐゴシック"/>
                <a:cs typeface="Calibri"/>
              </a:rPr>
              <a:t>Device type (block device or character device)</a:t>
            </a:r>
          </a:p>
          <a:p>
            <a:pPr lvl="1" indent="-283210">
              <a:lnSpc>
                <a:spcPct val="90000"/>
              </a:lnSpc>
            </a:pPr>
            <a:r>
              <a:rPr lang="en-US" altLang="ja-JP" sz="1800" dirty="0">
                <a:latin typeface="Calibri"/>
                <a:ea typeface="ＭＳ Ｐゴシック"/>
                <a:cs typeface="Calibri"/>
              </a:rPr>
              <a:t>Major device number </a:t>
            </a:r>
          </a:p>
          <a:p>
            <a:pPr lvl="1" indent="-283210">
              <a:lnSpc>
                <a:spcPct val="90000"/>
              </a:lnSpc>
            </a:pPr>
            <a:r>
              <a:rPr lang="en-US" altLang="ja-JP" sz="1800" dirty="0">
                <a:latin typeface="Calibri"/>
                <a:ea typeface="ＭＳ Ｐゴシック"/>
                <a:cs typeface="Calibri"/>
              </a:rPr>
              <a:t>Minor device number </a:t>
            </a:r>
            <a:endParaRPr lang="en-US" altLang="ja-JP" sz="1800" dirty="0">
              <a:latin typeface="Calibri"/>
              <a:ea typeface="ＭＳ Ｐゴシック" panose="020B0600070205080204" pitchFamily="34" charset="-128"/>
              <a:cs typeface="Calibri"/>
            </a:endParaRPr>
          </a:p>
          <a:p>
            <a:pPr lvl="1" indent="-283210">
              <a:lnSpc>
                <a:spcPct val="90000"/>
              </a:lnSpc>
            </a:pPr>
            <a:endParaRPr lang="en-US" altLang="ja-JP" dirty="0">
              <a:latin typeface="Calibri"/>
              <a:ea typeface="ＭＳ Ｐゴシック"/>
              <a:cs typeface="Calibri"/>
            </a:endParaRPr>
          </a:p>
          <a:p>
            <a:pPr algn="just">
              <a:lnSpc>
                <a:spcPct val="90000"/>
              </a:lnSpc>
            </a:pPr>
            <a:r>
              <a:rPr lang="en-US" altLang="ja-JP" dirty="0">
                <a:latin typeface="Calibri"/>
                <a:ea typeface="ＭＳ Ｐゴシック"/>
                <a:cs typeface="Calibri"/>
              </a:rPr>
              <a:t>Each file system must be mounted before it can be used. Normally, all file systems are mounted during system startup.</a:t>
            </a:r>
          </a:p>
          <a:p>
            <a:pPr algn="just">
              <a:lnSpc>
                <a:spcPct val="90000"/>
              </a:lnSpc>
            </a:pPr>
            <a:r>
              <a:rPr lang="en-US" dirty="0">
                <a:latin typeface="Calibri"/>
                <a:ea typeface="ＭＳ Ｐゴシック"/>
                <a:cs typeface="Calibri"/>
              </a:rPr>
              <a:t>Each file is located on a file system.  Each file system is created on a device, and associated with a device special file.</a:t>
            </a:r>
            <a:endParaRPr lang="en-US" dirty="0">
              <a:solidFill>
                <a:srgbClr val="000000"/>
              </a:solidFill>
              <a:latin typeface="Calibri"/>
              <a:ea typeface="ＭＳ Ｐゴシック"/>
              <a:cs typeface="Calibri"/>
            </a:endParaRPr>
          </a:p>
          <a:p>
            <a:pPr algn="just">
              <a:lnSpc>
                <a:spcPct val="90000"/>
              </a:lnSpc>
            </a:pPr>
            <a:r>
              <a:rPr lang="en-US" dirty="0">
                <a:latin typeface="Calibri"/>
                <a:ea typeface="ＭＳ Ｐゴシック"/>
                <a:cs typeface="Calibri"/>
              </a:rPr>
              <a:t>Therefore, when you use a file, UNIX can find out which device special file is associated with that file and send your request to a particular device driver.</a:t>
            </a:r>
            <a:endParaRPr lang="en-US" dirty="0">
              <a:solidFill>
                <a:srgbClr val="000000"/>
              </a:solidFill>
              <a:latin typeface="Calibri"/>
              <a:ea typeface="ＭＳ Ｐゴシック"/>
              <a:cs typeface="Calibri"/>
            </a:endParaRPr>
          </a:p>
          <a:p>
            <a:pPr algn="just">
              <a:lnSpc>
                <a:spcPct val="90000"/>
              </a:lnSpc>
            </a:pPr>
            <a:endParaRPr lang="en-US" dirty="0">
              <a:solidFill>
                <a:srgbClr val="000000"/>
              </a:solidFill>
              <a:latin typeface="Calibri"/>
              <a:ea typeface="ＭＳ Ｐゴシック" panose="020B0600070205080204" pitchFamily="34" charset="-128"/>
              <a:cs typeface="Calibri"/>
            </a:endParaRPr>
          </a:p>
          <a:p>
            <a:pPr algn="just">
              <a:lnSpc>
                <a:spcPct val="90000"/>
              </a:lnSpc>
            </a:pPr>
            <a:endParaRPr lang="en-US" dirty="0">
              <a:solidFill>
                <a:srgbClr val="000000"/>
              </a:solidFill>
              <a:latin typeface="Calibri"/>
              <a:ea typeface="ＭＳ Ｐゴシック" panose="020B0600070205080204" pitchFamily="34" charset="-128"/>
              <a:cs typeface="Calibri"/>
            </a:endParaRPr>
          </a:p>
          <a:p>
            <a:pPr algn="just">
              <a:lnSpc>
                <a:spcPct val="90000"/>
              </a:lnSpc>
            </a:pPr>
            <a:endParaRPr lang="en-US" altLang="ja-JP" dirty="0">
              <a:latin typeface="Calibri"/>
              <a:ea typeface="ＭＳ Ｐゴシック" panose="020B0600070205080204" pitchFamily="34" charset="-128"/>
              <a:cs typeface="Calibri"/>
            </a:endParaRPr>
          </a:p>
          <a:p>
            <a:pPr>
              <a:lnSpc>
                <a:spcPct val="90000"/>
              </a:lnSpc>
            </a:pPr>
            <a:endParaRPr lang="en-US" altLang="ja-JP" dirty="0">
              <a:latin typeface="Calibri"/>
              <a:ea typeface="ＭＳ Ｐゴシック" panose="020B0600070205080204" pitchFamily="34" charset="-128"/>
              <a:cs typeface="Calibri"/>
            </a:endParaRPr>
          </a:p>
          <a:p>
            <a:pPr>
              <a:lnSpc>
                <a:spcPct val="90000"/>
              </a:lnSpc>
              <a:buFontTx/>
              <a:buNone/>
            </a:pPr>
            <a:endParaRPr lang="en-US" altLang="ja-JP" dirty="0">
              <a:latin typeface="Calibri"/>
              <a:ea typeface="ＭＳ Ｐゴシック" panose="020B0600070205080204" pitchFamily="34" charset="-128"/>
              <a:cs typeface="Calibri"/>
            </a:endParaRPr>
          </a:p>
          <a:p>
            <a:pPr lvl="1" indent="-283210">
              <a:lnSpc>
                <a:spcPct val="90000"/>
              </a:lnSpc>
              <a:buNone/>
            </a:pPr>
            <a:endParaRPr lang="en-US" altLang="ja-JP" sz="18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D630E416-9E47-54CF-AF9D-F7B1C08C90E7}"/>
              </a:ext>
            </a:extLst>
          </p:cNvPr>
          <p:cNvSpPr>
            <a:spLocks noGrp="1"/>
          </p:cNvSpPr>
          <p:nvPr>
            <p:ph type="sldNum" sz="quarter" idx="12"/>
          </p:nvPr>
        </p:nvSpPr>
        <p:spPr/>
        <p:txBody>
          <a:bodyPr/>
          <a:lstStyle/>
          <a:p>
            <a:fld id="{7E3AC7D7-FE67-4E40-B5DA-4C7340F07ECD}" type="slidenum">
              <a:rPr lang="ja-JP" altLang="en-US"/>
              <a:pPr/>
              <a:t>24</a:t>
            </a:fld>
            <a:endParaRPr lang="en-US" altLang="ja-JP"/>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a:extLst>
              <a:ext uri="{FF2B5EF4-FFF2-40B4-BE49-F238E27FC236}">
                <a16:creationId xmlns:a16="http://schemas.microsoft.com/office/drawing/2014/main" id="{7C6EFF1F-9D5A-271A-17EE-672A6DBAAB06}"/>
              </a:ext>
            </a:extLst>
          </p:cNvPr>
          <p:cNvSpPr>
            <a:spLocks noGrp="1" noChangeArrowheads="1"/>
          </p:cNvSpPr>
          <p:nvPr>
            <p:ph type="title"/>
          </p:nvPr>
        </p:nvSpPr>
        <p:spPr/>
        <p:txBody>
          <a:bodyPr/>
          <a:lstStyle/>
          <a:p>
            <a:r>
              <a:rPr lang="en-US" altLang="ja-JP">
                <a:ea typeface="ＭＳ Ｐゴシック" panose="020B0600070205080204" pitchFamily="34" charset="-128"/>
              </a:rPr>
              <a:t>FS - Mounting</a:t>
            </a:r>
          </a:p>
        </p:txBody>
      </p:sp>
      <p:sp>
        <p:nvSpPr>
          <p:cNvPr id="87042" name="Rectangle 2">
            <a:extLst>
              <a:ext uri="{FF2B5EF4-FFF2-40B4-BE49-F238E27FC236}">
                <a16:creationId xmlns:a16="http://schemas.microsoft.com/office/drawing/2014/main" id="{EC6C4878-A66A-C071-DAFF-137B23BAC6AF}"/>
              </a:ext>
            </a:extLst>
          </p:cNvPr>
          <p:cNvSpPr>
            <a:spLocks noGrp="1" noChangeArrowheads="1"/>
          </p:cNvSpPr>
          <p:nvPr>
            <p:ph idx="1"/>
          </p:nvPr>
        </p:nvSpPr>
        <p:spPr>
          <a:xfrm>
            <a:off x="366911" y="2489200"/>
            <a:ext cx="8560192" cy="3530600"/>
          </a:xfrm>
        </p:spPr>
        <p:txBody>
          <a:bodyPr vert="horz" lIns="91440" tIns="45720" rIns="91440" bIns="45720" rtlCol="0" anchor="t">
            <a:noAutofit/>
          </a:bodyPr>
          <a:lstStyle/>
          <a:p>
            <a:pPr algn="just">
              <a:lnSpc>
                <a:spcPct val="90000"/>
              </a:lnSpc>
            </a:pPr>
            <a:r>
              <a:rPr lang="en-US" altLang="ja-JP" dirty="0">
                <a:latin typeface="Calibri"/>
                <a:ea typeface="ＭＳ Ｐゴシック"/>
                <a:cs typeface="Calibri"/>
              </a:rPr>
              <a:t>The “dev” directory contains names of each device special file. Therefore each </a:t>
            </a:r>
            <a:r>
              <a:rPr lang="en-US" altLang="ja-JP" i="1" dirty="0">
                <a:latin typeface="Calibri"/>
                <a:ea typeface="ＭＳ Ｐゴシック"/>
                <a:cs typeface="Calibri"/>
              </a:rPr>
              <a:t>device special file name</a:t>
            </a:r>
            <a:r>
              <a:rPr lang="en-US" altLang="ja-JP" b="1" dirty="0">
                <a:latin typeface="Calibri"/>
                <a:ea typeface="ＭＳ Ｐゴシック"/>
                <a:cs typeface="Calibri"/>
              </a:rPr>
              <a:t> </a:t>
            </a:r>
            <a:r>
              <a:rPr lang="en-US" altLang="ja-JP" dirty="0">
                <a:latin typeface="Calibri"/>
                <a:ea typeface="ＭＳ Ｐゴシック"/>
                <a:cs typeface="Calibri"/>
              </a:rPr>
              <a:t>is also stored in a device.</a:t>
            </a:r>
          </a:p>
          <a:p>
            <a:pPr algn="just">
              <a:lnSpc>
                <a:spcPct val="90000"/>
              </a:lnSpc>
            </a:pPr>
            <a:r>
              <a:rPr lang="en-US" altLang="ja-JP" dirty="0">
                <a:latin typeface="Calibri"/>
                <a:ea typeface="ＭＳ Ｐゴシック"/>
                <a:cs typeface="Calibri"/>
              </a:rPr>
              <a:t>A file system is mounted typically under an empty directory. This directory is called the </a:t>
            </a:r>
            <a:r>
              <a:rPr lang="en-US" altLang="ja-JP" dirty="0">
                <a:latin typeface="Calibri"/>
                <a:ea typeface="ＭＳ Ｐゴシック"/>
                <a:cs typeface="Arial"/>
              </a:rPr>
              <a:t>“</a:t>
            </a:r>
            <a:r>
              <a:rPr lang="en-US" altLang="ja-JP" dirty="0">
                <a:latin typeface="Calibri"/>
                <a:ea typeface="ＭＳ Ｐゴシック"/>
                <a:cs typeface="Calibri"/>
              </a:rPr>
              <a:t>mount point</a:t>
            </a:r>
            <a:r>
              <a:rPr lang="en-US" altLang="ja-JP" dirty="0">
                <a:latin typeface="Calibri"/>
                <a:ea typeface="ＭＳ Ｐゴシック"/>
                <a:cs typeface="Arial"/>
              </a:rPr>
              <a:t>”</a:t>
            </a:r>
            <a:r>
              <a:rPr lang="en-US" altLang="ja-JP" dirty="0">
                <a:latin typeface="Calibri"/>
                <a:ea typeface="ＭＳ Ｐゴシック"/>
                <a:cs typeface="Calibri"/>
              </a:rPr>
              <a:t> for the file system.</a:t>
            </a:r>
          </a:p>
          <a:p>
            <a:pPr algn="just"/>
            <a:r>
              <a:rPr lang="ja-JP" altLang="en-US" dirty="0">
                <a:latin typeface="Calibri"/>
                <a:ea typeface="ＭＳ Ｐゴシック"/>
                <a:cs typeface="Calibri"/>
              </a:rPr>
              <a:t>      </a:t>
            </a:r>
            <a:r>
              <a:rPr lang="en-US">
                <a:latin typeface="Calibri"/>
                <a:ea typeface="ＭＳ Ｐゴシック"/>
                <a:cs typeface="Calibri"/>
              </a:rPr>
              <a:t>You can use mount command to find how many file systems are mounted, and what is the mount point for each file system :</a:t>
            </a:r>
            <a:endParaRPr lang="en-US">
              <a:solidFill>
                <a:srgbClr val="000000"/>
              </a:solidFill>
              <a:latin typeface="Calibri"/>
              <a:ea typeface="ＭＳ Ｐゴシック"/>
              <a:cs typeface="Calibri"/>
            </a:endParaRPr>
          </a:p>
          <a:p>
            <a:pPr lvl="1" indent="-283210" algn="just"/>
            <a:r>
              <a:rPr lang="en-US" sz="1800" dirty="0">
                <a:latin typeface="Calibri"/>
                <a:ea typeface="ＭＳ Ｐゴシック"/>
                <a:cs typeface="Calibri"/>
              </a:rPr>
              <a:t>$ mount</a:t>
            </a:r>
            <a:endParaRPr lang="en-US" sz="1800" dirty="0">
              <a:solidFill>
                <a:srgbClr val="000000"/>
              </a:solidFill>
              <a:latin typeface="Calibri"/>
              <a:ea typeface="ＭＳ Ｐゴシック"/>
              <a:cs typeface="Calibri"/>
            </a:endParaRPr>
          </a:p>
          <a:p>
            <a:pPr lvl="1" indent="-283210" algn="just"/>
            <a:r>
              <a:rPr lang="en-US" sz="1800" dirty="0">
                <a:latin typeface="Calibri"/>
                <a:ea typeface="ＭＳ Ｐゴシック"/>
                <a:cs typeface="Calibri"/>
              </a:rPr>
              <a:t>/dev/hda2 on / type ext2 (</a:t>
            </a:r>
            <a:r>
              <a:rPr lang="en-US" sz="1800" err="1">
                <a:latin typeface="Calibri"/>
                <a:ea typeface="ＭＳ Ｐゴシック"/>
                <a:cs typeface="Calibri"/>
              </a:rPr>
              <a:t>rw</a:t>
            </a:r>
            <a:r>
              <a:rPr lang="en-US" sz="1800" dirty="0">
                <a:latin typeface="Calibri"/>
                <a:ea typeface="ＭＳ Ｐゴシック"/>
                <a:cs typeface="Calibri"/>
              </a:rPr>
              <a:t>)</a:t>
            </a:r>
            <a:endParaRPr lang="en-US" sz="1800">
              <a:solidFill>
                <a:srgbClr val="000000"/>
              </a:solidFill>
              <a:latin typeface="Calibri"/>
              <a:ea typeface="ＭＳ Ｐゴシック"/>
              <a:cs typeface="Calibri"/>
            </a:endParaRPr>
          </a:p>
          <a:p>
            <a:pPr lvl="1" indent="-283210" algn="just"/>
            <a:r>
              <a:rPr lang="en-US" sz="1800" dirty="0">
                <a:latin typeface="Calibri"/>
                <a:ea typeface="ＭＳ Ｐゴシック"/>
                <a:cs typeface="Calibri"/>
              </a:rPr>
              <a:t>none on /proc type proc (</a:t>
            </a:r>
            <a:r>
              <a:rPr lang="en-US" sz="1800" err="1">
                <a:latin typeface="Calibri"/>
                <a:ea typeface="ＭＳ Ｐゴシック"/>
                <a:cs typeface="Calibri"/>
              </a:rPr>
              <a:t>rw</a:t>
            </a:r>
            <a:r>
              <a:rPr lang="en-US" sz="1800" dirty="0">
                <a:latin typeface="Calibri"/>
                <a:ea typeface="ＭＳ Ｐゴシック"/>
                <a:cs typeface="Calibri"/>
              </a:rPr>
              <a:t>) </a:t>
            </a:r>
            <a:endParaRPr lang="en-US" sz="1800">
              <a:solidFill>
                <a:srgbClr val="000000"/>
              </a:solidFill>
              <a:latin typeface="Calibri"/>
              <a:ea typeface="ＭＳ Ｐゴシック"/>
              <a:cs typeface="Calibri"/>
            </a:endParaRPr>
          </a:p>
          <a:p>
            <a:pPr algn="just">
              <a:lnSpc>
                <a:spcPct val="90000"/>
              </a:lnSpc>
            </a:pPr>
            <a:endParaRPr lang="en-US" altLang="ja-JP"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8B31438E-DD9E-F9FB-C2C0-9F20E469FBE6}"/>
              </a:ext>
            </a:extLst>
          </p:cNvPr>
          <p:cNvSpPr>
            <a:spLocks noGrp="1"/>
          </p:cNvSpPr>
          <p:nvPr>
            <p:ph type="sldNum" sz="quarter" idx="12"/>
          </p:nvPr>
        </p:nvSpPr>
        <p:spPr/>
        <p:txBody>
          <a:bodyPr/>
          <a:lstStyle/>
          <a:p>
            <a:fld id="{86F81069-2FFD-47BB-9975-695E71A9AC68}" type="slidenum">
              <a:rPr lang="ja-JP" altLang="en-US"/>
              <a:pPr/>
              <a:t>25</a:t>
            </a:fld>
            <a:endParaRPr lang="en-US" altLang="ja-JP"/>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537F7F1-E4B5-8953-EFD1-916038F3F6C4}"/>
              </a:ext>
            </a:extLst>
          </p:cNvPr>
          <p:cNvSpPr>
            <a:spLocks noGrp="1" noChangeArrowheads="1"/>
          </p:cNvSpPr>
          <p:nvPr>
            <p:ph type="title"/>
          </p:nvPr>
        </p:nvSpPr>
        <p:spPr>
          <a:xfrm>
            <a:off x="979545" y="675140"/>
            <a:ext cx="9372600" cy="1143000"/>
          </a:xfrm>
        </p:spPr>
        <p:txBody>
          <a:bodyPr/>
          <a:lstStyle/>
          <a:p>
            <a:r>
              <a:rPr lang="en-US" altLang="ja-JP">
                <a:ea typeface="ＭＳ Ｐゴシック" panose="020B0600070205080204" pitchFamily="34" charset="-128"/>
              </a:rPr>
              <a:t>FS</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 Internal Routines</a:t>
            </a:r>
          </a:p>
        </p:txBody>
      </p:sp>
      <p:sp>
        <p:nvSpPr>
          <p:cNvPr id="95235" name="Rectangle 3">
            <a:extLst>
              <a:ext uri="{FF2B5EF4-FFF2-40B4-BE49-F238E27FC236}">
                <a16:creationId xmlns:a16="http://schemas.microsoft.com/office/drawing/2014/main" id="{DB817376-44D8-7BEA-8EB1-DA7C4A2922EB}"/>
              </a:ext>
            </a:extLst>
          </p:cNvPr>
          <p:cNvSpPr>
            <a:spLocks noGrp="1" noChangeArrowheads="1"/>
          </p:cNvSpPr>
          <p:nvPr>
            <p:ph idx="1"/>
          </p:nvPr>
        </p:nvSpPr>
        <p:spPr>
          <a:xfrm>
            <a:off x="685800" y="2762941"/>
            <a:ext cx="7772400" cy="3336925"/>
          </a:xfrm>
        </p:spPr>
        <p:txBody>
          <a:bodyPr vert="horz" lIns="91440" tIns="45720" rIns="91440" bIns="45720" rtlCol="0" anchor="t">
            <a:normAutofit/>
          </a:bodyPr>
          <a:lstStyle/>
          <a:p>
            <a:pPr algn="just"/>
            <a:r>
              <a:rPr lang="en-US" altLang="ja-JP" sz="2100" dirty="0">
                <a:latin typeface="Calibri"/>
                <a:ea typeface="ＭＳ Ｐゴシック"/>
                <a:cs typeface="Calibri"/>
              </a:rPr>
              <a:t>The file system contains a number of internal support routines that are used for accessing a file.  </a:t>
            </a:r>
            <a:endParaRPr lang="en-US" altLang="ja-JP" sz="2100" dirty="0">
              <a:latin typeface="Calibri"/>
              <a:ea typeface="ＭＳ Ｐゴシック" panose="020B0600070205080204" pitchFamily="34" charset="-128"/>
              <a:cs typeface="Calibri"/>
            </a:endParaRPr>
          </a:p>
          <a:p>
            <a:pPr lvl="1" indent="-283210" algn="just"/>
            <a:r>
              <a:rPr lang="en-US" altLang="ja-JP" sz="2100" dirty="0" err="1">
                <a:latin typeface="Calibri"/>
                <a:ea typeface="ＭＳ Ｐゴシック"/>
                <a:cs typeface="Calibri"/>
              </a:rPr>
              <a:t>namei</a:t>
            </a:r>
            <a:r>
              <a:rPr lang="en-US" altLang="ja-JP" sz="2100" dirty="0">
                <a:latin typeface="Calibri"/>
                <a:ea typeface="ＭＳ Ｐゴシック"/>
                <a:cs typeface="Calibri"/>
              </a:rPr>
              <a:t>( )</a:t>
            </a:r>
          </a:p>
          <a:p>
            <a:pPr lvl="1" indent="-283210" algn="just"/>
            <a:r>
              <a:rPr lang="en-US" altLang="ja-JP" sz="2100" dirty="0" err="1">
                <a:latin typeface="Calibri"/>
                <a:ea typeface="ＭＳ Ｐゴシック"/>
                <a:cs typeface="Calibri"/>
              </a:rPr>
              <a:t>iget</a:t>
            </a:r>
            <a:r>
              <a:rPr lang="en-US" altLang="ja-JP" sz="2100" dirty="0">
                <a:latin typeface="Calibri"/>
                <a:ea typeface="ＭＳ Ｐゴシック"/>
                <a:cs typeface="Calibri"/>
              </a:rPr>
              <a:t>() / </a:t>
            </a:r>
            <a:r>
              <a:rPr lang="en-US" altLang="ja-JP" sz="2100" dirty="0" err="1">
                <a:latin typeface="Calibri"/>
                <a:ea typeface="ＭＳ Ｐゴシック"/>
                <a:cs typeface="Calibri"/>
              </a:rPr>
              <a:t>iput</a:t>
            </a:r>
            <a:r>
              <a:rPr lang="en-US" altLang="ja-JP" sz="2100" dirty="0">
                <a:latin typeface="Calibri"/>
                <a:ea typeface="ＭＳ Ｐゴシック"/>
                <a:cs typeface="Calibri"/>
              </a:rPr>
              <a:t>( ) </a:t>
            </a:r>
            <a:endParaRPr lang="en-US" altLang="ja-JP" sz="2100" dirty="0">
              <a:latin typeface="Calibri"/>
              <a:ea typeface="ＭＳ Ｐゴシック" panose="020B0600070205080204" pitchFamily="34" charset="-128"/>
              <a:cs typeface="Calibri"/>
            </a:endParaRPr>
          </a:p>
          <a:p>
            <a:pPr lvl="1" indent="-283210" algn="just"/>
            <a:r>
              <a:rPr lang="en-US" altLang="ja-JP" sz="2100" dirty="0">
                <a:latin typeface="Calibri"/>
                <a:ea typeface="ＭＳ Ｐゴシック"/>
                <a:cs typeface="Calibri"/>
              </a:rPr>
              <a:t>bread( ) </a:t>
            </a:r>
            <a:endParaRPr lang="en-US" altLang="ja-JP" sz="2100" dirty="0">
              <a:latin typeface="Calibri"/>
              <a:ea typeface="ＭＳ Ｐゴシック" panose="020B0600070205080204" pitchFamily="34" charset="-128"/>
              <a:cs typeface="Calibri"/>
            </a:endParaRPr>
          </a:p>
          <a:p>
            <a:pPr lvl="1" indent="-283210" algn="just"/>
            <a:r>
              <a:rPr lang="en-US" altLang="ja-JP" sz="2100" dirty="0" err="1">
                <a:latin typeface="Calibri"/>
                <a:ea typeface="ＭＳ Ｐゴシック"/>
                <a:cs typeface="Calibri"/>
              </a:rPr>
              <a:t>bwrite</a:t>
            </a:r>
            <a:r>
              <a:rPr lang="en-US" altLang="ja-JP" sz="2100" dirty="0">
                <a:latin typeface="Calibri"/>
                <a:ea typeface="ＭＳ Ｐゴシック"/>
                <a:cs typeface="Calibri"/>
              </a:rPr>
              <a:t>( ) </a:t>
            </a:r>
            <a:endParaRPr lang="en-US" altLang="ja-JP" sz="2100" dirty="0">
              <a:latin typeface="Calibri"/>
              <a:ea typeface="ＭＳ Ｐゴシック" panose="020B0600070205080204" pitchFamily="34" charset="-128"/>
              <a:cs typeface="Calibri"/>
            </a:endParaRPr>
          </a:p>
          <a:p>
            <a:pPr lvl="1" indent="-283210" algn="just"/>
            <a:r>
              <a:rPr lang="en-US" altLang="ja-JP" sz="2100" dirty="0" err="1">
                <a:latin typeface="Calibri"/>
                <a:ea typeface="ＭＳ Ｐゴシック"/>
                <a:cs typeface="Calibri"/>
              </a:rPr>
              <a:t>getblk</a:t>
            </a:r>
            <a:r>
              <a:rPr lang="en-US" altLang="ja-JP" sz="2100" dirty="0">
                <a:latin typeface="Calibri"/>
                <a:ea typeface="ＭＳ Ｐゴシック"/>
                <a:cs typeface="Calibri"/>
              </a:rPr>
              <a:t>( )</a:t>
            </a:r>
          </a:p>
          <a:p>
            <a:pPr algn="just">
              <a:spcBef>
                <a:spcPct val="0"/>
              </a:spcBef>
            </a:pPr>
            <a:endParaRPr lang="en-US" altLang="ja-JP" sz="2100" dirty="0">
              <a:latin typeface="Calibri"/>
              <a:ea typeface="ＭＳ Ｐゴシック" panose="020B0600070205080204" pitchFamily="34" charset="-128"/>
              <a:cs typeface="Calibri"/>
            </a:endParaRPr>
          </a:p>
          <a:p>
            <a:pPr lvl="1" indent="-283210" algn="just">
              <a:buFontTx/>
              <a:buNone/>
            </a:pPr>
            <a:endParaRPr lang="ja-JP" altLang="en-US" sz="21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3FEE001C-4661-7DDB-2E06-4EF7F12D57BF}"/>
              </a:ext>
            </a:extLst>
          </p:cNvPr>
          <p:cNvSpPr>
            <a:spLocks noGrp="1"/>
          </p:cNvSpPr>
          <p:nvPr>
            <p:ph type="sldNum" sz="quarter" idx="12"/>
          </p:nvPr>
        </p:nvSpPr>
        <p:spPr/>
        <p:txBody>
          <a:bodyPr/>
          <a:lstStyle/>
          <a:p>
            <a:fld id="{B1FB5316-5F93-4AE8-8D7A-76ED66B89EC8}" type="slidenum">
              <a:rPr lang="ja-JP" altLang="en-US"/>
              <a:pPr/>
              <a:t>26</a:t>
            </a:fld>
            <a:endParaRPr lang="en-US" altLang="ja-JP"/>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52E58FF-40CA-DBEF-47CF-0091BAF1E628}"/>
              </a:ext>
            </a:extLst>
          </p:cNvPr>
          <p:cNvSpPr>
            <a:spLocks noGrp="1" noChangeArrowheads="1"/>
          </p:cNvSpPr>
          <p:nvPr>
            <p:ph type="title"/>
          </p:nvPr>
        </p:nvSpPr>
        <p:spPr/>
        <p:txBody>
          <a:bodyPr/>
          <a:lstStyle/>
          <a:p>
            <a:r>
              <a:rPr lang="en-US" altLang="ja-JP">
                <a:ea typeface="ＭＳ Ｐゴシック" panose="020B0600070205080204" pitchFamily="34" charset="-128"/>
              </a:rPr>
              <a:t>Buffer Cache</a:t>
            </a:r>
          </a:p>
        </p:txBody>
      </p:sp>
      <p:sp>
        <p:nvSpPr>
          <p:cNvPr id="97283" name="Rectangle 3">
            <a:extLst>
              <a:ext uri="{FF2B5EF4-FFF2-40B4-BE49-F238E27FC236}">
                <a16:creationId xmlns:a16="http://schemas.microsoft.com/office/drawing/2014/main" id="{3FE6381B-7485-B468-6243-37435462FD48}"/>
              </a:ext>
            </a:extLst>
          </p:cNvPr>
          <p:cNvSpPr>
            <a:spLocks noGrp="1" noChangeArrowheads="1"/>
          </p:cNvSpPr>
          <p:nvPr>
            <p:ph idx="1"/>
          </p:nvPr>
        </p:nvSpPr>
        <p:spPr>
          <a:xfrm>
            <a:off x="864382" y="2489200"/>
            <a:ext cx="7932430" cy="3530600"/>
          </a:xfrm>
        </p:spPr>
        <p:txBody>
          <a:bodyPr vert="horz" lIns="91440" tIns="45720" rIns="91440" bIns="45720" rtlCol="0" anchor="t">
            <a:normAutofit fontScale="92500" lnSpcReduction="20000"/>
          </a:bodyPr>
          <a:lstStyle/>
          <a:p>
            <a:pPr>
              <a:lnSpc>
                <a:spcPct val="90000"/>
              </a:lnSpc>
            </a:pPr>
            <a:endParaRPr lang="ja-JP" altLang="en-US" sz="2800" dirty="0">
              <a:latin typeface="Calibri"/>
              <a:ea typeface="ＭＳ Ｐゴシック" panose="020B0600070205080204" pitchFamily="34" charset="-128"/>
              <a:cs typeface="Calibri"/>
            </a:endParaRPr>
          </a:p>
          <a:p>
            <a:pPr>
              <a:lnSpc>
                <a:spcPct val="90000"/>
              </a:lnSpc>
            </a:pPr>
            <a:r>
              <a:rPr lang="en-US" altLang="ja-JP" sz="2800" dirty="0">
                <a:latin typeface="Calibri"/>
                <a:ea typeface="ＭＳ Ｐゴシック"/>
                <a:cs typeface="Calibri"/>
              </a:rPr>
              <a:t>The file system also maintains a </a:t>
            </a:r>
            <a:r>
              <a:rPr lang="en-US" altLang="ja-JP" sz="2800" i="1" dirty="0">
                <a:latin typeface="Calibri"/>
                <a:ea typeface="ＭＳ Ｐゴシック"/>
                <a:cs typeface="Calibri"/>
              </a:rPr>
              <a:t>buffer cache</a:t>
            </a:r>
            <a:r>
              <a:rPr lang="en-US" altLang="ja-JP" sz="2800" dirty="0">
                <a:latin typeface="Calibri"/>
                <a:ea typeface="ＭＳ Ｐゴシック"/>
                <a:cs typeface="Calibri"/>
              </a:rPr>
              <a:t>. </a:t>
            </a:r>
            <a:endParaRPr lang="en-US" altLang="ja-JP" sz="2800" dirty="0">
              <a:latin typeface="Calibri"/>
              <a:ea typeface="ＭＳ Ｐゴシック" panose="020B0600070205080204" pitchFamily="34" charset="-128"/>
              <a:cs typeface="Calibri"/>
            </a:endParaRPr>
          </a:p>
          <a:p>
            <a:pPr>
              <a:lnSpc>
                <a:spcPct val="90000"/>
              </a:lnSpc>
            </a:pPr>
            <a:endParaRPr lang="en-US" altLang="ja-JP" sz="2800" dirty="0">
              <a:latin typeface="Calibri"/>
              <a:ea typeface="ＭＳ Ｐゴシック" panose="020B0600070205080204" pitchFamily="34" charset="-128"/>
              <a:cs typeface="Calibri"/>
            </a:endParaRPr>
          </a:p>
          <a:p>
            <a:pPr>
              <a:lnSpc>
                <a:spcPct val="90000"/>
              </a:lnSpc>
            </a:pPr>
            <a:r>
              <a:rPr lang="en-US" altLang="ja-JP" sz="2800" dirty="0">
                <a:latin typeface="Calibri"/>
                <a:ea typeface="ＭＳ Ｐゴシック"/>
                <a:cs typeface="Calibri"/>
              </a:rPr>
              <a:t>The buffer cache is stored in physical memory (non-paged memory). </a:t>
            </a:r>
            <a:endParaRPr lang="en-US" altLang="ja-JP" sz="2800" dirty="0">
              <a:latin typeface="Calibri"/>
              <a:ea typeface="ＭＳ Ｐゴシック" panose="020B0600070205080204" pitchFamily="34" charset="-128"/>
              <a:cs typeface="Calibri"/>
            </a:endParaRPr>
          </a:p>
          <a:p>
            <a:pPr>
              <a:lnSpc>
                <a:spcPct val="90000"/>
              </a:lnSpc>
            </a:pPr>
            <a:endParaRPr lang="en-US" altLang="ja-JP" sz="2800" dirty="0">
              <a:latin typeface="Calibri"/>
              <a:ea typeface="ＭＳ Ｐゴシック" panose="020B0600070205080204" pitchFamily="34" charset="-128"/>
              <a:cs typeface="Calibri"/>
            </a:endParaRPr>
          </a:p>
          <a:p>
            <a:pPr>
              <a:lnSpc>
                <a:spcPct val="90000"/>
              </a:lnSpc>
            </a:pPr>
            <a:r>
              <a:rPr lang="en-US" altLang="ja-JP" sz="2800" dirty="0">
                <a:latin typeface="Calibri"/>
                <a:ea typeface="ＭＳ Ｐゴシック"/>
                <a:cs typeface="Calibri"/>
              </a:rPr>
              <a:t>The buffer cache is used to store any data that is read from or written to a </a:t>
            </a:r>
            <a:r>
              <a:rPr lang="en-US" altLang="ja-JP" sz="2800" b="1" dirty="0">
                <a:latin typeface="Calibri"/>
                <a:ea typeface="ＭＳ Ｐゴシック"/>
                <a:cs typeface="Calibri"/>
              </a:rPr>
              <a:t>block-device</a:t>
            </a:r>
            <a:r>
              <a:rPr lang="en-US" altLang="ja-JP" sz="2800" dirty="0">
                <a:latin typeface="Calibri"/>
                <a:ea typeface="ＭＳ Ｐゴシック"/>
                <a:cs typeface="Calibri"/>
              </a:rPr>
              <a:t> such as a hard-disk,  floppy disk or CD-ROM.</a:t>
            </a:r>
            <a:endParaRPr lang="en-US" altLang="ja-JP" sz="2400" dirty="0">
              <a:latin typeface="Calibri"/>
              <a:ea typeface="ＭＳ Ｐゴシック"/>
              <a:cs typeface="Calibri"/>
            </a:endParaRPr>
          </a:p>
        </p:txBody>
      </p:sp>
      <p:sp>
        <p:nvSpPr>
          <p:cNvPr id="2" name="Slide Number Placeholder 5">
            <a:extLst>
              <a:ext uri="{FF2B5EF4-FFF2-40B4-BE49-F238E27FC236}">
                <a16:creationId xmlns:a16="http://schemas.microsoft.com/office/drawing/2014/main" id="{AB1BDE23-DD56-79DF-0487-228A45E77D93}"/>
              </a:ext>
            </a:extLst>
          </p:cNvPr>
          <p:cNvSpPr>
            <a:spLocks noGrp="1"/>
          </p:cNvSpPr>
          <p:nvPr>
            <p:ph type="sldNum" sz="quarter" idx="12"/>
          </p:nvPr>
        </p:nvSpPr>
        <p:spPr/>
        <p:txBody>
          <a:bodyPr/>
          <a:lstStyle/>
          <a:p>
            <a:fld id="{DAB0D32C-740A-412D-BD92-E6D9BA0EF8DC}" type="slidenum">
              <a:rPr lang="ja-JP" altLang="en-US"/>
              <a:pPr/>
              <a:t>27</a:t>
            </a:fld>
            <a:endParaRPr lang="en-US" altLang="ja-JP"/>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579FEE9-A820-379F-1B2A-13E653CB6970}"/>
              </a:ext>
            </a:extLst>
          </p:cNvPr>
          <p:cNvSpPr>
            <a:spLocks noGrp="1" noChangeArrowheads="1"/>
          </p:cNvSpPr>
          <p:nvPr>
            <p:ph type="title"/>
          </p:nvPr>
        </p:nvSpPr>
        <p:spPr/>
        <p:txBody>
          <a:bodyPr/>
          <a:lstStyle/>
          <a:p>
            <a:r>
              <a:rPr lang="en-US" altLang="ja-JP">
                <a:ea typeface="ＭＳ Ｐゴシック" panose="020B0600070205080204" pitchFamily="34" charset="-128"/>
              </a:rPr>
              <a:t>Buffer Cache</a:t>
            </a:r>
          </a:p>
        </p:txBody>
      </p:sp>
      <p:sp>
        <p:nvSpPr>
          <p:cNvPr id="99331" name="Rectangle 3">
            <a:extLst>
              <a:ext uri="{FF2B5EF4-FFF2-40B4-BE49-F238E27FC236}">
                <a16:creationId xmlns:a16="http://schemas.microsoft.com/office/drawing/2014/main" id="{E5C692CF-E2E5-F32A-68AC-57D162A200FD}"/>
              </a:ext>
            </a:extLst>
          </p:cNvPr>
          <p:cNvSpPr>
            <a:spLocks noGrp="1" noChangeArrowheads="1"/>
          </p:cNvSpPr>
          <p:nvPr>
            <p:ph idx="1"/>
          </p:nvPr>
        </p:nvSpPr>
        <p:spPr>
          <a:xfrm>
            <a:off x="378755" y="2287842"/>
            <a:ext cx="8761550" cy="4561075"/>
          </a:xfrm>
        </p:spPr>
        <p:txBody>
          <a:bodyPr vert="horz" lIns="91440" tIns="45720" rIns="91440" bIns="45720" rtlCol="0" anchor="t">
            <a:normAutofit fontScale="92500" lnSpcReduction="10000"/>
          </a:bodyPr>
          <a:lstStyle/>
          <a:p>
            <a:pPr>
              <a:lnSpc>
                <a:spcPct val="90000"/>
              </a:lnSpc>
              <a:buFontTx/>
              <a:buNone/>
            </a:pPr>
            <a:r>
              <a:rPr lang="en-US" altLang="ja-JP" sz="1600" dirty="0">
                <a:latin typeface="Calibri"/>
                <a:ea typeface="ＭＳ Ｐゴシック"/>
                <a:cs typeface="Calibri"/>
              </a:rPr>
              <a:t>If data is not present in buffer cache:</a:t>
            </a:r>
          </a:p>
          <a:p>
            <a:pPr lvl="1" indent="-283210">
              <a:lnSpc>
                <a:spcPct val="90000"/>
              </a:lnSpc>
            </a:pPr>
            <a:r>
              <a:rPr lang="en-US" altLang="ja-JP" dirty="0">
                <a:latin typeface="Calibri"/>
                <a:ea typeface="ＭＳ Ｐゴシック"/>
                <a:cs typeface="Calibri"/>
              </a:rPr>
              <a:t>the system allocates a free buffer in buffer cache</a:t>
            </a:r>
          </a:p>
          <a:p>
            <a:pPr lvl="1" indent="-283210">
              <a:lnSpc>
                <a:spcPct val="90000"/>
              </a:lnSpc>
            </a:pPr>
            <a:r>
              <a:rPr lang="en-US" altLang="ja-JP" dirty="0">
                <a:latin typeface="Calibri"/>
                <a:ea typeface="ＭＳ Ｐゴシック"/>
                <a:cs typeface="Calibri"/>
              </a:rPr>
              <a:t>reads the data from the disk </a:t>
            </a:r>
          </a:p>
          <a:p>
            <a:pPr lvl="1" indent="-283210">
              <a:lnSpc>
                <a:spcPct val="90000"/>
              </a:lnSpc>
            </a:pPr>
            <a:r>
              <a:rPr lang="en-US" altLang="ja-JP" dirty="0">
                <a:latin typeface="Calibri"/>
                <a:ea typeface="ＭＳ Ｐゴシック"/>
                <a:cs typeface="Calibri"/>
              </a:rPr>
              <a:t>stores the data in the buffer cache.</a:t>
            </a:r>
          </a:p>
          <a:p>
            <a:pPr>
              <a:lnSpc>
                <a:spcPct val="90000"/>
              </a:lnSpc>
              <a:buFontTx/>
              <a:buNone/>
            </a:pPr>
            <a:r>
              <a:rPr lang="en-US" altLang="ja-JP" sz="1600" dirty="0">
                <a:latin typeface="Calibri"/>
                <a:ea typeface="ＭＳ Ｐゴシック"/>
                <a:cs typeface="Calibri"/>
              </a:rPr>
              <a:t>If there is no free buffer in the buffer cache:</a:t>
            </a:r>
          </a:p>
          <a:p>
            <a:pPr lvl="1" indent="-283210">
              <a:lnSpc>
                <a:spcPct val="90000"/>
              </a:lnSpc>
            </a:pPr>
            <a:r>
              <a:rPr lang="en-US" altLang="ja-JP" dirty="0">
                <a:latin typeface="Calibri"/>
                <a:ea typeface="ＭＳ Ｐゴシック"/>
                <a:cs typeface="Calibri"/>
              </a:rPr>
              <a:t>the system selects a used buffer</a:t>
            </a:r>
          </a:p>
          <a:p>
            <a:pPr lvl="1" indent="-283210">
              <a:lnSpc>
                <a:spcPct val="90000"/>
              </a:lnSpc>
            </a:pPr>
            <a:r>
              <a:rPr lang="en-US" altLang="ja-JP" dirty="0">
                <a:latin typeface="Calibri"/>
                <a:ea typeface="ＭＳ Ｐゴシック"/>
                <a:cs typeface="Calibri"/>
              </a:rPr>
              <a:t>writes it to the disk</a:t>
            </a:r>
          </a:p>
          <a:p>
            <a:pPr lvl="1" indent="-283210">
              <a:lnSpc>
                <a:spcPct val="90000"/>
              </a:lnSpc>
            </a:pPr>
            <a:r>
              <a:rPr lang="en-US" altLang="ja-JP" dirty="0">
                <a:latin typeface="Calibri"/>
                <a:ea typeface="ＭＳ Ｐゴシック"/>
                <a:cs typeface="Calibri"/>
              </a:rPr>
              <a:t>marks the buffer as free</a:t>
            </a:r>
          </a:p>
          <a:p>
            <a:pPr lvl="1" indent="-283210">
              <a:lnSpc>
                <a:spcPct val="90000"/>
              </a:lnSpc>
            </a:pPr>
            <a:r>
              <a:rPr lang="en-US" altLang="ja-JP" dirty="0">
                <a:latin typeface="Calibri"/>
                <a:ea typeface="ＭＳ Ｐゴシック"/>
                <a:cs typeface="Calibri"/>
              </a:rPr>
              <a:t>allocates it for the requesting process. </a:t>
            </a:r>
            <a:endParaRPr lang="en-US" altLang="ja-JP" dirty="0">
              <a:latin typeface="Calibri"/>
              <a:ea typeface="ＭＳ Ｐゴシック" panose="020B0600070205080204" pitchFamily="34" charset="-128"/>
              <a:cs typeface="Calibri"/>
            </a:endParaRPr>
          </a:p>
          <a:p>
            <a:pPr marL="0" indent="0" algn="just">
              <a:lnSpc>
                <a:spcPct val="90000"/>
              </a:lnSpc>
              <a:buNone/>
            </a:pPr>
            <a:r>
              <a:rPr lang="en-US" sz="1600" dirty="0">
                <a:latin typeface="Calibri"/>
                <a:ea typeface="ＭＳ Ｐゴシック"/>
                <a:cs typeface="Calibri"/>
              </a:rPr>
              <a:t>While all this is going on, the requesting process is put to wait state.</a:t>
            </a:r>
            <a:endParaRPr lang="en-US" sz="1600" dirty="0">
              <a:solidFill>
                <a:srgbClr val="000000"/>
              </a:solidFill>
              <a:latin typeface="Calibri"/>
              <a:ea typeface="ＭＳ Ｐゴシック"/>
              <a:cs typeface="Calibri"/>
            </a:endParaRPr>
          </a:p>
          <a:p>
            <a:pPr algn="just">
              <a:lnSpc>
                <a:spcPct val="90000"/>
              </a:lnSpc>
              <a:buFont typeface="Wingdings 3"/>
              <a:buChar char=""/>
            </a:pPr>
            <a:endParaRPr lang="en-US" sz="1600" dirty="0">
              <a:solidFill>
                <a:srgbClr val="000000"/>
              </a:solidFill>
              <a:latin typeface="Calibri"/>
              <a:ea typeface="ＭＳ Ｐゴシック" panose="020B0600070205080204" pitchFamily="34" charset="-128"/>
              <a:cs typeface="Calibri"/>
            </a:endParaRPr>
          </a:p>
          <a:p>
            <a:pPr marL="0" indent="0" algn="just">
              <a:lnSpc>
                <a:spcPct val="90000"/>
              </a:lnSpc>
              <a:buNone/>
            </a:pPr>
            <a:r>
              <a:rPr lang="en-US" sz="1600" dirty="0">
                <a:latin typeface="Calibri"/>
                <a:ea typeface="ＭＳ Ｐゴシック"/>
                <a:cs typeface="Calibri"/>
              </a:rPr>
              <a:t>Once a free buffer is allocated and data is read from disk into buffer cache, the process is resumed.</a:t>
            </a:r>
            <a:endParaRPr lang="en-US" sz="1600" dirty="0">
              <a:solidFill>
                <a:srgbClr val="000000"/>
              </a:solidFill>
              <a:latin typeface="Calibri"/>
              <a:ea typeface="ＭＳ Ｐゴシック"/>
              <a:cs typeface="Calibri"/>
            </a:endParaRPr>
          </a:p>
          <a:p>
            <a:pPr algn="just">
              <a:lnSpc>
                <a:spcPct val="90000"/>
              </a:lnSpc>
              <a:buFont typeface="Wingdings 3"/>
              <a:buChar char=""/>
            </a:pPr>
            <a:endParaRPr lang="en-US" sz="1600" dirty="0">
              <a:solidFill>
                <a:srgbClr val="000000"/>
              </a:solidFill>
              <a:latin typeface="Calibri"/>
              <a:ea typeface="ＭＳ Ｐゴシック" panose="020B0600070205080204" pitchFamily="34" charset="-128"/>
              <a:cs typeface="Calibri"/>
            </a:endParaRPr>
          </a:p>
          <a:p>
            <a:pPr marL="0" indent="0" algn="just">
              <a:lnSpc>
                <a:spcPct val="90000"/>
              </a:lnSpc>
              <a:buNone/>
            </a:pPr>
            <a:r>
              <a:rPr lang="en-US" sz="1600" dirty="0">
                <a:latin typeface="Calibri"/>
                <a:ea typeface="ＭＳ Ｐゴシック"/>
                <a:cs typeface="Calibri"/>
              </a:rPr>
              <a:t>A process can use the </a:t>
            </a:r>
            <a:r>
              <a:rPr lang="en-US" sz="1600" i="1" dirty="0">
                <a:latin typeface="Calibri"/>
                <a:ea typeface="ＭＳ Ｐゴシック"/>
                <a:cs typeface="Calibri"/>
              </a:rPr>
              <a:t>sync( )</a:t>
            </a:r>
            <a:r>
              <a:rPr lang="en-US" sz="1600" dirty="0">
                <a:latin typeface="Calibri"/>
                <a:ea typeface="ＭＳ Ｐゴシック"/>
                <a:cs typeface="Calibri"/>
              </a:rPr>
              <a:t> system call to tell the system that any changes made by itself in the buffer cache must be written to the disk. </a:t>
            </a:r>
            <a:endParaRPr lang="en-US" sz="1600" dirty="0">
              <a:solidFill>
                <a:srgbClr val="000000"/>
              </a:solidFill>
              <a:latin typeface="Calibri"/>
              <a:ea typeface="ＭＳ Ｐゴシック"/>
              <a:cs typeface="Calibri"/>
            </a:endParaRPr>
          </a:p>
          <a:p>
            <a:pPr marL="402590" lvl="1" indent="0">
              <a:lnSpc>
                <a:spcPct val="90000"/>
              </a:lnSpc>
              <a:buNone/>
            </a:pPr>
            <a:endParaRPr lang="en-US" altLang="ja-JP"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78041F26-3409-D00F-6F84-2504F127AA3D}"/>
              </a:ext>
            </a:extLst>
          </p:cNvPr>
          <p:cNvSpPr>
            <a:spLocks noGrp="1"/>
          </p:cNvSpPr>
          <p:nvPr>
            <p:ph type="sldNum" sz="quarter" idx="12"/>
          </p:nvPr>
        </p:nvSpPr>
        <p:spPr/>
        <p:txBody>
          <a:bodyPr/>
          <a:lstStyle/>
          <a:p>
            <a:fld id="{FC87A372-5EFE-4472-90F1-4B3034FC9536}" type="slidenum">
              <a:rPr lang="ja-JP" altLang="en-US"/>
              <a:pPr/>
              <a:t>28</a:t>
            </a:fld>
            <a:endParaRPr lang="en-US" altLang="ja-JP"/>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90ECE95-8DAF-C348-0D3A-F327E1950950}"/>
              </a:ext>
            </a:extLst>
          </p:cNvPr>
          <p:cNvSpPr>
            <a:spLocks noGrp="1" noChangeArrowheads="1"/>
          </p:cNvSpPr>
          <p:nvPr>
            <p:ph type="title"/>
          </p:nvPr>
        </p:nvSpPr>
        <p:spPr/>
        <p:txBody>
          <a:bodyPr/>
          <a:lstStyle/>
          <a:p>
            <a:r>
              <a:rPr lang="en-US" altLang="ja-JP">
                <a:ea typeface="ＭＳ Ｐゴシック" panose="020B0600070205080204" pitchFamily="34" charset="-128"/>
              </a:rPr>
              <a:t>File I/O </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System Calls</a:t>
            </a:r>
          </a:p>
        </p:txBody>
      </p:sp>
      <p:sp>
        <p:nvSpPr>
          <p:cNvPr id="103427" name="Rectangle 3">
            <a:extLst>
              <a:ext uri="{FF2B5EF4-FFF2-40B4-BE49-F238E27FC236}">
                <a16:creationId xmlns:a16="http://schemas.microsoft.com/office/drawing/2014/main" id="{4C9DB2C8-DA77-E02A-7836-08C549346BB0}"/>
              </a:ext>
            </a:extLst>
          </p:cNvPr>
          <p:cNvSpPr>
            <a:spLocks noGrp="1" noChangeArrowheads="1"/>
          </p:cNvSpPr>
          <p:nvPr>
            <p:ph idx="1"/>
          </p:nvPr>
        </p:nvSpPr>
        <p:spPr>
          <a:xfrm>
            <a:off x="1196300" y="2463275"/>
            <a:ext cx="9144000" cy="4505398"/>
          </a:xfrm>
        </p:spPr>
        <p:txBody>
          <a:bodyPr vert="horz" lIns="91440" tIns="45720" rIns="91440" bIns="45720" rtlCol="0" anchor="t">
            <a:normAutofit/>
          </a:bodyPr>
          <a:lstStyle/>
          <a:p>
            <a:pPr>
              <a:buNone/>
            </a:pPr>
            <a:r>
              <a:rPr lang="en-US" altLang="ja-JP" sz="2800" dirty="0">
                <a:latin typeface="Calibri"/>
                <a:ea typeface="ＭＳ Ｐゴシック"/>
                <a:cs typeface="Calibri"/>
              </a:rPr>
              <a:t>System calls for file I/O </a:t>
            </a:r>
            <a:endParaRPr lang="en-US" altLang="ja-JP" sz="2800" dirty="0">
              <a:latin typeface="Calibri"/>
              <a:ea typeface="ＭＳ Ｐゴシック" panose="020B0600070205080204" pitchFamily="34" charset="-128"/>
              <a:cs typeface="Calibri"/>
            </a:endParaRPr>
          </a:p>
          <a:p>
            <a:pPr>
              <a:buFontTx/>
              <a:buNone/>
            </a:pPr>
            <a:endParaRPr lang="en-US" altLang="ja-JP" sz="800" dirty="0">
              <a:latin typeface="Calibri"/>
              <a:ea typeface="ＭＳ Ｐゴシック" panose="020B0600070205080204" pitchFamily="34" charset="-128"/>
              <a:cs typeface="Calibri"/>
            </a:endParaRPr>
          </a:p>
          <a:p>
            <a:pPr lvl="1" indent="-283210"/>
            <a:r>
              <a:rPr lang="en-US" altLang="ja-JP" dirty="0">
                <a:latin typeface="Calibri"/>
                <a:ea typeface="ＭＳ Ｐゴシック"/>
                <a:cs typeface="Calibri"/>
              </a:rPr>
              <a:t>open	  	- To open or create a file</a:t>
            </a:r>
          </a:p>
          <a:p>
            <a:pPr lvl="1" indent="-283210"/>
            <a:r>
              <a:rPr lang="en-US" altLang="ja-JP" err="1">
                <a:latin typeface="Calibri"/>
                <a:ea typeface="ＭＳ Ｐゴシック"/>
                <a:cs typeface="Calibri"/>
              </a:rPr>
              <a:t>read,write</a:t>
            </a:r>
            <a:r>
              <a:rPr lang="en-US" altLang="ja-JP" dirty="0">
                <a:latin typeface="Calibri"/>
                <a:ea typeface="ＭＳ Ｐゴシック"/>
                <a:cs typeface="Calibri"/>
              </a:rPr>
              <a:t> 	- To perform file I/O</a:t>
            </a:r>
          </a:p>
          <a:p>
            <a:pPr lvl="1" indent="-283210"/>
            <a:r>
              <a:rPr lang="en-US" altLang="ja-JP" err="1">
                <a:latin typeface="Calibri"/>
                <a:ea typeface="ＭＳ Ｐゴシック"/>
                <a:cs typeface="Calibri"/>
              </a:rPr>
              <a:t>lseek</a:t>
            </a:r>
            <a:r>
              <a:rPr lang="en-US" altLang="ja-JP" dirty="0">
                <a:latin typeface="Calibri"/>
                <a:ea typeface="ＭＳ Ｐゴシック"/>
                <a:cs typeface="Calibri"/>
              </a:rPr>
              <a:t>        	- To seek to a location in the file</a:t>
            </a:r>
          </a:p>
          <a:p>
            <a:pPr lvl="1" indent="-283210"/>
            <a:r>
              <a:rPr lang="en-US" altLang="ja-JP" dirty="0">
                <a:latin typeface="Calibri"/>
                <a:ea typeface="ＭＳ Ｐゴシック"/>
                <a:cs typeface="Calibri"/>
              </a:rPr>
              <a:t>close	    	- To close an open file</a:t>
            </a:r>
          </a:p>
          <a:p>
            <a:pPr lvl="1" indent="-283210"/>
            <a:r>
              <a:rPr lang="en-US" altLang="ja-JP" dirty="0">
                <a:latin typeface="Calibri"/>
                <a:ea typeface="ＭＳ Ｐゴシック"/>
                <a:cs typeface="Calibri"/>
              </a:rPr>
              <a:t>dup,dup2  	- To duplicate the file descriptors</a:t>
            </a:r>
          </a:p>
          <a:p>
            <a:pPr lvl="1" indent="-283210"/>
            <a:r>
              <a:rPr lang="en-US" altLang="ja-JP" err="1">
                <a:latin typeface="Calibri"/>
                <a:ea typeface="ＭＳ Ｐゴシック"/>
                <a:cs typeface="Calibri"/>
              </a:rPr>
              <a:t>fcntl</a:t>
            </a:r>
            <a:r>
              <a:rPr lang="en-US" altLang="ja-JP" dirty="0">
                <a:latin typeface="Calibri"/>
                <a:ea typeface="ＭＳ Ｐゴシック"/>
                <a:cs typeface="Calibri"/>
              </a:rPr>
              <a:t> 		- File control</a:t>
            </a:r>
          </a:p>
          <a:p>
            <a:pPr lvl="1" indent="-283210"/>
            <a:r>
              <a:rPr lang="en-US" altLang="ja-JP" dirty="0">
                <a:latin typeface="Calibri"/>
                <a:ea typeface="ＭＳ Ｐゴシック"/>
                <a:cs typeface="Calibri"/>
              </a:rPr>
              <a:t>stat 		- To obtain information about a file</a:t>
            </a:r>
          </a:p>
        </p:txBody>
      </p:sp>
      <p:sp>
        <p:nvSpPr>
          <p:cNvPr id="2" name="Slide Number Placeholder 5">
            <a:extLst>
              <a:ext uri="{FF2B5EF4-FFF2-40B4-BE49-F238E27FC236}">
                <a16:creationId xmlns:a16="http://schemas.microsoft.com/office/drawing/2014/main" id="{B253D64B-9ABC-1F9E-B6B1-74C57080E7DB}"/>
              </a:ext>
            </a:extLst>
          </p:cNvPr>
          <p:cNvSpPr>
            <a:spLocks noGrp="1"/>
          </p:cNvSpPr>
          <p:nvPr>
            <p:ph type="sldNum" sz="quarter" idx="12"/>
          </p:nvPr>
        </p:nvSpPr>
        <p:spPr/>
        <p:txBody>
          <a:bodyPr/>
          <a:lstStyle/>
          <a:p>
            <a:fld id="{44AFF2B6-E17C-42E2-A53D-4BEE4038018D}" type="slidenum">
              <a:rPr lang="ja-JP" altLang="en-US"/>
              <a:pPr/>
              <a:t>29</a:t>
            </a:fld>
            <a:endParaRPr lang="en-US" altLang="ja-JP"/>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0817D1D7-1934-7224-3C22-F6F86E893D9A}"/>
              </a:ext>
            </a:extLst>
          </p:cNvPr>
          <p:cNvSpPr>
            <a:spLocks noGrp="1" noChangeArrowheads="1"/>
          </p:cNvSpPr>
          <p:nvPr>
            <p:ph type="title"/>
          </p:nvPr>
        </p:nvSpPr>
        <p:spPr/>
        <p:txBody>
          <a:bodyPr/>
          <a:lstStyle/>
          <a:p>
            <a:r>
              <a:rPr lang="en-US" altLang="ja-JP">
                <a:ea typeface="ＭＳ Ｐゴシック" panose="020B0600070205080204" pitchFamily="34" charset="-128"/>
              </a:rPr>
              <a:t>Linux Kernel Version</a:t>
            </a:r>
          </a:p>
        </p:txBody>
      </p:sp>
      <p:sp>
        <p:nvSpPr>
          <p:cNvPr id="467971" name="Rectangle 3">
            <a:extLst>
              <a:ext uri="{FF2B5EF4-FFF2-40B4-BE49-F238E27FC236}">
                <a16:creationId xmlns:a16="http://schemas.microsoft.com/office/drawing/2014/main" id="{DE1B75AB-4C64-A0AA-044A-96178C73A120}"/>
              </a:ext>
            </a:extLst>
          </p:cNvPr>
          <p:cNvSpPr>
            <a:spLocks noGrp="1" noChangeArrowheads="1"/>
          </p:cNvSpPr>
          <p:nvPr>
            <p:ph idx="1"/>
          </p:nvPr>
        </p:nvSpPr>
        <p:spPr>
          <a:xfrm>
            <a:off x="871760" y="2356672"/>
            <a:ext cx="7004873" cy="3722113"/>
          </a:xfrm>
        </p:spPr>
        <p:txBody>
          <a:bodyPr vert="horz" lIns="91440" tIns="45720" rIns="91440" bIns="45720" rtlCol="0" anchor="t">
            <a:normAutofit fontScale="85000" lnSpcReduction="20000"/>
          </a:bodyPr>
          <a:lstStyle/>
          <a:p>
            <a:pPr algn="just">
              <a:lnSpc>
                <a:spcPct val="90000"/>
              </a:lnSpc>
            </a:pPr>
            <a:r>
              <a:rPr lang="en-US" altLang="ja-JP" sz="2800" dirty="0">
                <a:solidFill>
                  <a:schemeClr val="tx1"/>
                </a:solidFill>
                <a:latin typeface="Calibri"/>
                <a:ea typeface="ＭＳ Ｐゴシック"/>
                <a:cs typeface="Calibri"/>
              </a:rPr>
              <a:t>The first official release of Linux 1.0 was in March 1994. </a:t>
            </a:r>
            <a:endParaRPr lang="en-US" altLang="ja-JP" sz="2800">
              <a:solidFill>
                <a:schemeClr val="tx1"/>
              </a:solidFill>
              <a:latin typeface="Calibri"/>
              <a:ea typeface="ＭＳ Ｐゴシック" panose="020B0600070205080204" pitchFamily="34" charset="-128"/>
              <a:cs typeface="Calibri"/>
            </a:endParaRPr>
          </a:p>
          <a:p>
            <a:pPr algn="just">
              <a:lnSpc>
                <a:spcPct val="90000"/>
              </a:lnSpc>
            </a:pPr>
            <a:endParaRPr lang="en-US" altLang="ja-JP" sz="12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800" dirty="0">
                <a:solidFill>
                  <a:schemeClr val="tx1"/>
                </a:solidFill>
                <a:latin typeface="Calibri"/>
                <a:ea typeface="ＭＳ Ｐゴシック"/>
                <a:cs typeface="Calibri"/>
              </a:rPr>
              <a:t>Just a year later, Linux 1.2 was released. </a:t>
            </a:r>
            <a:endParaRPr lang="en-US" altLang="ja-JP" sz="2800">
              <a:solidFill>
                <a:schemeClr val="tx1"/>
              </a:solidFill>
              <a:latin typeface="Calibri"/>
              <a:ea typeface="ＭＳ Ｐゴシック" panose="020B0600070205080204" pitchFamily="34" charset="-128"/>
              <a:cs typeface="Calibri"/>
            </a:endParaRPr>
          </a:p>
          <a:p>
            <a:pPr algn="just">
              <a:lnSpc>
                <a:spcPct val="90000"/>
              </a:lnSpc>
            </a:pPr>
            <a:endParaRPr lang="en-US" altLang="ja-JP" sz="12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800" dirty="0">
                <a:solidFill>
                  <a:schemeClr val="tx1"/>
                </a:solidFill>
                <a:latin typeface="Calibri"/>
                <a:ea typeface="ＭＳ Ｐゴシック"/>
                <a:cs typeface="Calibri"/>
              </a:rPr>
              <a:t>Linux 2.0 arrived in June 1996.</a:t>
            </a:r>
          </a:p>
          <a:p>
            <a:pPr algn="just">
              <a:lnSpc>
                <a:spcPct val="90000"/>
              </a:lnSpc>
            </a:pPr>
            <a:endParaRPr lang="en-US" altLang="ja-JP" sz="12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800" dirty="0">
                <a:solidFill>
                  <a:schemeClr val="tx1"/>
                </a:solidFill>
                <a:latin typeface="Calibri"/>
                <a:ea typeface="ＭＳ Ｐゴシック"/>
                <a:cs typeface="Calibri"/>
              </a:rPr>
              <a:t>Linux 2.2 in January 1999. </a:t>
            </a:r>
            <a:endParaRPr lang="en-US" altLang="ja-JP" sz="2800">
              <a:solidFill>
                <a:schemeClr val="tx1"/>
              </a:solidFill>
              <a:latin typeface="Calibri"/>
              <a:ea typeface="ＭＳ Ｐゴシック" panose="020B0600070205080204" pitchFamily="34" charset="-128"/>
              <a:cs typeface="Calibri"/>
            </a:endParaRPr>
          </a:p>
          <a:p>
            <a:pPr algn="just">
              <a:lnSpc>
                <a:spcPct val="90000"/>
              </a:lnSpc>
            </a:pPr>
            <a:endParaRPr lang="en-US" altLang="ja-JP" sz="12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800" dirty="0">
                <a:solidFill>
                  <a:schemeClr val="tx1"/>
                </a:solidFill>
                <a:latin typeface="Calibri"/>
                <a:ea typeface="ＭＳ Ｐゴシック"/>
                <a:cs typeface="Calibri"/>
              </a:rPr>
              <a:t>Linux 2.4 in January 2001.</a:t>
            </a:r>
          </a:p>
          <a:p>
            <a:pPr algn="just">
              <a:lnSpc>
                <a:spcPct val="90000"/>
              </a:lnSpc>
            </a:pPr>
            <a:endParaRPr lang="en-US" altLang="ja-JP" sz="1000" dirty="0">
              <a:solidFill>
                <a:schemeClr val="tx1"/>
              </a:solidFill>
              <a:latin typeface="Calibri"/>
              <a:ea typeface="ＭＳ Ｐゴシック" panose="020B0600070205080204" pitchFamily="34" charset="-128"/>
              <a:cs typeface="Calibri"/>
            </a:endParaRPr>
          </a:p>
          <a:p>
            <a:pPr algn="just">
              <a:lnSpc>
                <a:spcPct val="90000"/>
              </a:lnSpc>
            </a:pPr>
            <a:r>
              <a:rPr lang="en-US" altLang="ja-JP" sz="2800" dirty="0">
                <a:solidFill>
                  <a:schemeClr val="tx1"/>
                </a:solidFill>
                <a:latin typeface="Calibri"/>
                <a:ea typeface="ＭＳ Ｐゴシック"/>
                <a:cs typeface="Calibri"/>
              </a:rPr>
              <a:t>Linux 2.6 in December 2003.</a:t>
            </a:r>
          </a:p>
          <a:p>
            <a:pPr>
              <a:lnSpc>
                <a:spcPct val="90000"/>
              </a:lnSpc>
            </a:pPr>
            <a:endParaRPr lang="ja-JP" altLang="en-US" sz="2800" dirty="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0CBB84EA-DE39-BC46-ACF8-3282021B3538}"/>
              </a:ext>
            </a:extLst>
          </p:cNvPr>
          <p:cNvSpPr>
            <a:spLocks noGrp="1"/>
          </p:cNvSpPr>
          <p:nvPr>
            <p:ph type="sldNum" sz="quarter" idx="12"/>
          </p:nvPr>
        </p:nvSpPr>
        <p:spPr/>
        <p:txBody>
          <a:bodyPr/>
          <a:lstStyle/>
          <a:p>
            <a:fld id="{D4DFFA19-85A3-4911-B431-D6B9588E790A}" type="slidenum">
              <a:rPr lang="ja-JP" altLang="en-US"/>
              <a:pPr/>
              <a:t>3</a:t>
            </a:fld>
            <a:endParaRPr lang="en-US" altLang="ja-JP"/>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8631567-7D69-306B-3299-4870CA91FBAF}"/>
              </a:ext>
            </a:extLst>
          </p:cNvPr>
          <p:cNvSpPr>
            <a:spLocks noGrp="1" noChangeArrowheads="1"/>
          </p:cNvSpPr>
          <p:nvPr>
            <p:ph type="title"/>
          </p:nvPr>
        </p:nvSpPr>
        <p:spPr/>
        <p:txBody>
          <a:bodyPr/>
          <a:lstStyle/>
          <a:p>
            <a:r>
              <a:rPr lang="en-US" altLang="ja-JP">
                <a:ea typeface="ＭＳ Ｐゴシック" panose="020B0600070205080204" pitchFamily="34" charset="-128"/>
              </a:rPr>
              <a:t>Introduction to Process</a:t>
            </a:r>
          </a:p>
        </p:txBody>
      </p:sp>
      <p:sp>
        <p:nvSpPr>
          <p:cNvPr id="121859" name="Rectangle 3">
            <a:extLst>
              <a:ext uri="{FF2B5EF4-FFF2-40B4-BE49-F238E27FC236}">
                <a16:creationId xmlns:a16="http://schemas.microsoft.com/office/drawing/2014/main" id="{B8AE267B-8EB9-9D0F-1E12-240FB912CC7D}"/>
              </a:ext>
            </a:extLst>
          </p:cNvPr>
          <p:cNvSpPr>
            <a:spLocks noGrp="1" noChangeArrowheads="1"/>
          </p:cNvSpPr>
          <p:nvPr>
            <p:ph idx="1"/>
          </p:nvPr>
        </p:nvSpPr>
        <p:spPr>
          <a:xfrm>
            <a:off x="381889" y="2265470"/>
            <a:ext cx="8569735" cy="4086068"/>
          </a:xfrm>
        </p:spPr>
        <p:txBody>
          <a:bodyPr vert="horz" lIns="91440" tIns="45720" rIns="91440" bIns="45720" rtlCol="0" anchor="t">
            <a:normAutofit fontScale="62500" lnSpcReduction="20000"/>
          </a:bodyPr>
          <a:lstStyle/>
          <a:p>
            <a:pPr algn="just">
              <a:spcBef>
                <a:spcPts val="500"/>
              </a:spcBef>
              <a:spcAft>
                <a:spcPts val="500"/>
              </a:spcAft>
            </a:pPr>
            <a:r>
              <a:rPr lang="en-US" altLang="ja-JP" sz="2800" dirty="0">
                <a:latin typeface="Calibri"/>
                <a:ea typeface="ＭＳ Ｐゴシック"/>
                <a:cs typeface="Calibri"/>
              </a:rPr>
              <a:t>A process can be thought of as a  program in execution</a:t>
            </a:r>
          </a:p>
          <a:p>
            <a:pPr algn="just">
              <a:spcBef>
                <a:spcPts val="500"/>
              </a:spcBef>
              <a:spcAft>
                <a:spcPts val="500"/>
              </a:spcAft>
            </a:pPr>
            <a:endParaRPr lang="en-US" altLang="ja-JP" sz="2800" dirty="0">
              <a:latin typeface="Calibri"/>
              <a:ea typeface="ＭＳ Ｐゴシック" panose="020B0600070205080204" pitchFamily="34" charset="-128"/>
              <a:cs typeface="Calibri"/>
            </a:endParaRPr>
          </a:p>
          <a:p>
            <a:pPr algn="just">
              <a:spcBef>
                <a:spcPts val="500"/>
              </a:spcBef>
              <a:spcAft>
                <a:spcPts val="500"/>
              </a:spcAft>
            </a:pPr>
            <a:r>
              <a:rPr lang="en-US" altLang="ja-JP" sz="2800" dirty="0">
                <a:latin typeface="Calibri"/>
                <a:ea typeface="ＭＳ Ｐゴシック"/>
                <a:cs typeface="Calibri"/>
              </a:rPr>
              <a:t>Process also include PC and all CPU registers as well as the process stacks containing temporary data </a:t>
            </a:r>
            <a:endParaRPr lang="en-US" altLang="ja-JP" sz="2800" dirty="0">
              <a:latin typeface="Calibri"/>
              <a:ea typeface="ＭＳ Ｐゴシック" panose="020B0600070205080204" pitchFamily="34" charset="-128"/>
              <a:cs typeface="Calibri"/>
            </a:endParaRPr>
          </a:p>
          <a:p>
            <a:pPr algn="just">
              <a:spcBef>
                <a:spcPts val="500"/>
              </a:spcBef>
              <a:spcAft>
                <a:spcPts val="500"/>
              </a:spcAft>
            </a:pPr>
            <a:endParaRPr lang="en-US" altLang="ja-JP" sz="2800" dirty="0">
              <a:latin typeface="Calibri"/>
              <a:ea typeface="ＭＳ Ｐゴシック" panose="020B0600070205080204" pitchFamily="34" charset="-128"/>
              <a:cs typeface="Calibri"/>
            </a:endParaRPr>
          </a:p>
          <a:p>
            <a:pPr algn="just"/>
            <a:r>
              <a:rPr lang="en-US" altLang="ja-JP" sz="2800" dirty="0">
                <a:latin typeface="Calibri"/>
                <a:ea typeface="ＭＳ Ｐゴシック"/>
                <a:cs typeface="Calibri"/>
              </a:rPr>
              <a:t>During the lifetime of a process  it will use many resources</a:t>
            </a:r>
          </a:p>
          <a:p>
            <a:pPr algn="just"/>
            <a:endParaRPr lang="en-US" altLang="ja-JP" sz="2800" dirty="0">
              <a:latin typeface="Calibri"/>
              <a:ea typeface="ＭＳ Ｐゴシック"/>
              <a:cs typeface="Calibri"/>
            </a:endParaRPr>
          </a:p>
          <a:p>
            <a:pPr algn="just"/>
            <a:r>
              <a:rPr lang="en-US" sz="3100" err="1">
                <a:latin typeface="Calibri"/>
                <a:ea typeface="ＭＳ Ｐゴシック"/>
                <a:cs typeface="Calibri"/>
              </a:rPr>
              <a:t>Os</a:t>
            </a:r>
            <a:r>
              <a:rPr lang="en-US" sz="3100" dirty="0">
                <a:latin typeface="Calibri"/>
                <a:ea typeface="ＭＳ Ｐゴシック"/>
                <a:cs typeface="Calibri"/>
              </a:rPr>
              <a:t> should keep track of the processes to ensure that the system resources are shared fairly.</a:t>
            </a:r>
            <a:endParaRPr lang="en-US" sz="3100">
              <a:solidFill>
                <a:srgbClr val="000000"/>
              </a:solidFill>
              <a:latin typeface="Calibri"/>
              <a:ea typeface="ＭＳ Ｐゴシック"/>
              <a:cs typeface="Calibri"/>
            </a:endParaRPr>
          </a:p>
          <a:p>
            <a:pPr algn="just"/>
            <a:endParaRPr lang="en-US" sz="3100" dirty="0">
              <a:solidFill>
                <a:srgbClr val="000000"/>
              </a:solidFill>
              <a:latin typeface="Calibri"/>
              <a:ea typeface="ＭＳ Ｐゴシック"/>
              <a:cs typeface="Calibri"/>
            </a:endParaRPr>
          </a:p>
          <a:p>
            <a:pPr algn="just"/>
            <a:r>
              <a:rPr lang="en-US" sz="3100" dirty="0">
                <a:latin typeface="Calibri"/>
                <a:ea typeface="ＭＳ Ｐゴシック"/>
                <a:cs typeface="Calibri"/>
              </a:rPr>
              <a:t>Most precious resource is CPU. Since UNIX is a multiprocessing OS, its main objective is to have maximum CPU utilization</a:t>
            </a:r>
            <a:endParaRPr lang="en-US" sz="3100">
              <a:solidFill>
                <a:srgbClr val="000000"/>
              </a:solidFill>
              <a:latin typeface="Calibri"/>
              <a:ea typeface="ＭＳ Ｐゴシック"/>
              <a:cs typeface="Calibri"/>
            </a:endParaRPr>
          </a:p>
          <a:p>
            <a:endParaRPr lang="ja-JP" altLang="en-US" sz="3100" dirty="0">
              <a:solidFill>
                <a:srgbClr val="000000"/>
              </a:solidFill>
              <a:latin typeface="Calibri"/>
              <a:ea typeface="ＭＳ Ｐゴシック"/>
              <a:cs typeface="Calibri"/>
            </a:endParaRPr>
          </a:p>
          <a:p>
            <a:pPr algn="just"/>
            <a:endParaRPr lang="en-US" altLang="ja-JP" sz="2800" dirty="0">
              <a:latin typeface="Calibri"/>
              <a:ea typeface="ＭＳ Ｐゴシック"/>
              <a:cs typeface="Calibri"/>
            </a:endParaRPr>
          </a:p>
        </p:txBody>
      </p:sp>
      <p:sp>
        <p:nvSpPr>
          <p:cNvPr id="2" name="Slide Number Placeholder 5">
            <a:extLst>
              <a:ext uri="{FF2B5EF4-FFF2-40B4-BE49-F238E27FC236}">
                <a16:creationId xmlns:a16="http://schemas.microsoft.com/office/drawing/2014/main" id="{623FEB1D-8010-77D0-F5EA-22149042113B}"/>
              </a:ext>
            </a:extLst>
          </p:cNvPr>
          <p:cNvSpPr>
            <a:spLocks noGrp="1"/>
          </p:cNvSpPr>
          <p:nvPr>
            <p:ph type="sldNum" sz="quarter" idx="12"/>
          </p:nvPr>
        </p:nvSpPr>
        <p:spPr/>
        <p:txBody>
          <a:bodyPr/>
          <a:lstStyle/>
          <a:p>
            <a:fld id="{93BA4804-A1A7-41FA-B42E-8A4F1AF90D2D}" type="slidenum">
              <a:rPr lang="ja-JP" altLang="en-US"/>
              <a:pPr/>
              <a:t>30</a:t>
            </a:fld>
            <a:endParaRPr lang="en-US" altLang="ja-JP"/>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7ED0781-6E29-4C5E-9FFA-6EF6007524C9}"/>
              </a:ext>
            </a:extLst>
          </p:cNvPr>
          <p:cNvSpPr>
            <a:spLocks noGrp="1" noChangeArrowheads="1"/>
          </p:cNvSpPr>
          <p:nvPr>
            <p:ph type="title"/>
          </p:nvPr>
        </p:nvSpPr>
        <p:spPr/>
        <p:txBody>
          <a:bodyPr/>
          <a:lstStyle/>
          <a:p>
            <a:r>
              <a:rPr lang="en-US" altLang="ja-JP">
                <a:ea typeface="ＭＳ Ｐゴシック" panose="020B0600070205080204" pitchFamily="34" charset="-128"/>
              </a:rPr>
              <a:t>Dual Modes</a:t>
            </a:r>
            <a:r>
              <a:rPr lang="en-US" altLang="ja-JP" b="1">
                <a:ea typeface="ＭＳ Ｐゴシック" panose="020B0600070205080204" pitchFamily="34" charset="-128"/>
              </a:rPr>
              <a:t> </a:t>
            </a:r>
          </a:p>
        </p:txBody>
      </p:sp>
      <p:sp>
        <p:nvSpPr>
          <p:cNvPr id="123907" name="Rectangle 3">
            <a:extLst>
              <a:ext uri="{FF2B5EF4-FFF2-40B4-BE49-F238E27FC236}">
                <a16:creationId xmlns:a16="http://schemas.microsoft.com/office/drawing/2014/main" id="{9081CF6B-2650-7FD1-7DD0-FC0118EEBCB7}"/>
              </a:ext>
            </a:extLst>
          </p:cNvPr>
          <p:cNvSpPr>
            <a:spLocks noGrp="1" noChangeArrowheads="1"/>
          </p:cNvSpPr>
          <p:nvPr>
            <p:ph idx="1"/>
          </p:nvPr>
        </p:nvSpPr>
        <p:spPr>
          <a:xfrm>
            <a:off x="595781" y="2498807"/>
            <a:ext cx="8145504" cy="3712653"/>
          </a:xfrm>
        </p:spPr>
        <p:txBody>
          <a:bodyPr vert="horz" lIns="91440" tIns="45720" rIns="91440" bIns="45720" rtlCol="0" anchor="t">
            <a:normAutofit fontScale="92500" lnSpcReduction="10000"/>
          </a:bodyPr>
          <a:lstStyle/>
          <a:p>
            <a:pPr algn="just"/>
            <a:r>
              <a:rPr lang="en-US" altLang="ja-JP" sz="2600" dirty="0">
                <a:latin typeface="Calibri"/>
                <a:ea typeface="ＭＳ Ｐゴシック"/>
                <a:cs typeface="Calibri"/>
              </a:rPr>
              <a:t>In order to run Linux, the computer hardware must provide  two modes of execution: User  and Kernel.</a:t>
            </a:r>
          </a:p>
          <a:p>
            <a:pPr algn="just"/>
            <a:endParaRPr lang="en-US" altLang="ja-JP" sz="1200" dirty="0">
              <a:latin typeface="Calibri"/>
              <a:ea typeface="ＭＳ Ｐゴシック" panose="020B0600070205080204" pitchFamily="34" charset="-128"/>
              <a:cs typeface="Calibri"/>
            </a:endParaRPr>
          </a:p>
          <a:p>
            <a:pPr algn="just"/>
            <a:r>
              <a:rPr lang="en-US" altLang="ja-JP" sz="2600" dirty="0">
                <a:latin typeface="Calibri"/>
                <a:ea typeface="ＭＳ Ｐゴシック"/>
                <a:cs typeface="Calibri"/>
              </a:rPr>
              <a:t>Each process has virtual address space, references to virtual memory are translated to physical memory locations using set of address translation maps</a:t>
            </a:r>
          </a:p>
          <a:p>
            <a:pPr algn="just"/>
            <a:endParaRPr lang="en-US" altLang="ja-JP" sz="900" dirty="0">
              <a:latin typeface="Calibri"/>
              <a:ea typeface="ＭＳ Ｐゴシック" panose="020B0600070205080204" pitchFamily="34" charset="-128"/>
              <a:cs typeface="Calibri"/>
            </a:endParaRPr>
          </a:p>
          <a:p>
            <a:pPr algn="just"/>
            <a:r>
              <a:rPr lang="en-US" altLang="ja-JP" sz="2600" dirty="0">
                <a:latin typeface="Calibri"/>
                <a:ea typeface="ＭＳ Ｐゴシック"/>
                <a:cs typeface="Calibri"/>
              </a:rPr>
              <a:t>When current process yields CPU to another process (a context switch), the kernel loads these registers with pointers to translation of new process</a:t>
            </a:r>
          </a:p>
          <a:p>
            <a:pPr algn="just"/>
            <a:endParaRPr lang="en-US" altLang="ja-JP" sz="2600" dirty="0">
              <a:latin typeface="Calibri"/>
              <a:ea typeface="ＭＳ Ｐゴシック" panose="020B0600070205080204" pitchFamily="34" charset="-128"/>
              <a:cs typeface="Calibri"/>
            </a:endParaRPr>
          </a:p>
          <a:p>
            <a:pPr algn="just">
              <a:buFontTx/>
              <a:buNone/>
            </a:pPr>
            <a:endParaRPr lang="en-US" altLang="ja-JP" sz="2600" dirty="0">
              <a:latin typeface="Calibri"/>
              <a:ea typeface="ＭＳ Ｐゴシック" panose="020B0600070205080204" pitchFamily="34" charset="-128"/>
              <a:cs typeface="Calibri"/>
            </a:endParaRPr>
          </a:p>
          <a:p>
            <a:pPr algn="just">
              <a:buFontTx/>
              <a:buNone/>
            </a:pPr>
            <a:endParaRPr lang="en-US" altLang="ja-JP" sz="2600" dirty="0">
              <a:latin typeface="Calibri"/>
              <a:ea typeface="ＭＳ Ｐゴシック" panose="020B0600070205080204" pitchFamily="34" charset="-128"/>
              <a:cs typeface="Calibri"/>
            </a:endParaRPr>
          </a:p>
          <a:p>
            <a:pPr algn="just"/>
            <a:endParaRPr lang="en-US" altLang="ja-JP" sz="26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88603EAA-D405-7263-F666-0F899AE363E8}"/>
              </a:ext>
            </a:extLst>
          </p:cNvPr>
          <p:cNvSpPr>
            <a:spLocks noGrp="1"/>
          </p:cNvSpPr>
          <p:nvPr>
            <p:ph type="sldNum" sz="quarter" idx="12"/>
          </p:nvPr>
        </p:nvSpPr>
        <p:spPr/>
        <p:txBody>
          <a:bodyPr/>
          <a:lstStyle/>
          <a:p>
            <a:fld id="{D4423C43-F58B-4C3D-967D-3BEA4E1C9FEA}" type="slidenum">
              <a:rPr lang="ja-JP" altLang="en-US"/>
              <a:pPr/>
              <a:t>31</a:t>
            </a:fld>
            <a:endParaRPr lang="en-US" altLang="ja-JP"/>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9731AEF-E01E-75B5-4704-0365F6230CFE}"/>
              </a:ext>
            </a:extLst>
          </p:cNvPr>
          <p:cNvSpPr>
            <a:spLocks noGrp="1" noChangeArrowheads="1"/>
          </p:cNvSpPr>
          <p:nvPr>
            <p:ph type="title"/>
          </p:nvPr>
        </p:nvSpPr>
        <p:spPr/>
        <p:txBody>
          <a:bodyPr/>
          <a:lstStyle/>
          <a:p>
            <a:r>
              <a:rPr lang="en-US" altLang="ja-JP">
                <a:ea typeface="ＭＳ Ｐゴシック" panose="020B0600070205080204" pitchFamily="34" charset="-128"/>
              </a:rPr>
              <a:t>Per-process Objects</a:t>
            </a:r>
            <a:r>
              <a:rPr lang="en-US" altLang="ja-JP" b="1">
                <a:ea typeface="ＭＳ Ｐゴシック" panose="020B0600070205080204" pitchFamily="34" charset="-128"/>
              </a:rPr>
              <a:t> </a:t>
            </a:r>
          </a:p>
        </p:txBody>
      </p:sp>
      <p:sp>
        <p:nvSpPr>
          <p:cNvPr id="125955" name="Rectangle 3">
            <a:extLst>
              <a:ext uri="{FF2B5EF4-FFF2-40B4-BE49-F238E27FC236}">
                <a16:creationId xmlns:a16="http://schemas.microsoft.com/office/drawing/2014/main" id="{C113539C-36EB-4205-2233-EF2E9AC6BE29}"/>
              </a:ext>
            </a:extLst>
          </p:cNvPr>
          <p:cNvSpPr>
            <a:spLocks noGrp="1" noChangeArrowheads="1"/>
          </p:cNvSpPr>
          <p:nvPr>
            <p:ph idx="1"/>
          </p:nvPr>
        </p:nvSpPr>
        <p:spPr>
          <a:xfrm>
            <a:off x="460359" y="2273761"/>
            <a:ext cx="8221704" cy="4373563"/>
          </a:xfrm>
        </p:spPr>
        <p:txBody>
          <a:bodyPr vert="horz" lIns="91440" tIns="45720" rIns="91440" bIns="45720" rtlCol="0" anchor="t">
            <a:normAutofit/>
          </a:bodyPr>
          <a:lstStyle/>
          <a:p>
            <a:pPr algn="just">
              <a:lnSpc>
                <a:spcPct val="90000"/>
              </a:lnSpc>
            </a:pPr>
            <a:r>
              <a:rPr lang="en-US" altLang="ja-JP" sz="2400" dirty="0">
                <a:latin typeface="Calibri"/>
                <a:ea typeface="ＭＳ Ｐゴシック"/>
                <a:cs typeface="Calibri"/>
              </a:rPr>
              <a:t>There are two important  per-process objects</a:t>
            </a:r>
          </a:p>
          <a:p>
            <a:pPr algn="just">
              <a:lnSpc>
                <a:spcPct val="90000"/>
              </a:lnSpc>
              <a:buNone/>
            </a:pPr>
            <a:r>
              <a:rPr lang="en-US" altLang="ja-JP" sz="2400" dirty="0">
                <a:latin typeface="Calibri"/>
                <a:ea typeface="ＭＳ Ｐゴシック"/>
                <a:cs typeface="Calibri"/>
              </a:rPr>
              <a:t>         * </a:t>
            </a:r>
            <a:r>
              <a:rPr lang="en-US" altLang="ja-JP" sz="2400" dirty="0" err="1">
                <a:latin typeface="Calibri"/>
                <a:ea typeface="ＭＳ Ｐゴシック"/>
                <a:cs typeface="Calibri"/>
              </a:rPr>
              <a:t>uarea</a:t>
            </a:r>
            <a:r>
              <a:rPr lang="en-US" altLang="ja-JP" sz="2400" dirty="0">
                <a:latin typeface="Calibri"/>
                <a:ea typeface="ＭＳ Ｐゴシック"/>
                <a:cs typeface="Calibri"/>
              </a:rPr>
              <a:t> (user area) – is a data structure that contains information about a process of interest to the kernel, such as a table of files opened by the process, identification information, and  saved values of the process registers when the process is not running</a:t>
            </a:r>
          </a:p>
          <a:p>
            <a:pPr algn="just">
              <a:lnSpc>
                <a:spcPct val="90000"/>
              </a:lnSpc>
              <a:buNone/>
            </a:pPr>
            <a:r>
              <a:rPr lang="en-US" altLang="ja-JP" sz="2400" dirty="0">
                <a:latin typeface="Calibri"/>
                <a:ea typeface="ＭＳ Ｐゴシック"/>
                <a:cs typeface="Calibri"/>
              </a:rPr>
              <a:t>      *  kernel stack – to keep track of its function call sequence when executing in the kernel.</a:t>
            </a:r>
          </a:p>
          <a:p>
            <a:pPr algn="just">
              <a:lnSpc>
                <a:spcPct val="90000"/>
              </a:lnSpc>
              <a:buNone/>
            </a:pPr>
            <a:endParaRPr lang="en-US" altLang="ja-JP" sz="2400" dirty="0">
              <a:latin typeface="Calibri"/>
              <a:ea typeface="ＭＳ Ｐゴシック"/>
              <a:cs typeface="Calibri"/>
            </a:endParaRPr>
          </a:p>
          <a:p>
            <a:pPr algn="just">
              <a:lnSpc>
                <a:spcPct val="90000"/>
              </a:lnSpc>
              <a:buNone/>
            </a:pPr>
            <a:r>
              <a:rPr lang="en-US" altLang="ja-JP" sz="2400" dirty="0">
                <a:latin typeface="Calibri"/>
                <a:ea typeface="ＭＳ Ｐゴシック"/>
                <a:cs typeface="Calibri"/>
              </a:rPr>
              <a:t>    Both u area and kernel stack, while being per-process entities in the process space, are owned by the kernel</a:t>
            </a:r>
          </a:p>
          <a:p>
            <a:pPr algn="just">
              <a:lnSpc>
                <a:spcPct val="90000"/>
              </a:lnSpc>
              <a:buFontTx/>
              <a:buNone/>
            </a:pPr>
            <a:endParaRPr lang="ja-JP" altLang="en-US" sz="24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CD00BA17-6094-AE13-C842-81C1A14A0170}"/>
              </a:ext>
            </a:extLst>
          </p:cNvPr>
          <p:cNvSpPr>
            <a:spLocks noGrp="1"/>
          </p:cNvSpPr>
          <p:nvPr>
            <p:ph type="sldNum" sz="quarter" idx="12"/>
          </p:nvPr>
        </p:nvSpPr>
        <p:spPr/>
        <p:txBody>
          <a:bodyPr/>
          <a:lstStyle/>
          <a:p>
            <a:fld id="{3B3A4ECB-47DD-48C3-8108-0C1F765BE5B8}" type="slidenum">
              <a:rPr lang="ja-JP" altLang="en-US"/>
              <a:pPr/>
              <a:t>32</a:t>
            </a:fld>
            <a:endParaRPr lang="en-US" altLang="ja-JP"/>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FE29F480-142C-2797-E3A5-212403403B46}"/>
              </a:ext>
            </a:extLst>
          </p:cNvPr>
          <p:cNvSpPr>
            <a:spLocks noGrp="1" noChangeArrowheads="1"/>
          </p:cNvSpPr>
          <p:nvPr>
            <p:ph type="title"/>
          </p:nvPr>
        </p:nvSpPr>
        <p:spPr/>
        <p:txBody>
          <a:bodyPr/>
          <a:lstStyle/>
          <a:p>
            <a:r>
              <a:rPr lang="en-US" altLang="ja-JP">
                <a:ea typeface="ＭＳ Ｐゴシック" panose="020B0600070205080204" pitchFamily="34" charset="-128"/>
              </a:rPr>
              <a:t>Context of a Process</a:t>
            </a:r>
          </a:p>
        </p:txBody>
      </p:sp>
      <p:sp>
        <p:nvSpPr>
          <p:cNvPr id="128003" name="Rectangle 3">
            <a:extLst>
              <a:ext uri="{FF2B5EF4-FFF2-40B4-BE49-F238E27FC236}">
                <a16:creationId xmlns:a16="http://schemas.microsoft.com/office/drawing/2014/main" id="{0B5CC1DC-E180-3F7E-2B89-82704C5EE613}"/>
              </a:ext>
            </a:extLst>
          </p:cNvPr>
          <p:cNvSpPr>
            <a:spLocks noGrp="1" noChangeArrowheads="1"/>
          </p:cNvSpPr>
          <p:nvPr>
            <p:ph idx="1"/>
          </p:nvPr>
        </p:nvSpPr>
        <p:spPr>
          <a:xfrm>
            <a:off x="272154" y="2394444"/>
            <a:ext cx="8074565" cy="4182050"/>
          </a:xfrm>
        </p:spPr>
        <p:txBody>
          <a:bodyPr vert="horz" lIns="91440" tIns="45720" rIns="91440" bIns="45720" rtlCol="0" anchor="t">
            <a:noAutofit/>
          </a:bodyPr>
          <a:lstStyle/>
          <a:p>
            <a:pPr algn="just"/>
            <a:endParaRPr lang="ja-JP" altLang="en-US" sz="2000" dirty="0">
              <a:latin typeface="Calibri"/>
              <a:ea typeface="ＭＳ Ｐゴシック" panose="020B0600070205080204" pitchFamily="34" charset="-128"/>
              <a:cs typeface="Calibri"/>
            </a:endParaRPr>
          </a:p>
          <a:p>
            <a:pPr algn="just"/>
            <a:r>
              <a:rPr lang="en-US" altLang="ja-JP" sz="2000" dirty="0">
                <a:latin typeface="Calibri"/>
                <a:ea typeface="ＭＳ Ｐゴシック"/>
                <a:cs typeface="Calibri"/>
              </a:rPr>
              <a:t>The UNIX kernel is reentrant</a:t>
            </a:r>
          </a:p>
          <a:p>
            <a:pPr algn="just"/>
            <a:r>
              <a:rPr lang="en-US" altLang="ja-JP" sz="2000" dirty="0">
                <a:latin typeface="Calibri"/>
                <a:ea typeface="ＭＳ Ｐゴシック"/>
                <a:cs typeface="Calibri"/>
              </a:rPr>
              <a:t>Kernel functions may execute either in process context or in system context</a:t>
            </a:r>
          </a:p>
          <a:p>
            <a:pPr algn="just"/>
            <a:r>
              <a:rPr lang="en-US" altLang="ja-JP" sz="2000" dirty="0">
                <a:latin typeface="Calibri"/>
                <a:ea typeface="ＭＳ Ｐゴシック"/>
                <a:cs typeface="Calibri"/>
              </a:rPr>
              <a:t>User code runs in user mode and process context, and can access only the process space</a:t>
            </a:r>
            <a:endParaRPr lang="en-US" altLang="ja-JP" sz="2000">
              <a:latin typeface="Calibri"/>
              <a:ea typeface="ＭＳ Ｐゴシック" panose="020B0600070205080204" pitchFamily="34" charset="-128"/>
              <a:cs typeface="Calibri"/>
            </a:endParaRPr>
          </a:p>
          <a:p>
            <a:pPr algn="just"/>
            <a:r>
              <a:rPr lang="en-US" sz="2000" dirty="0">
                <a:latin typeface="Calibri"/>
                <a:ea typeface="ＭＳ Ｐゴシック"/>
                <a:cs typeface="Calibri"/>
              </a:rPr>
              <a:t>System calls and exceptions are handled in kernel mode but in process context, and may access process and system space</a:t>
            </a:r>
            <a:endParaRPr lang="en-US" sz="2000">
              <a:solidFill>
                <a:srgbClr val="000000"/>
              </a:solidFill>
              <a:latin typeface="Calibri"/>
              <a:ea typeface="ＭＳ Ｐゴシック"/>
              <a:cs typeface="Calibri"/>
            </a:endParaRPr>
          </a:p>
          <a:p>
            <a:pPr algn="just"/>
            <a:r>
              <a:rPr lang="en-US" sz="2000" dirty="0">
                <a:latin typeface="Calibri"/>
                <a:ea typeface="ＭＳ Ｐゴシック"/>
                <a:cs typeface="Calibri"/>
              </a:rPr>
              <a:t>Interrupts and system wide tasks are handled in kernel mode and system context, and must only access system space</a:t>
            </a:r>
            <a:endParaRPr lang="en-US" sz="2000">
              <a:solidFill>
                <a:srgbClr val="000000"/>
              </a:solidFill>
              <a:latin typeface="Calibri"/>
              <a:ea typeface="ＭＳ Ｐゴシック"/>
              <a:cs typeface="Calibri"/>
            </a:endParaRPr>
          </a:p>
        </p:txBody>
      </p:sp>
      <p:sp>
        <p:nvSpPr>
          <p:cNvPr id="2" name="Slide Number Placeholder 5">
            <a:extLst>
              <a:ext uri="{FF2B5EF4-FFF2-40B4-BE49-F238E27FC236}">
                <a16:creationId xmlns:a16="http://schemas.microsoft.com/office/drawing/2014/main" id="{9F64D43B-9888-86AD-7BB5-CD3A47A0D189}"/>
              </a:ext>
            </a:extLst>
          </p:cNvPr>
          <p:cNvSpPr>
            <a:spLocks noGrp="1"/>
          </p:cNvSpPr>
          <p:nvPr>
            <p:ph type="sldNum" sz="quarter" idx="12"/>
          </p:nvPr>
        </p:nvSpPr>
        <p:spPr/>
        <p:txBody>
          <a:bodyPr/>
          <a:lstStyle/>
          <a:p>
            <a:fld id="{756C7376-B04F-4414-9E1D-CFABF0E6C0D5}" type="slidenum">
              <a:rPr lang="ja-JP" altLang="en-US"/>
              <a:pPr/>
              <a:t>33</a:t>
            </a:fld>
            <a:endParaRPr lang="en-US" altLang="ja-JP"/>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8E6095E2-DCCC-1E15-D4B8-D8F4D69B818B}"/>
              </a:ext>
            </a:extLst>
          </p:cNvPr>
          <p:cNvSpPr>
            <a:spLocks noGrp="1" noChangeArrowheads="1"/>
          </p:cNvSpPr>
          <p:nvPr>
            <p:ph type="title"/>
          </p:nvPr>
        </p:nvSpPr>
        <p:spPr/>
        <p:txBody>
          <a:bodyPr/>
          <a:lstStyle/>
          <a:p>
            <a:r>
              <a:rPr lang="en-US" altLang="ja-JP">
                <a:ea typeface="ＭＳ Ｐゴシック" panose="020B0600070205080204" pitchFamily="34" charset="-128"/>
              </a:rPr>
              <a:t>Process Structure</a:t>
            </a:r>
          </a:p>
        </p:txBody>
      </p:sp>
      <p:sp>
        <p:nvSpPr>
          <p:cNvPr id="130051" name="Rectangle 3">
            <a:extLst>
              <a:ext uri="{FF2B5EF4-FFF2-40B4-BE49-F238E27FC236}">
                <a16:creationId xmlns:a16="http://schemas.microsoft.com/office/drawing/2014/main" id="{84F95733-3535-6220-6C74-756D1A04FFED}"/>
              </a:ext>
            </a:extLst>
          </p:cNvPr>
          <p:cNvSpPr>
            <a:spLocks noGrp="1" noChangeArrowheads="1"/>
          </p:cNvSpPr>
          <p:nvPr>
            <p:ph idx="1"/>
          </p:nvPr>
        </p:nvSpPr>
        <p:spPr>
          <a:xfrm>
            <a:off x="864382" y="2690558"/>
            <a:ext cx="6807198" cy="2594880"/>
          </a:xfrm>
        </p:spPr>
        <p:txBody>
          <a:bodyPr vert="horz" lIns="91440" tIns="45720" rIns="91440" bIns="45720" rtlCol="0" anchor="t">
            <a:normAutofit fontScale="77500" lnSpcReduction="20000"/>
          </a:bodyPr>
          <a:lstStyle/>
          <a:p>
            <a:pPr algn="just">
              <a:spcBef>
                <a:spcPts val="500"/>
              </a:spcBef>
              <a:spcAft>
                <a:spcPts val="500"/>
              </a:spcAft>
            </a:pPr>
            <a:r>
              <a:rPr lang="en-US" altLang="ja-JP" sz="2800" dirty="0">
                <a:latin typeface="Calibri"/>
                <a:ea typeface="ＭＳ Ｐゴシック"/>
                <a:cs typeface="Calibri"/>
              </a:rPr>
              <a:t>In order to manage the processes in the system, each process is represented by a </a:t>
            </a:r>
            <a:r>
              <a:rPr lang="en-US" altLang="ja-JP" sz="2800" i="1" err="1">
                <a:latin typeface="Calibri"/>
                <a:ea typeface="ＭＳ Ｐゴシック"/>
                <a:cs typeface="Calibri"/>
              </a:rPr>
              <a:t>task_struct</a:t>
            </a:r>
            <a:r>
              <a:rPr lang="en-US" altLang="ja-JP" sz="2800" i="1" dirty="0">
                <a:latin typeface="Calibri"/>
                <a:ea typeface="ＭＳ Ｐゴシック"/>
                <a:cs typeface="Calibri"/>
              </a:rPr>
              <a:t> data structure</a:t>
            </a:r>
          </a:p>
          <a:p>
            <a:pPr algn="just">
              <a:spcBef>
                <a:spcPts val="500"/>
              </a:spcBef>
              <a:spcAft>
                <a:spcPts val="500"/>
              </a:spcAft>
            </a:pPr>
            <a:endParaRPr lang="en-US" altLang="ja-JP" sz="2800" i="1" dirty="0">
              <a:latin typeface="Calibri"/>
              <a:ea typeface="ＭＳ Ｐゴシック" panose="020B0600070205080204" pitchFamily="34" charset="-128"/>
              <a:cs typeface="Calibri"/>
            </a:endParaRPr>
          </a:p>
          <a:p>
            <a:pPr algn="just">
              <a:spcBef>
                <a:spcPts val="500"/>
              </a:spcBef>
              <a:spcAft>
                <a:spcPts val="500"/>
              </a:spcAft>
            </a:pPr>
            <a:r>
              <a:rPr lang="en-US" altLang="ja-JP" sz="2800" dirty="0">
                <a:latin typeface="Calibri"/>
                <a:ea typeface="ＭＳ Ｐゴシック"/>
                <a:cs typeface="Calibri"/>
              </a:rPr>
              <a:t>The task vector is an array of pointers to every </a:t>
            </a:r>
            <a:r>
              <a:rPr lang="en-US" altLang="ja-JP" sz="2800" err="1">
                <a:latin typeface="Calibri"/>
                <a:ea typeface="ＭＳ Ｐゴシック"/>
                <a:cs typeface="Calibri"/>
              </a:rPr>
              <a:t>task_struct</a:t>
            </a:r>
            <a:r>
              <a:rPr lang="en-US" altLang="ja-JP" sz="2800" dirty="0">
                <a:latin typeface="Calibri"/>
                <a:ea typeface="ＭＳ Ｐゴシック"/>
                <a:cs typeface="Calibri"/>
              </a:rPr>
              <a:t> data structure in the system. </a:t>
            </a:r>
            <a:endParaRPr lang="en-US" altLang="ja-JP" sz="2800" dirty="0">
              <a:latin typeface="Calibri"/>
              <a:ea typeface="ＭＳ Ｐゴシック" panose="020B0600070205080204" pitchFamily="34" charset="-128"/>
              <a:cs typeface="Calibri"/>
            </a:endParaRPr>
          </a:p>
          <a:p>
            <a:pPr algn="just">
              <a:spcBef>
                <a:spcPts val="500"/>
              </a:spcBef>
              <a:spcAft>
                <a:spcPts val="500"/>
              </a:spcAft>
            </a:pPr>
            <a:endParaRPr lang="en-US" altLang="ja-JP" sz="2800" dirty="0">
              <a:latin typeface="Calibri"/>
              <a:ea typeface="ＭＳ Ｐゴシック" panose="020B0600070205080204" pitchFamily="34" charset="-128"/>
              <a:cs typeface="Calibri"/>
            </a:endParaRPr>
          </a:p>
          <a:p>
            <a:pPr algn="just">
              <a:spcBef>
                <a:spcPts val="500"/>
              </a:spcBef>
              <a:spcAft>
                <a:spcPts val="500"/>
              </a:spcAft>
            </a:pPr>
            <a:r>
              <a:rPr lang="en-US" altLang="ja-JP" sz="2800" err="1">
                <a:latin typeface="Calibri"/>
                <a:ea typeface="ＭＳ Ｐゴシック"/>
                <a:cs typeface="Calibri"/>
              </a:rPr>
              <a:t>task_struct</a:t>
            </a:r>
            <a:r>
              <a:rPr lang="en-US" altLang="ja-JP" sz="2800" dirty="0">
                <a:latin typeface="Calibri"/>
                <a:ea typeface="ＭＳ Ｐゴシック"/>
                <a:cs typeface="Calibri"/>
              </a:rPr>
              <a:t> is quite large and complex</a:t>
            </a:r>
          </a:p>
          <a:p>
            <a:pPr algn="just">
              <a:buFontTx/>
              <a:buNone/>
            </a:pPr>
            <a:endParaRPr lang="ja-JP" altLang="en-US" sz="28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D86E69FA-E463-4760-012A-A8CBB58774BB}"/>
              </a:ext>
            </a:extLst>
          </p:cNvPr>
          <p:cNvSpPr>
            <a:spLocks noGrp="1"/>
          </p:cNvSpPr>
          <p:nvPr>
            <p:ph type="sldNum" sz="quarter" idx="12"/>
          </p:nvPr>
        </p:nvSpPr>
        <p:spPr/>
        <p:txBody>
          <a:bodyPr/>
          <a:lstStyle/>
          <a:p>
            <a:fld id="{97E73C03-FFE3-42EE-8766-CEB8AE735DBA}" type="slidenum">
              <a:rPr lang="ja-JP" altLang="en-US"/>
              <a:pPr/>
              <a:t>34</a:t>
            </a:fld>
            <a:endParaRPr lang="en-US" altLang="ja-JP"/>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058463B-E73A-76AB-CBDF-6803173BB21F}"/>
              </a:ext>
            </a:extLst>
          </p:cNvPr>
          <p:cNvSpPr>
            <a:spLocks noGrp="1" noChangeArrowheads="1"/>
          </p:cNvSpPr>
          <p:nvPr>
            <p:ph type="title"/>
          </p:nvPr>
        </p:nvSpPr>
        <p:spPr/>
        <p:txBody>
          <a:bodyPr/>
          <a:lstStyle/>
          <a:p>
            <a:r>
              <a:rPr lang="en-US" altLang="ja-JP">
                <a:ea typeface="ＭＳ Ｐゴシック" panose="020B0600070205080204" pitchFamily="34" charset="-128"/>
              </a:rPr>
              <a:t>Process State</a:t>
            </a:r>
          </a:p>
        </p:txBody>
      </p:sp>
      <p:sp>
        <p:nvSpPr>
          <p:cNvPr id="132099" name="Rectangle 3">
            <a:extLst>
              <a:ext uri="{FF2B5EF4-FFF2-40B4-BE49-F238E27FC236}">
                <a16:creationId xmlns:a16="http://schemas.microsoft.com/office/drawing/2014/main" id="{5CDF3D7C-D1DA-7963-301D-CB662A56ED3D}"/>
              </a:ext>
            </a:extLst>
          </p:cNvPr>
          <p:cNvSpPr>
            <a:spLocks noGrp="1" noChangeArrowheads="1"/>
          </p:cNvSpPr>
          <p:nvPr>
            <p:ph idx="1"/>
          </p:nvPr>
        </p:nvSpPr>
        <p:spPr>
          <a:xfrm>
            <a:off x="319532" y="2678713"/>
            <a:ext cx="7967964" cy="3530600"/>
          </a:xfrm>
        </p:spPr>
        <p:txBody>
          <a:bodyPr vert="horz" lIns="91440" tIns="45720" rIns="91440" bIns="45720" rtlCol="0" anchor="t">
            <a:normAutofit fontScale="85000" lnSpcReduction="20000"/>
          </a:bodyPr>
          <a:lstStyle/>
          <a:p>
            <a:pPr algn="just">
              <a:spcBef>
                <a:spcPts val="500"/>
              </a:spcBef>
              <a:spcAft>
                <a:spcPts val="500"/>
              </a:spcAft>
              <a:buNone/>
            </a:pPr>
            <a:r>
              <a:rPr lang="ja-JP" altLang="en-US" sz="2800" dirty="0">
                <a:latin typeface="Calibri"/>
                <a:ea typeface="ＭＳ Ｐゴシック" panose="020B0600070205080204" pitchFamily="34" charset="-128"/>
                <a:cs typeface="Calibri"/>
              </a:rPr>
              <a:t>		</a:t>
            </a:r>
            <a:r>
              <a:rPr lang="en-US" altLang="ja-JP" sz="2800" dirty="0">
                <a:latin typeface="Calibri"/>
                <a:ea typeface="ＭＳ Ｐゴシック"/>
                <a:cs typeface="Calibri"/>
              </a:rPr>
              <a:t>As a process executes it changes </a:t>
            </a:r>
            <a:r>
              <a:rPr lang="en-US" altLang="ja-JP" sz="2800" i="1" dirty="0">
                <a:latin typeface="Calibri"/>
                <a:ea typeface="ＭＳ Ｐゴシック"/>
                <a:cs typeface="Calibri"/>
              </a:rPr>
              <a:t>state</a:t>
            </a:r>
            <a:r>
              <a:rPr lang="en-US" altLang="ja-JP" sz="2800" dirty="0">
                <a:latin typeface="Calibri"/>
                <a:ea typeface="ＭＳ Ｐゴシック"/>
                <a:cs typeface="Calibri"/>
              </a:rPr>
              <a:t> according to its circumstances. Standard UNIX processes have the following </a:t>
            </a:r>
            <a:r>
              <a:rPr lang="en-US" altLang="ja-JP" sz="2800">
                <a:latin typeface="Calibri"/>
                <a:ea typeface="ＭＳ Ｐゴシック"/>
                <a:cs typeface="Calibri"/>
              </a:rPr>
              <a:t>states: </a:t>
            </a:r>
            <a:endParaRPr lang="en-US" altLang="ja-JP" sz="2800" dirty="0">
              <a:latin typeface="Calibri"/>
              <a:ea typeface="ＭＳ Ｐゴシック" panose="020B0600070205080204" pitchFamily="34" charset="-128"/>
              <a:cs typeface="Calibri"/>
            </a:endParaRPr>
          </a:p>
          <a:p>
            <a:pPr>
              <a:spcBef>
                <a:spcPts val="500"/>
              </a:spcBef>
              <a:spcAft>
                <a:spcPts val="500"/>
              </a:spcAft>
            </a:pPr>
            <a:r>
              <a:rPr lang="en-US" altLang="ja-JP" sz="2800" dirty="0">
                <a:latin typeface="Calibri"/>
                <a:ea typeface="ＭＳ Ｐゴシック"/>
                <a:cs typeface="Calibri"/>
              </a:rPr>
              <a:t>Ready</a:t>
            </a:r>
          </a:p>
          <a:p>
            <a:pPr>
              <a:spcBef>
                <a:spcPts val="500"/>
              </a:spcBef>
              <a:spcAft>
                <a:spcPts val="500"/>
              </a:spcAft>
            </a:pPr>
            <a:r>
              <a:rPr lang="en-US" altLang="ja-JP" sz="2800" dirty="0">
                <a:latin typeface="Calibri"/>
                <a:ea typeface="ＭＳ Ｐゴシック"/>
                <a:cs typeface="Calibri"/>
              </a:rPr>
              <a:t>Running</a:t>
            </a:r>
          </a:p>
          <a:p>
            <a:pPr>
              <a:spcBef>
                <a:spcPts val="500"/>
              </a:spcBef>
              <a:spcAft>
                <a:spcPts val="500"/>
              </a:spcAft>
            </a:pPr>
            <a:r>
              <a:rPr lang="en-US" altLang="ja-JP" sz="2800" dirty="0">
                <a:latin typeface="Calibri"/>
                <a:ea typeface="ＭＳ Ｐゴシック"/>
                <a:cs typeface="Calibri"/>
              </a:rPr>
              <a:t>Wait</a:t>
            </a:r>
          </a:p>
          <a:p>
            <a:pPr>
              <a:spcBef>
                <a:spcPts val="500"/>
              </a:spcBef>
              <a:spcAft>
                <a:spcPts val="500"/>
              </a:spcAft>
            </a:pPr>
            <a:r>
              <a:rPr lang="en-US" altLang="ja-JP" sz="2800" dirty="0">
                <a:latin typeface="Calibri"/>
                <a:ea typeface="ＭＳ Ｐゴシック"/>
                <a:cs typeface="Calibri"/>
              </a:rPr>
              <a:t>stopped</a:t>
            </a:r>
          </a:p>
          <a:p>
            <a:pPr>
              <a:spcBef>
                <a:spcPts val="500"/>
              </a:spcBef>
              <a:spcAft>
                <a:spcPts val="500"/>
              </a:spcAft>
            </a:pPr>
            <a:r>
              <a:rPr lang="en-US" altLang="ja-JP" sz="2800" dirty="0">
                <a:latin typeface="Calibri"/>
                <a:ea typeface="ＭＳ Ｐゴシック"/>
                <a:cs typeface="Calibri"/>
              </a:rPr>
              <a:t>Zombie </a:t>
            </a:r>
            <a:endParaRPr lang="en-US" altLang="ja-JP" sz="2800" dirty="0">
              <a:latin typeface="Calibri"/>
              <a:ea typeface="ＭＳ Ｐゴシック" panose="020B0600070205080204" pitchFamily="34" charset="-128"/>
              <a:cs typeface="Calibri"/>
            </a:endParaRPr>
          </a:p>
          <a:p>
            <a:pPr>
              <a:spcBef>
                <a:spcPts val="500"/>
              </a:spcBef>
              <a:spcAft>
                <a:spcPts val="500"/>
              </a:spcAft>
            </a:pPr>
            <a:r>
              <a:rPr lang="en-US" altLang="ja-JP" sz="2800" dirty="0">
                <a:latin typeface="Calibri"/>
                <a:ea typeface="ＭＳ Ｐゴシック"/>
                <a:cs typeface="Calibri"/>
              </a:rPr>
              <a:t>Exit </a:t>
            </a:r>
            <a:endParaRPr lang="en-US" altLang="ja-JP" sz="28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EC9AF901-655B-9019-9795-4413FF5E14FD}"/>
              </a:ext>
            </a:extLst>
          </p:cNvPr>
          <p:cNvSpPr>
            <a:spLocks noGrp="1"/>
          </p:cNvSpPr>
          <p:nvPr>
            <p:ph type="sldNum" sz="quarter" idx="12"/>
          </p:nvPr>
        </p:nvSpPr>
        <p:spPr/>
        <p:txBody>
          <a:bodyPr/>
          <a:lstStyle/>
          <a:p>
            <a:fld id="{21387268-20B4-40D0-B1AE-D05DC8724B81}" type="slidenum">
              <a:rPr lang="ja-JP" altLang="en-US"/>
              <a:pPr/>
              <a:t>35</a:t>
            </a:fld>
            <a:endParaRPr lang="en-US" altLang="ja-JP"/>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AADB97C-42C8-94DD-C910-89DC0EDF7614}"/>
              </a:ext>
            </a:extLst>
          </p:cNvPr>
          <p:cNvSpPr>
            <a:spLocks noGrp="1"/>
          </p:cNvSpPr>
          <p:nvPr>
            <p:ph type="sldNum" sz="quarter" idx="12"/>
          </p:nvPr>
        </p:nvSpPr>
        <p:spPr>
          <a:xfrm>
            <a:off x="7631237" y="82529"/>
            <a:ext cx="791308" cy="767687"/>
          </a:xfrm>
        </p:spPr>
        <p:txBody>
          <a:bodyPr/>
          <a:lstStyle/>
          <a:p>
            <a:fld id="{1404BED0-5102-4AF3-88B7-6B89876875F7}" type="slidenum">
              <a:rPr lang="ja-JP" altLang="en-US"/>
              <a:pPr/>
              <a:t>36</a:t>
            </a:fld>
            <a:endParaRPr lang="en-US" altLang="ja-JP"/>
          </a:p>
        </p:txBody>
      </p:sp>
      <p:pic>
        <p:nvPicPr>
          <p:cNvPr id="134146" name="Picture 2">
            <a:extLst>
              <a:ext uri="{FF2B5EF4-FFF2-40B4-BE49-F238E27FC236}">
                <a16:creationId xmlns:a16="http://schemas.microsoft.com/office/drawing/2014/main" id="{E1816783-32FB-6F79-6D03-43E72B0A2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265" y="2620807"/>
            <a:ext cx="5257800" cy="3897313"/>
          </a:xfrm>
          <a:prstGeom prst="rect">
            <a:avLst/>
          </a:prstGeom>
          <a:solidFill>
            <a:srgbClr val="808080"/>
          </a:solidFill>
        </p:spPr>
      </p:pic>
      <p:sp>
        <p:nvSpPr>
          <p:cNvPr id="134147" name="Oval 3">
            <a:extLst>
              <a:ext uri="{FF2B5EF4-FFF2-40B4-BE49-F238E27FC236}">
                <a16:creationId xmlns:a16="http://schemas.microsoft.com/office/drawing/2014/main" id="{A535B19A-7C36-9261-9F99-854596AF8B3C}"/>
              </a:ext>
            </a:extLst>
          </p:cNvPr>
          <p:cNvSpPr>
            <a:spLocks noChangeArrowheads="1"/>
          </p:cNvSpPr>
          <p:nvPr/>
        </p:nvSpPr>
        <p:spPr bwMode="auto">
          <a:xfrm>
            <a:off x="2524865" y="5428362"/>
            <a:ext cx="609600" cy="609600"/>
          </a:xfrm>
          <a:prstGeom prst="ellipse">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4148" name="Oval 4">
            <a:extLst>
              <a:ext uri="{FF2B5EF4-FFF2-40B4-BE49-F238E27FC236}">
                <a16:creationId xmlns:a16="http://schemas.microsoft.com/office/drawing/2014/main" id="{1251BEF3-D717-0947-EABE-EB27C993672C}"/>
              </a:ext>
            </a:extLst>
          </p:cNvPr>
          <p:cNvSpPr>
            <a:spLocks noChangeArrowheads="1"/>
          </p:cNvSpPr>
          <p:nvPr/>
        </p:nvSpPr>
        <p:spPr bwMode="auto">
          <a:xfrm>
            <a:off x="4734665" y="5352162"/>
            <a:ext cx="609600" cy="609600"/>
          </a:xfrm>
          <a:prstGeom prst="ellipse">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4149" name="Text Box 5">
            <a:extLst>
              <a:ext uri="{FF2B5EF4-FFF2-40B4-BE49-F238E27FC236}">
                <a16:creationId xmlns:a16="http://schemas.microsoft.com/office/drawing/2014/main" id="{AC3E48EB-99C1-E633-3AED-F334F3973757}"/>
              </a:ext>
            </a:extLst>
          </p:cNvPr>
          <p:cNvSpPr txBox="1">
            <a:spLocks noChangeArrowheads="1"/>
          </p:cNvSpPr>
          <p:nvPr/>
        </p:nvSpPr>
        <p:spPr bwMode="auto">
          <a:xfrm>
            <a:off x="1534265" y="5733162"/>
            <a:ext cx="898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1600">
                <a:latin typeface="Tahoma" panose="020B0604030504040204" pitchFamily="34" charset="0"/>
                <a:ea typeface="ＭＳ Ｐゴシック" panose="020B0600070205080204" pitchFamily="34" charset="-128"/>
              </a:rPr>
              <a:t>stopped</a:t>
            </a:r>
            <a:endParaRPr lang="en-US" altLang="ja-JP">
              <a:latin typeface="Tahoma" panose="020B0604030504040204" pitchFamily="34" charset="0"/>
              <a:ea typeface="ＭＳ Ｐゴシック" panose="020B0600070205080204" pitchFamily="34" charset="-128"/>
            </a:endParaRPr>
          </a:p>
        </p:txBody>
      </p:sp>
      <p:sp>
        <p:nvSpPr>
          <p:cNvPr id="134150" name="Line 6">
            <a:extLst>
              <a:ext uri="{FF2B5EF4-FFF2-40B4-BE49-F238E27FC236}">
                <a16:creationId xmlns:a16="http://schemas.microsoft.com/office/drawing/2014/main" id="{5D6EE39E-BF45-FEA7-FF84-AF20BDDE687B}"/>
              </a:ext>
            </a:extLst>
          </p:cNvPr>
          <p:cNvSpPr>
            <a:spLocks noChangeShapeType="1"/>
          </p:cNvSpPr>
          <p:nvPr/>
        </p:nvSpPr>
        <p:spPr bwMode="auto">
          <a:xfrm flipV="1">
            <a:off x="2372465" y="5809362"/>
            <a:ext cx="2286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4151" name="Text Box 7">
            <a:extLst>
              <a:ext uri="{FF2B5EF4-FFF2-40B4-BE49-F238E27FC236}">
                <a16:creationId xmlns:a16="http://schemas.microsoft.com/office/drawing/2014/main" id="{11C1B3B5-D82F-265D-D04B-37B78241D534}"/>
              </a:ext>
            </a:extLst>
          </p:cNvPr>
          <p:cNvSpPr txBox="1">
            <a:spLocks noChangeArrowheads="1"/>
          </p:cNvSpPr>
          <p:nvPr/>
        </p:nvSpPr>
        <p:spPr bwMode="auto">
          <a:xfrm>
            <a:off x="5572865" y="5352162"/>
            <a:ext cx="97472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1400" b="1">
                <a:latin typeface="Tahoma" panose="020B0604030504040204" pitchFamily="34" charset="0"/>
                <a:ea typeface="ＭＳ Ｐゴシック" panose="020B0600070205080204" pitchFamily="34" charset="-128"/>
              </a:rPr>
              <a:t>Stopped</a:t>
            </a:r>
          </a:p>
          <a:p>
            <a:pPr eaLnBrk="1" hangingPunct="1">
              <a:spcBef>
                <a:spcPct val="50000"/>
              </a:spcBef>
            </a:pPr>
            <a:r>
              <a:rPr lang="en-US" altLang="ja-JP" sz="1400" b="1">
                <a:latin typeface="Tahoma" panose="020B0604030504040204" pitchFamily="34" charset="0"/>
                <a:ea typeface="ＭＳ Ｐゴシック" panose="020B0600070205080204" pitchFamily="34" charset="-128"/>
              </a:rPr>
              <a:t>+ Asleep</a:t>
            </a:r>
            <a:endParaRPr lang="en-US" altLang="ja-JP" b="1">
              <a:latin typeface="Tahoma" panose="020B0604030504040204" pitchFamily="34" charset="0"/>
              <a:ea typeface="ＭＳ Ｐゴシック" panose="020B0600070205080204" pitchFamily="34" charset="-128"/>
            </a:endParaRPr>
          </a:p>
        </p:txBody>
      </p:sp>
      <p:sp>
        <p:nvSpPr>
          <p:cNvPr id="134152" name="Line 8">
            <a:extLst>
              <a:ext uri="{FF2B5EF4-FFF2-40B4-BE49-F238E27FC236}">
                <a16:creationId xmlns:a16="http://schemas.microsoft.com/office/drawing/2014/main" id="{44150B13-F49B-E32F-4F13-BD2DF5C5C6B7}"/>
              </a:ext>
            </a:extLst>
          </p:cNvPr>
          <p:cNvSpPr>
            <a:spLocks noChangeShapeType="1"/>
          </p:cNvSpPr>
          <p:nvPr/>
        </p:nvSpPr>
        <p:spPr bwMode="auto">
          <a:xfrm flipH="1">
            <a:off x="5344265" y="5504562"/>
            <a:ext cx="2286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4153" name="Text Box 9">
            <a:extLst>
              <a:ext uri="{FF2B5EF4-FFF2-40B4-BE49-F238E27FC236}">
                <a16:creationId xmlns:a16="http://schemas.microsoft.com/office/drawing/2014/main" id="{0DD34771-97A6-75BB-EB7E-944D7F5603A1}"/>
              </a:ext>
            </a:extLst>
          </p:cNvPr>
          <p:cNvSpPr txBox="1">
            <a:spLocks noChangeArrowheads="1"/>
          </p:cNvSpPr>
          <p:nvPr/>
        </p:nvSpPr>
        <p:spPr bwMode="auto">
          <a:xfrm>
            <a:off x="924665" y="856362"/>
            <a:ext cx="67087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4400" b="1">
                <a:solidFill>
                  <a:schemeClr val="bg1"/>
                </a:solidFill>
                <a:latin typeface="Arial" panose="020B0604020202020204" pitchFamily="34" charset="0"/>
                <a:ea typeface="ＭＳ Ｐゴシック" panose="020B0600070205080204" pitchFamily="34" charset="-128"/>
              </a:rPr>
              <a:t>Process -state transition</a:t>
            </a:r>
          </a:p>
        </p:txBody>
      </p:sp>
      <p:sp>
        <p:nvSpPr>
          <p:cNvPr id="134154" name="Rectangle 10">
            <a:extLst>
              <a:ext uri="{FF2B5EF4-FFF2-40B4-BE49-F238E27FC236}">
                <a16:creationId xmlns:a16="http://schemas.microsoft.com/office/drawing/2014/main" id="{F28FCE78-6E7D-EA7F-2ACD-7B15F9EAC08A}"/>
              </a:ext>
            </a:extLst>
          </p:cNvPr>
          <p:cNvSpPr>
            <a:spLocks noChangeArrowheads="1"/>
          </p:cNvSpPr>
          <p:nvPr/>
        </p:nvSpPr>
        <p:spPr bwMode="auto">
          <a:xfrm>
            <a:off x="2905865" y="6190362"/>
            <a:ext cx="2667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2017F916-018C-DB22-6C0D-380E8D316374}"/>
              </a:ext>
            </a:extLst>
          </p:cNvPr>
          <p:cNvSpPr>
            <a:spLocks noGrp="1" noChangeArrowheads="1"/>
          </p:cNvSpPr>
          <p:nvPr>
            <p:ph type="title"/>
          </p:nvPr>
        </p:nvSpPr>
        <p:spPr>
          <a:xfrm>
            <a:off x="556694" y="680272"/>
            <a:ext cx="9140825" cy="735013"/>
          </a:xfrm>
        </p:spPr>
        <p:txBody>
          <a:bodyPr/>
          <a:lstStyle/>
          <a:p>
            <a:br>
              <a:rPr lang="ja-JP" altLang="en-US" b="1">
                <a:ea typeface="ＭＳ Ｐゴシック" panose="020B0600070205080204" pitchFamily="34" charset="-128"/>
              </a:rPr>
            </a:br>
            <a:r>
              <a:rPr lang="en-US" altLang="ja-JP" b="1">
                <a:ea typeface="ＭＳ Ｐゴシック" panose="020B0600070205080204" pitchFamily="34" charset="-128"/>
              </a:rPr>
              <a:t>Identifiers</a:t>
            </a:r>
            <a:r>
              <a:rPr lang="en-US" altLang="ja-JP">
                <a:ea typeface="ＭＳ Ｐゴシック" panose="020B0600070205080204" pitchFamily="34" charset="-128"/>
              </a:rPr>
              <a:t> </a:t>
            </a:r>
          </a:p>
        </p:txBody>
      </p:sp>
      <p:sp>
        <p:nvSpPr>
          <p:cNvPr id="136195" name="Rectangle 3">
            <a:extLst>
              <a:ext uri="{FF2B5EF4-FFF2-40B4-BE49-F238E27FC236}">
                <a16:creationId xmlns:a16="http://schemas.microsoft.com/office/drawing/2014/main" id="{C8CCC225-D79C-C4BE-75CC-9E421A165C3B}"/>
              </a:ext>
            </a:extLst>
          </p:cNvPr>
          <p:cNvSpPr>
            <a:spLocks noGrp="1" noChangeArrowheads="1"/>
          </p:cNvSpPr>
          <p:nvPr>
            <p:ph idx="1"/>
          </p:nvPr>
        </p:nvSpPr>
        <p:spPr>
          <a:xfrm>
            <a:off x="839385" y="2474148"/>
            <a:ext cx="7460099" cy="4019550"/>
          </a:xfrm>
        </p:spPr>
        <p:txBody>
          <a:bodyPr vert="horz" lIns="91440" tIns="45720" rIns="91440" bIns="45720" rtlCol="0" anchor="t">
            <a:normAutofit/>
          </a:bodyPr>
          <a:lstStyle/>
          <a:p>
            <a:pPr algn="just"/>
            <a:r>
              <a:rPr lang="en-US" altLang="ja-JP" dirty="0">
                <a:latin typeface="Calibri"/>
                <a:ea typeface="ＭＳ Ｐゴシック"/>
                <a:cs typeface="Calibri"/>
              </a:rPr>
              <a:t>Every process in the system has a process identifier.</a:t>
            </a:r>
          </a:p>
          <a:p>
            <a:pPr algn="just"/>
            <a:r>
              <a:rPr lang="en-US" altLang="ja-JP" dirty="0">
                <a:latin typeface="Calibri"/>
                <a:ea typeface="ＭＳ Ｐゴシック"/>
                <a:cs typeface="Calibri"/>
              </a:rPr>
              <a:t>Each process also has User and group identifiers, these are used to control this processes access to the files and devices in the system</a:t>
            </a:r>
          </a:p>
          <a:p>
            <a:pPr algn="just"/>
            <a:r>
              <a:rPr lang="en-US" altLang="ja-JP" err="1">
                <a:latin typeface="Calibri"/>
                <a:ea typeface="ＭＳ Ｐゴシック"/>
                <a:cs typeface="Calibri"/>
              </a:rPr>
              <a:t>ppid</a:t>
            </a:r>
            <a:r>
              <a:rPr lang="en-US" altLang="ja-JP" dirty="0">
                <a:latin typeface="Calibri"/>
                <a:ea typeface="ＭＳ Ｐゴシック"/>
                <a:cs typeface="Calibri"/>
              </a:rPr>
              <a:t>, </a:t>
            </a:r>
            <a:r>
              <a:rPr lang="en-US" altLang="ja-JP" err="1">
                <a:latin typeface="Calibri"/>
                <a:ea typeface="ＭＳ Ｐゴシック"/>
                <a:cs typeface="Calibri"/>
              </a:rPr>
              <a:t>pid</a:t>
            </a:r>
            <a:r>
              <a:rPr lang="en-US" altLang="ja-JP" dirty="0">
                <a:latin typeface="Calibri"/>
                <a:ea typeface="ＭＳ Ｐゴシック"/>
                <a:cs typeface="Calibri"/>
              </a:rPr>
              <a:t>, </a:t>
            </a:r>
            <a:r>
              <a:rPr lang="en-US" altLang="ja-JP" err="1">
                <a:latin typeface="Calibri"/>
                <a:ea typeface="ＭＳ Ｐゴシック"/>
                <a:cs typeface="Calibri"/>
              </a:rPr>
              <a:t>uid</a:t>
            </a:r>
            <a:r>
              <a:rPr lang="en-US" altLang="ja-JP" dirty="0">
                <a:latin typeface="Calibri"/>
                <a:ea typeface="ＭＳ Ｐゴシック"/>
                <a:cs typeface="Calibri"/>
              </a:rPr>
              <a:t>, gid, </a:t>
            </a:r>
            <a:r>
              <a:rPr lang="en-US" altLang="ja-JP" err="1">
                <a:latin typeface="Calibri"/>
                <a:ea typeface="ＭＳ Ｐゴシック"/>
                <a:cs typeface="Calibri"/>
              </a:rPr>
              <a:t>euid</a:t>
            </a:r>
            <a:r>
              <a:rPr lang="en-US" altLang="ja-JP" dirty="0">
                <a:latin typeface="Calibri"/>
                <a:ea typeface="ＭＳ Ｐゴシック"/>
                <a:cs typeface="Calibri"/>
              </a:rPr>
              <a:t>, </a:t>
            </a:r>
            <a:r>
              <a:rPr lang="en-US" altLang="ja-JP" err="1">
                <a:latin typeface="Calibri"/>
                <a:ea typeface="ＭＳ Ｐゴシック"/>
                <a:cs typeface="Calibri"/>
              </a:rPr>
              <a:t>egid</a:t>
            </a:r>
            <a:r>
              <a:rPr lang="en-US" altLang="ja-JP" dirty="0">
                <a:latin typeface="Calibri"/>
                <a:ea typeface="ＭＳ Ｐゴシック"/>
                <a:cs typeface="Calibri"/>
              </a:rPr>
              <a:t> </a:t>
            </a:r>
            <a:endParaRPr lang="en-US" altLang="ja-JP" dirty="0">
              <a:latin typeface="Calibri"/>
              <a:ea typeface="ＭＳ Ｐゴシック" panose="020B0600070205080204" pitchFamily="34" charset="-128"/>
              <a:cs typeface="Calibri"/>
            </a:endParaRPr>
          </a:p>
          <a:p>
            <a:pPr algn="just"/>
            <a:endParaRPr lang="ja-JP" altLang="en-US"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67605C0C-17A3-B19D-591C-33B02D09FFD7}"/>
              </a:ext>
            </a:extLst>
          </p:cNvPr>
          <p:cNvSpPr>
            <a:spLocks noGrp="1"/>
          </p:cNvSpPr>
          <p:nvPr>
            <p:ph type="sldNum" sz="quarter" idx="12"/>
          </p:nvPr>
        </p:nvSpPr>
        <p:spPr/>
        <p:txBody>
          <a:bodyPr/>
          <a:lstStyle/>
          <a:p>
            <a:fld id="{0E708446-5F6C-4995-8408-136D9922A98D}" type="slidenum">
              <a:rPr lang="ja-JP" altLang="en-US"/>
              <a:pPr/>
              <a:t>37</a:t>
            </a:fld>
            <a:endParaRPr lang="en-US" altLang="ja-JP"/>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E74550FE-2154-6BAD-D8E7-2FE8AEB03350}"/>
              </a:ext>
            </a:extLst>
          </p:cNvPr>
          <p:cNvSpPr>
            <a:spLocks noGrp="1" noChangeArrowheads="1"/>
          </p:cNvSpPr>
          <p:nvPr>
            <p:ph type="title"/>
          </p:nvPr>
        </p:nvSpPr>
        <p:spPr>
          <a:xfrm>
            <a:off x="901504" y="903409"/>
            <a:ext cx="6343672" cy="709865"/>
          </a:xfrm>
        </p:spPr>
        <p:txBody>
          <a:bodyPr/>
          <a:lstStyle/>
          <a:p>
            <a:r>
              <a:rPr lang="en-US" altLang="ja-JP">
                <a:ea typeface="ＭＳ Ｐゴシック" panose="020B0600070205080204" pitchFamily="34" charset="-128"/>
              </a:rPr>
              <a:t>init - shell</a:t>
            </a:r>
          </a:p>
        </p:txBody>
      </p:sp>
      <p:sp>
        <p:nvSpPr>
          <p:cNvPr id="138243" name="Rectangle 3">
            <a:extLst>
              <a:ext uri="{FF2B5EF4-FFF2-40B4-BE49-F238E27FC236}">
                <a16:creationId xmlns:a16="http://schemas.microsoft.com/office/drawing/2014/main" id="{8BBA2C2E-1872-5AD2-F34A-16B07F821B1A}"/>
              </a:ext>
            </a:extLst>
          </p:cNvPr>
          <p:cNvSpPr>
            <a:spLocks noGrp="1" noChangeArrowheads="1"/>
          </p:cNvSpPr>
          <p:nvPr>
            <p:ph idx="1"/>
          </p:nvPr>
        </p:nvSpPr>
        <p:spPr>
          <a:xfrm>
            <a:off x="299668" y="1979226"/>
            <a:ext cx="8534400" cy="2895600"/>
          </a:xfrm>
        </p:spPr>
        <p:txBody>
          <a:bodyPr vert="horz" lIns="91440" tIns="45720" rIns="91440" bIns="45720" rtlCol="0" anchor="t">
            <a:normAutofit/>
          </a:bodyPr>
          <a:lstStyle/>
          <a:p>
            <a:endParaRPr lang="ja-JP" altLang="en-US" sz="900" dirty="0">
              <a:latin typeface="Calibri"/>
              <a:ea typeface="ＭＳ Ｐゴシック" panose="020B0600070205080204" pitchFamily="34" charset="-128"/>
              <a:cs typeface="Calibri"/>
            </a:endParaRPr>
          </a:p>
          <a:p>
            <a:r>
              <a:rPr lang="en-US" altLang="ja-JP" sz="2800" dirty="0">
                <a:latin typeface="Calibri"/>
                <a:ea typeface="ＭＳ Ｐゴシック"/>
                <a:cs typeface="Calibri"/>
              </a:rPr>
              <a:t>In Linux no process is independent of any other process</a:t>
            </a:r>
          </a:p>
          <a:p>
            <a:r>
              <a:rPr lang="en-US" altLang="ja-JP" sz="2800" dirty="0">
                <a:latin typeface="Calibri"/>
                <a:ea typeface="ＭＳ Ｐゴシック"/>
                <a:cs typeface="Calibri"/>
              </a:rPr>
              <a:t>Every process in the system, except the initial process has a parent process</a:t>
            </a:r>
          </a:p>
          <a:p>
            <a:r>
              <a:rPr lang="en-US" altLang="ja-JP" sz="2800" dirty="0">
                <a:latin typeface="Calibri"/>
                <a:ea typeface="ＭＳ Ｐゴシック"/>
                <a:cs typeface="Calibri"/>
              </a:rPr>
              <a:t>New processes are not created, they are copied, or rather </a:t>
            </a:r>
            <a:r>
              <a:rPr lang="en-US" altLang="ja-JP" sz="2800" i="1" dirty="0">
                <a:latin typeface="Calibri"/>
                <a:ea typeface="ＭＳ Ｐゴシック"/>
                <a:cs typeface="Calibri"/>
              </a:rPr>
              <a:t>cloned</a:t>
            </a:r>
            <a:r>
              <a:rPr lang="en-US" altLang="ja-JP" sz="2800" dirty="0">
                <a:latin typeface="Calibri"/>
                <a:ea typeface="ＭＳ Ｐゴシック"/>
                <a:cs typeface="Calibri"/>
              </a:rPr>
              <a:t> from previous processes</a:t>
            </a:r>
          </a:p>
          <a:p>
            <a:pPr>
              <a:buFontTx/>
              <a:buNone/>
            </a:pPr>
            <a:endParaRPr lang="ja-JP" altLang="en-US" sz="28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25E7493F-EA2A-24D1-7EF0-6B8513F9B1D4}"/>
              </a:ext>
            </a:extLst>
          </p:cNvPr>
          <p:cNvSpPr>
            <a:spLocks noGrp="1"/>
          </p:cNvSpPr>
          <p:nvPr>
            <p:ph type="sldNum" sz="quarter" idx="12"/>
          </p:nvPr>
        </p:nvSpPr>
        <p:spPr>
          <a:xfrm>
            <a:off x="7714150" y="272041"/>
            <a:ext cx="791308" cy="767687"/>
          </a:xfrm>
        </p:spPr>
        <p:txBody>
          <a:bodyPr/>
          <a:lstStyle/>
          <a:p>
            <a:fld id="{75F97548-40AA-497D-AF35-5336BA391C5A}" type="slidenum">
              <a:rPr lang="ja-JP" altLang="en-US"/>
              <a:pPr/>
              <a:t>38</a:t>
            </a:fld>
            <a:endParaRPr lang="en-US" altLang="ja-JP"/>
          </a:p>
        </p:txBody>
      </p:sp>
      <p:sp>
        <p:nvSpPr>
          <p:cNvPr id="138244" name="AutoShape 4">
            <a:extLst>
              <a:ext uri="{FF2B5EF4-FFF2-40B4-BE49-F238E27FC236}">
                <a16:creationId xmlns:a16="http://schemas.microsoft.com/office/drawing/2014/main" id="{6CDC19C3-05D0-B7E3-692E-54BD9AE98335}"/>
              </a:ext>
            </a:extLst>
          </p:cNvPr>
          <p:cNvSpPr>
            <a:spLocks noChangeArrowheads="1"/>
          </p:cNvSpPr>
          <p:nvPr/>
        </p:nvSpPr>
        <p:spPr bwMode="auto">
          <a:xfrm>
            <a:off x="568934" y="5310311"/>
            <a:ext cx="1066800" cy="533400"/>
          </a:xfrm>
          <a:prstGeom prst="flowChartAlternateProcess">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38245" name="AutoShape 5">
            <a:extLst>
              <a:ext uri="{FF2B5EF4-FFF2-40B4-BE49-F238E27FC236}">
                <a16:creationId xmlns:a16="http://schemas.microsoft.com/office/drawing/2014/main" id="{A720A47B-DA47-970D-29B1-4D63446C97F0}"/>
              </a:ext>
            </a:extLst>
          </p:cNvPr>
          <p:cNvSpPr>
            <a:spLocks noChangeArrowheads="1"/>
          </p:cNvSpPr>
          <p:nvPr/>
        </p:nvSpPr>
        <p:spPr bwMode="auto">
          <a:xfrm>
            <a:off x="2473934" y="5310311"/>
            <a:ext cx="1066800" cy="533400"/>
          </a:xfrm>
          <a:prstGeom prst="flowChartAlternateProcess">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38246" name="AutoShape 6">
            <a:extLst>
              <a:ext uri="{FF2B5EF4-FFF2-40B4-BE49-F238E27FC236}">
                <a16:creationId xmlns:a16="http://schemas.microsoft.com/office/drawing/2014/main" id="{7D610551-00F3-5BEC-A68E-680FDBAD820A}"/>
              </a:ext>
            </a:extLst>
          </p:cNvPr>
          <p:cNvSpPr>
            <a:spLocks noChangeArrowheads="1"/>
          </p:cNvSpPr>
          <p:nvPr/>
        </p:nvSpPr>
        <p:spPr bwMode="auto">
          <a:xfrm>
            <a:off x="4378934" y="5310311"/>
            <a:ext cx="1066800" cy="533400"/>
          </a:xfrm>
          <a:prstGeom prst="flowChartAlternateProcess">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cxnSp>
        <p:nvCxnSpPr>
          <p:cNvPr id="138248" name="AutoShape 8">
            <a:extLst>
              <a:ext uri="{FF2B5EF4-FFF2-40B4-BE49-F238E27FC236}">
                <a16:creationId xmlns:a16="http://schemas.microsoft.com/office/drawing/2014/main" id="{15F5F091-0F9B-2F1D-5B00-9A72B3A16E11}"/>
              </a:ext>
            </a:extLst>
          </p:cNvPr>
          <p:cNvCxnSpPr>
            <a:cxnSpLocks noChangeShapeType="1"/>
          </p:cNvCxnSpPr>
          <p:nvPr/>
        </p:nvCxnSpPr>
        <p:spPr bwMode="auto">
          <a:xfrm>
            <a:off x="1635734" y="5577011"/>
            <a:ext cx="838200"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49" name="AutoShape 9">
            <a:extLst>
              <a:ext uri="{FF2B5EF4-FFF2-40B4-BE49-F238E27FC236}">
                <a16:creationId xmlns:a16="http://schemas.microsoft.com/office/drawing/2014/main" id="{0158B9F9-83DB-ADA5-E7E8-469A17EF6B60}"/>
              </a:ext>
            </a:extLst>
          </p:cNvPr>
          <p:cNvCxnSpPr>
            <a:cxnSpLocks noChangeShapeType="1"/>
          </p:cNvCxnSpPr>
          <p:nvPr/>
        </p:nvCxnSpPr>
        <p:spPr bwMode="auto">
          <a:xfrm>
            <a:off x="3540734" y="5538911"/>
            <a:ext cx="838200"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0" name="AutoShape 10">
            <a:extLst>
              <a:ext uri="{FF2B5EF4-FFF2-40B4-BE49-F238E27FC236}">
                <a16:creationId xmlns:a16="http://schemas.microsoft.com/office/drawing/2014/main" id="{4668D50D-3647-299D-851F-5D5CD679C203}"/>
              </a:ext>
            </a:extLst>
          </p:cNvPr>
          <p:cNvCxnSpPr>
            <a:cxnSpLocks noChangeShapeType="1"/>
          </p:cNvCxnSpPr>
          <p:nvPr/>
        </p:nvCxnSpPr>
        <p:spPr bwMode="auto">
          <a:xfrm>
            <a:off x="5445734" y="5538911"/>
            <a:ext cx="838200" cy="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51" name="Text Box 11">
            <a:extLst>
              <a:ext uri="{FF2B5EF4-FFF2-40B4-BE49-F238E27FC236}">
                <a16:creationId xmlns:a16="http://schemas.microsoft.com/office/drawing/2014/main" id="{AFC6F2BD-5127-3218-E559-951FC22E1644}"/>
              </a:ext>
            </a:extLst>
          </p:cNvPr>
          <p:cNvSpPr txBox="1">
            <a:spLocks noChangeArrowheads="1"/>
          </p:cNvSpPr>
          <p:nvPr/>
        </p:nvSpPr>
        <p:spPr bwMode="auto">
          <a:xfrm>
            <a:off x="797534" y="5386511"/>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ja-JP" sz="2000" b="1">
                <a:latin typeface="Albertus Extra Bold" pitchFamily="34" charset="0"/>
                <a:ea typeface="ＭＳ Ｐゴシック" panose="020B0600070205080204" pitchFamily="34" charset="-128"/>
              </a:rPr>
              <a:t>init</a:t>
            </a:r>
          </a:p>
        </p:txBody>
      </p:sp>
      <p:sp>
        <p:nvSpPr>
          <p:cNvPr id="138252" name="Text Box 12">
            <a:extLst>
              <a:ext uri="{FF2B5EF4-FFF2-40B4-BE49-F238E27FC236}">
                <a16:creationId xmlns:a16="http://schemas.microsoft.com/office/drawing/2014/main" id="{2C7A7E50-810B-B066-5984-884E90D80D1D}"/>
              </a:ext>
            </a:extLst>
          </p:cNvPr>
          <p:cNvSpPr txBox="1">
            <a:spLocks noChangeArrowheads="1"/>
          </p:cNvSpPr>
          <p:nvPr/>
        </p:nvSpPr>
        <p:spPr bwMode="auto">
          <a:xfrm>
            <a:off x="2550134" y="5386511"/>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ja-JP" sz="2000" b="1">
                <a:latin typeface="Albertus Extra Bold" pitchFamily="34" charset="0"/>
                <a:ea typeface="ＭＳ Ｐゴシック" panose="020B0600070205080204" pitchFamily="34" charset="-128"/>
              </a:rPr>
              <a:t>getty</a:t>
            </a:r>
          </a:p>
        </p:txBody>
      </p:sp>
      <p:sp>
        <p:nvSpPr>
          <p:cNvPr id="138253" name="Text Box 13">
            <a:extLst>
              <a:ext uri="{FF2B5EF4-FFF2-40B4-BE49-F238E27FC236}">
                <a16:creationId xmlns:a16="http://schemas.microsoft.com/office/drawing/2014/main" id="{F53B57EF-B9CB-68B9-FDE2-8A98F82F719A}"/>
              </a:ext>
            </a:extLst>
          </p:cNvPr>
          <p:cNvSpPr txBox="1">
            <a:spLocks noChangeArrowheads="1"/>
          </p:cNvSpPr>
          <p:nvPr/>
        </p:nvSpPr>
        <p:spPr bwMode="auto">
          <a:xfrm>
            <a:off x="4378934" y="5386511"/>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ja-JP" sz="2000" b="1">
                <a:latin typeface="Albertus Extra Bold" pitchFamily="34" charset="0"/>
                <a:ea typeface="ＭＳ Ｐゴシック" panose="020B0600070205080204" pitchFamily="34" charset="-128"/>
              </a:rPr>
              <a:t>login</a:t>
            </a:r>
          </a:p>
        </p:txBody>
      </p:sp>
      <p:sp>
        <p:nvSpPr>
          <p:cNvPr id="138255" name="AutoShape 15">
            <a:extLst>
              <a:ext uri="{FF2B5EF4-FFF2-40B4-BE49-F238E27FC236}">
                <a16:creationId xmlns:a16="http://schemas.microsoft.com/office/drawing/2014/main" id="{0B281F72-705F-9541-D916-EF4F7F43DD8E}"/>
              </a:ext>
            </a:extLst>
          </p:cNvPr>
          <p:cNvSpPr>
            <a:spLocks noChangeArrowheads="1"/>
          </p:cNvSpPr>
          <p:nvPr/>
        </p:nvSpPr>
        <p:spPr bwMode="auto">
          <a:xfrm>
            <a:off x="6207734" y="5310311"/>
            <a:ext cx="1066800" cy="533400"/>
          </a:xfrm>
          <a:prstGeom prst="flowChartAlternateProcess">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TW" altLang="en-US"/>
          </a:p>
        </p:txBody>
      </p:sp>
      <p:sp>
        <p:nvSpPr>
          <p:cNvPr id="138256" name="Rectangle 16">
            <a:extLst>
              <a:ext uri="{FF2B5EF4-FFF2-40B4-BE49-F238E27FC236}">
                <a16:creationId xmlns:a16="http://schemas.microsoft.com/office/drawing/2014/main" id="{74E9E63A-AE73-BBD3-61A2-77D213A4DB2E}"/>
              </a:ext>
            </a:extLst>
          </p:cNvPr>
          <p:cNvSpPr>
            <a:spLocks noChangeArrowheads="1"/>
          </p:cNvSpPr>
          <p:nvPr/>
        </p:nvSpPr>
        <p:spPr bwMode="auto">
          <a:xfrm>
            <a:off x="6283934" y="5408736"/>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ja-JP" sz="2000" b="1">
                <a:latin typeface="Arial" panose="020B0604020202020204" pitchFamily="34" charset="0"/>
                <a:ea typeface="ＭＳ Ｐゴシック" panose="020B0600070205080204" pitchFamily="34" charset="-128"/>
              </a:rPr>
              <a:t>shell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8C3AD4EA-81A0-61BC-821C-B0C32CDA0E7A}"/>
              </a:ext>
            </a:extLst>
          </p:cNvPr>
          <p:cNvSpPr>
            <a:spLocks noGrp="1" noChangeArrowheads="1"/>
          </p:cNvSpPr>
          <p:nvPr>
            <p:ph type="title"/>
          </p:nvPr>
        </p:nvSpPr>
        <p:spPr/>
        <p:txBody>
          <a:bodyPr/>
          <a:lstStyle/>
          <a:p>
            <a:r>
              <a:rPr lang="en-US" altLang="ja-JP">
                <a:ea typeface="ＭＳ Ｐゴシック" panose="020B0600070205080204" pitchFamily="34" charset="-128"/>
              </a:rPr>
              <a:t>Times and Timers</a:t>
            </a:r>
          </a:p>
        </p:txBody>
      </p:sp>
      <p:sp>
        <p:nvSpPr>
          <p:cNvPr id="140291" name="Rectangle 3">
            <a:extLst>
              <a:ext uri="{FF2B5EF4-FFF2-40B4-BE49-F238E27FC236}">
                <a16:creationId xmlns:a16="http://schemas.microsoft.com/office/drawing/2014/main" id="{A8E57801-D4CB-E1F1-83C2-C0C8C286F4D6}"/>
              </a:ext>
            </a:extLst>
          </p:cNvPr>
          <p:cNvSpPr>
            <a:spLocks noGrp="1" noChangeArrowheads="1"/>
          </p:cNvSpPr>
          <p:nvPr>
            <p:ph idx="1"/>
          </p:nvPr>
        </p:nvSpPr>
        <p:spPr>
          <a:xfrm>
            <a:off x="461938" y="2285605"/>
            <a:ext cx="7829254" cy="3959225"/>
          </a:xfrm>
        </p:spPr>
        <p:txBody>
          <a:bodyPr vert="horz" lIns="91440" tIns="45720" rIns="91440" bIns="45720" rtlCol="0" anchor="t">
            <a:normAutofit lnSpcReduction="10000"/>
          </a:bodyPr>
          <a:lstStyle/>
          <a:p>
            <a:pPr algn="just">
              <a:spcBef>
                <a:spcPts val="500"/>
              </a:spcBef>
              <a:spcAft>
                <a:spcPts val="500"/>
              </a:spcAft>
            </a:pPr>
            <a:r>
              <a:rPr lang="en-US" altLang="ja-JP" sz="2600" dirty="0">
                <a:latin typeface="Calibri"/>
                <a:ea typeface="ＭＳ Ｐゴシック"/>
                <a:cs typeface="Calibri"/>
              </a:rPr>
              <a:t>The kernel keeps track of a processes creation time as well as the CPU time that it consumes during its lifetime</a:t>
            </a:r>
          </a:p>
          <a:p>
            <a:pPr algn="just">
              <a:spcBef>
                <a:spcPts val="500"/>
              </a:spcBef>
              <a:spcAft>
                <a:spcPts val="500"/>
              </a:spcAft>
            </a:pPr>
            <a:r>
              <a:rPr lang="en-US" altLang="ja-JP" sz="2600" dirty="0">
                <a:latin typeface="Calibri"/>
                <a:ea typeface="ＭＳ Ｐゴシック"/>
                <a:cs typeface="Calibri"/>
              </a:rPr>
              <a:t>Each clock tick, the kernel updates the amount of time that the current process has spent in system and in user mode</a:t>
            </a:r>
          </a:p>
          <a:p>
            <a:pPr algn="just">
              <a:spcBef>
                <a:spcPts val="500"/>
              </a:spcBef>
              <a:spcAft>
                <a:spcPts val="500"/>
              </a:spcAft>
            </a:pPr>
            <a:r>
              <a:rPr lang="en-US" altLang="ja-JP" sz="2600" dirty="0">
                <a:latin typeface="Calibri"/>
                <a:ea typeface="ＭＳ Ｐゴシック"/>
                <a:cs typeface="Calibri"/>
              </a:rPr>
              <a:t>UNIX also supports process specific </a:t>
            </a:r>
            <a:r>
              <a:rPr lang="en-US" altLang="ja-JP" sz="2600" i="1" dirty="0">
                <a:latin typeface="Calibri"/>
                <a:ea typeface="ＭＳ Ｐゴシック"/>
                <a:cs typeface="Calibri"/>
              </a:rPr>
              <a:t>interval</a:t>
            </a:r>
            <a:r>
              <a:rPr lang="en-US" altLang="ja-JP" sz="2600" dirty="0">
                <a:latin typeface="Calibri"/>
                <a:ea typeface="ＭＳ Ｐゴシック"/>
                <a:cs typeface="Calibri"/>
              </a:rPr>
              <a:t> timers, processes can use system calls to set up timers to send signals to themselves when the timers expire</a:t>
            </a:r>
          </a:p>
          <a:p>
            <a:pPr algn="just">
              <a:spcBef>
                <a:spcPts val="500"/>
              </a:spcBef>
              <a:spcAft>
                <a:spcPts val="500"/>
              </a:spcAft>
            </a:pPr>
            <a:endParaRPr lang="en-US" altLang="ja-JP" sz="26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D9979091-74D6-22AC-F90E-C6EBBFCF0820}"/>
              </a:ext>
            </a:extLst>
          </p:cNvPr>
          <p:cNvSpPr>
            <a:spLocks noGrp="1"/>
          </p:cNvSpPr>
          <p:nvPr>
            <p:ph type="sldNum" sz="quarter" idx="12"/>
          </p:nvPr>
        </p:nvSpPr>
        <p:spPr/>
        <p:txBody>
          <a:bodyPr/>
          <a:lstStyle/>
          <a:p>
            <a:fld id="{6F8EA206-8D1E-4388-BC76-7EA5C8FE4DF4}" type="slidenum">
              <a:rPr lang="ja-JP" altLang="en-US"/>
              <a:pPr/>
              <a:t>39</a:t>
            </a:fld>
            <a:endParaRPr lang="en-US" altLang="ja-J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359F14A8-8D5D-8E13-F53A-C3A7F5DE9378}"/>
              </a:ext>
            </a:extLst>
          </p:cNvPr>
          <p:cNvSpPr>
            <a:spLocks noGrp="1" noChangeArrowheads="1"/>
          </p:cNvSpPr>
          <p:nvPr>
            <p:ph type="title"/>
          </p:nvPr>
        </p:nvSpPr>
        <p:spPr/>
        <p:txBody>
          <a:bodyPr/>
          <a:lstStyle/>
          <a:p>
            <a:r>
              <a:rPr lang="en-US" altLang="ja-JP">
                <a:ea typeface="ＭＳ Ｐゴシック" panose="020B0600070205080204" pitchFamily="34" charset="-128"/>
              </a:rPr>
              <a:t>Linux  - Why Popular ?</a:t>
            </a:r>
          </a:p>
        </p:txBody>
      </p:sp>
      <p:sp>
        <p:nvSpPr>
          <p:cNvPr id="431107" name="Rectangle 3">
            <a:extLst>
              <a:ext uri="{FF2B5EF4-FFF2-40B4-BE49-F238E27FC236}">
                <a16:creationId xmlns:a16="http://schemas.microsoft.com/office/drawing/2014/main" id="{F8EE3DA3-D2C1-CBEC-F739-24DA20E0793E}"/>
              </a:ext>
            </a:extLst>
          </p:cNvPr>
          <p:cNvSpPr>
            <a:spLocks noGrp="1" noChangeArrowheads="1"/>
          </p:cNvSpPr>
          <p:nvPr>
            <p:ph idx="1"/>
          </p:nvPr>
        </p:nvSpPr>
        <p:spPr>
          <a:xfrm>
            <a:off x="533400" y="2666605"/>
            <a:ext cx="8229600" cy="3840558"/>
          </a:xfrm>
        </p:spPr>
        <p:txBody>
          <a:bodyPr vert="horz" lIns="91440" tIns="45720" rIns="91440" bIns="45720" rtlCol="0" anchor="t">
            <a:normAutofit/>
          </a:bodyPr>
          <a:lstStyle/>
          <a:p>
            <a:pPr>
              <a:lnSpc>
                <a:spcPct val="90000"/>
              </a:lnSpc>
            </a:pPr>
            <a:r>
              <a:rPr lang="en-US" altLang="ja-JP" sz="2800" dirty="0">
                <a:solidFill>
                  <a:schemeClr val="tx1"/>
                </a:solidFill>
                <a:latin typeface="Calibri"/>
                <a:ea typeface="ＭＳ Ｐゴシック"/>
                <a:cs typeface="Calibri"/>
              </a:rPr>
              <a:t>Royalty-free – Open Source</a:t>
            </a:r>
          </a:p>
          <a:p>
            <a:pPr>
              <a:lnSpc>
                <a:spcPct val="90000"/>
              </a:lnSpc>
              <a:buNone/>
            </a:pPr>
            <a:r>
              <a:rPr lang="en-US" altLang="ja-JP" sz="2800" dirty="0">
                <a:solidFill>
                  <a:schemeClr val="tx1"/>
                </a:solidFill>
                <a:latin typeface="Calibri"/>
                <a:ea typeface="ＭＳ Ｐゴシック"/>
                <a:cs typeface="Calibri"/>
              </a:rPr>
              <a:t>•  Strong networking support</a:t>
            </a:r>
          </a:p>
          <a:p>
            <a:pPr>
              <a:lnSpc>
                <a:spcPct val="90000"/>
              </a:lnSpc>
              <a:buNone/>
            </a:pPr>
            <a:r>
              <a:rPr lang="en-US" altLang="ja-JP" sz="2800" dirty="0">
                <a:solidFill>
                  <a:schemeClr val="tx1"/>
                </a:solidFill>
                <a:latin typeface="Calibri"/>
                <a:ea typeface="ＭＳ Ｐゴシック"/>
                <a:cs typeface="Calibri"/>
              </a:rPr>
              <a:t>•  </a:t>
            </a:r>
            <a:r>
              <a:rPr lang="en-US" altLang="en-US" sz="2800" dirty="0">
                <a:solidFill>
                  <a:schemeClr val="tx1"/>
                </a:solidFill>
                <a:latin typeface="Calibri"/>
                <a:ea typeface="Calibri"/>
                <a:cs typeface="Calibri"/>
              </a:rPr>
              <a:t>Standard (UNIX/POSIX) interface</a:t>
            </a:r>
            <a:endParaRPr lang="en-US" altLang="ja-JP" sz="2800">
              <a:solidFill>
                <a:schemeClr val="tx1"/>
              </a:solidFill>
              <a:latin typeface="Calibri"/>
              <a:ea typeface="Calibri"/>
              <a:cs typeface="Calibri"/>
            </a:endParaRPr>
          </a:p>
          <a:p>
            <a:pPr>
              <a:lnSpc>
                <a:spcPct val="90000"/>
              </a:lnSpc>
              <a:buNone/>
            </a:pPr>
            <a:r>
              <a:rPr lang="en-US" altLang="ja-JP" sz="2800" dirty="0">
                <a:solidFill>
                  <a:schemeClr val="tx1"/>
                </a:solidFill>
                <a:latin typeface="Calibri"/>
                <a:ea typeface="ＭＳ Ｐゴシック"/>
                <a:cs typeface="Calibri"/>
              </a:rPr>
              <a:t>•  </a:t>
            </a:r>
            <a:r>
              <a:rPr lang="en-US" altLang="en-US" sz="2800" dirty="0">
                <a:solidFill>
                  <a:schemeClr val="tx1"/>
                </a:solidFill>
                <a:latin typeface="Calibri"/>
                <a:ea typeface="Calibri"/>
                <a:cs typeface="Calibri"/>
              </a:rPr>
              <a:t>Growing number of embedded distributions</a:t>
            </a:r>
            <a:r>
              <a:rPr lang="en-US" altLang="ja-JP" sz="2800" dirty="0">
                <a:solidFill>
                  <a:schemeClr val="tx1"/>
                </a:solidFill>
                <a:latin typeface="Calibri"/>
                <a:ea typeface="ＭＳ Ｐゴシック"/>
                <a:cs typeface="Calibri"/>
              </a:rPr>
              <a:t> </a:t>
            </a:r>
            <a:endParaRPr lang="en-US" altLang="ja-JP" sz="2800">
              <a:solidFill>
                <a:schemeClr val="tx1"/>
              </a:solidFill>
              <a:latin typeface="Calibri"/>
              <a:ea typeface="ＭＳ Ｐゴシック" panose="020B0600070205080204" pitchFamily="34" charset="-128"/>
              <a:cs typeface="Calibri"/>
            </a:endParaRPr>
          </a:p>
          <a:p>
            <a:pPr>
              <a:lnSpc>
                <a:spcPct val="90000"/>
              </a:lnSpc>
              <a:buNone/>
            </a:pPr>
            <a:r>
              <a:rPr lang="en-US" altLang="ja-JP" sz="2800" dirty="0">
                <a:solidFill>
                  <a:schemeClr val="tx1"/>
                </a:solidFill>
                <a:latin typeface="Calibri"/>
                <a:ea typeface="ＭＳ Ｐゴシック"/>
                <a:cs typeface="Calibri"/>
              </a:rPr>
              <a:t>•</a:t>
            </a:r>
            <a:r>
              <a:rPr lang="en-US" altLang="en-US" sz="2800" dirty="0">
                <a:solidFill>
                  <a:schemeClr val="tx1"/>
                </a:solidFill>
                <a:latin typeface="Calibri"/>
                <a:ea typeface="Calibri"/>
                <a:cs typeface="Calibri"/>
              </a:rPr>
              <a:t>  Availability of support</a:t>
            </a:r>
          </a:p>
          <a:p>
            <a:pPr>
              <a:lnSpc>
                <a:spcPct val="90000"/>
              </a:lnSpc>
              <a:buNone/>
            </a:pPr>
            <a:r>
              <a:rPr lang="en-US" altLang="ja-JP" sz="2800" dirty="0">
                <a:solidFill>
                  <a:schemeClr val="tx1"/>
                </a:solidFill>
                <a:latin typeface="Calibri"/>
                <a:ea typeface="ＭＳ Ｐゴシック"/>
                <a:cs typeface="Calibri"/>
              </a:rPr>
              <a:t>•  Modern OS (</a:t>
            </a:r>
            <a:r>
              <a:rPr lang="en-US" altLang="ja-JP" sz="2800" err="1">
                <a:solidFill>
                  <a:schemeClr val="tx1"/>
                </a:solidFill>
                <a:latin typeface="Calibri"/>
                <a:ea typeface="ＭＳ Ｐゴシック"/>
                <a:cs typeface="Calibri"/>
              </a:rPr>
              <a:t>eg.</a:t>
            </a:r>
            <a:r>
              <a:rPr lang="en-US" altLang="ja-JP" sz="2800" dirty="0">
                <a:solidFill>
                  <a:schemeClr val="tx1"/>
                </a:solidFill>
                <a:latin typeface="Calibri"/>
                <a:ea typeface="ＭＳ Ｐゴシック"/>
                <a:cs typeface="Calibri"/>
              </a:rPr>
              <a:t> memory management, kernel modules, etc.)</a:t>
            </a:r>
          </a:p>
          <a:p>
            <a:pPr>
              <a:lnSpc>
                <a:spcPct val="90000"/>
              </a:lnSpc>
            </a:pPr>
            <a:endParaRPr lang="ja-JP" altLang="en-US" sz="2800" dirty="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2B798009-4C4E-4DDB-ADB0-FB8DF77A8E17}"/>
              </a:ext>
            </a:extLst>
          </p:cNvPr>
          <p:cNvSpPr>
            <a:spLocks noGrp="1"/>
          </p:cNvSpPr>
          <p:nvPr>
            <p:ph type="sldNum" sz="quarter" idx="12"/>
          </p:nvPr>
        </p:nvSpPr>
        <p:spPr/>
        <p:txBody>
          <a:bodyPr/>
          <a:lstStyle/>
          <a:p>
            <a:fld id="{BE1E6690-AEC8-47F7-8A60-F577A8BC5248}" type="slidenum">
              <a:rPr lang="ja-JP" altLang="en-US"/>
              <a:pPr/>
              <a:t>4</a:t>
            </a:fld>
            <a:endParaRPr lang="en-US" altLang="ja-JP"/>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Rectangle 4">
            <a:extLst>
              <a:ext uri="{FF2B5EF4-FFF2-40B4-BE49-F238E27FC236}">
                <a16:creationId xmlns:a16="http://schemas.microsoft.com/office/drawing/2014/main" id="{604C0089-670A-71CB-05CB-4CC8A7EC7135}"/>
              </a:ext>
            </a:extLst>
          </p:cNvPr>
          <p:cNvSpPr>
            <a:spLocks noGrp="1" noChangeArrowheads="1"/>
          </p:cNvSpPr>
          <p:nvPr>
            <p:ph type="title"/>
          </p:nvPr>
        </p:nvSpPr>
        <p:spPr>
          <a:noFill/>
          <a:ln/>
        </p:spPr>
        <p:txBody>
          <a:bodyPr/>
          <a:lstStyle/>
          <a:p>
            <a:r>
              <a:rPr lang="en-US" altLang="ja-JP">
                <a:ea typeface="ＭＳ Ｐゴシック" panose="020B0600070205080204" pitchFamily="34" charset="-128"/>
              </a:rPr>
              <a:t>Process Scheduling</a:t>
            </a:r>
          </a:p>
        </p:txBody>
      </p:sp>
      <p:sp>
        <p:nvSpPr>
          <p:cNvPr id="438275" name="Rectangle 3">
            <a:extLst>
              <a:ext uri="{FF2B5EF4-FFF2-40B4-BE49-F238E27FC236}">
                <a16:creationId xmlns:a16="http://schemas.microsoft.com/office/drawing/2014/main" id="{4419FE4E-7292-1895-72CD-BC11F823AEB8}"/>
              </a:ext>
            </a:extLst>
          </p:cNvPr>
          <p:cNvSpPr>
            <a:spLocks noGrp="1" noChangeArrowheads="1"/>
          </p:cNvSpPr>
          <p:nvPr>
            <p:ph idx="1"/>
          </p:nvPr>
        </p:nvSpPr>
        <p:spPr>
          <a:xfrm>
            <a:off x="453647" y="2700164"/>
            <a:ext cx="8240261" cy="2182320"/>
          </a:xfrm>
        </p:spPr>
        <p:txBody>
          <a:bodyPr vert="horz" lIns="91440" tIns="45720" rIns="91440" bIns="45720" rtlCol="0" anchor="t">
            <a:normAutofit/>
          </a:bodyPr>
          <a:lstStyle/>
          <a:p>
            <a:pPr algn="just">
              <a:spcBef>
                <a:spcPts val="500"/>
              </a:spcBef>
              <a:spcAft>
                <a:spcPts val="500"/>
              </a:spcAft>
            </a:pPr>
            <a:r>
              <a:rPr lang="en-US" altLang="ja-JP" sz="2100" i="1" dirty="0">
                <a:latin typeface="Calibri"/>
                <a:ea typeface="ＭＳ Ｐゴシック"/>
                <a:cs typeface="Calibri"/>
              </a:rPr>
              <a:t>scheduler</a:t>
            </a:r>
            <a:r>
              <a:rPr lang="en-US" altLang="ja-JP" sz="2100" dirty="0">
                <a:latin typeface="Calibri"/>
                <a:ea typeface="ＭＳ Ｐゴシック"/>
                <a:cs typeface="Calibri"/>
              </a:rPr>
              <a:t> that must select the most deserving process to run out of all of the processes in the ready to run queue.  The traditional UNIX scheduler uses preemptive round-robin scheduling</a:t>
            </a:r>
          </a:p>
          <a:p>
            <a:pPr algn="just">
              <a:spcBef>
                <a:spcPts val="500"/>
              </a:spcBef>
              <a:spcAft>
                <a:spcPts val="500"/>
              </a:spcAft>
            </a:pPr>
            <a:r>
              <a:rPr lang="en-US" altLang="ja-JP" sz="2100" dirty="0">
                <a:latin typeface="Calibri"/>
                <a:ea typeface="ＭＳ Ｐゴシック"/>
                <a:cs typeface="Calibri"/>
              </a:rPr>
              <a:t>Scheduling priorities have integer values between 0 and 140, with smaller numbers meaning higher priorities</a:t>
            </a:r>
          </a:p>
          <a:p>
            <a:endParaRPr lang="en-US" altLang="ja-JP" sz="21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1F82958F-19AC-B635-7A47-5EAE01C98841}"/>
              </a:ext>
            </a:extLst>
          </p:cNvPr>
          <p:cNvSpPr>
            <a:spLocks noGrp="1"/>
          </p:cNvSpPr>
          <p:nvPr>
            <p:ph type="sldNum" sz="quarter" idx="12"/>
          </p:nvPr>
        </p:nvSpPr>
        <p:spPr/>
        <p:txBody>
          <a:bodyPr/>
          <a:lstStyle/>
          <a:p>
            <a:fld id="{BFE72541-E31F-4F52-B62D-79197FF13FFE}" type="slidenum">
              <a:rPr lang="ja-JP" altLang="en-US"/>
              <a:pPr/>
              <a:t>40</a:t>
            </a:fld>
            <a:endParaRPr lang="en-US" altLang="ja-JP"/>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566450B2-26F5-D1F2-C15E-2E55929A7E10}"/>
              </a:ext>
            </a:extLst>
          </p:cNvPr>
          <p:cNvSpPr>
            <a:spLocks noGrp="1" noChangeArrowheads="1"/>
          </p:cNvSpPr>
          <p:nvPr>
            <p:ph type="title"/>
          </p:nvPr>
        </p:nvSpPr>
        <p:spPr>
          <a:xfrm>
            <a:off x="153979" y="685405"/>
            <a:ext cx="9144000" cy="1143000"/>
          </a:xfrm>
        </p:spPr>
        <p:txBody>
          <a:bodyPr/>
          <a:lstStyle/>
          <a:p>
            <a:r>
              <a:rPr lang="ja-JP" altLang="en-US" b="1">
                <a:ea typeface="ＭＳ Ｐゴシック" panose="020B0600070205080204" pitchFamily="34" charset="-128"/>
              </a:rPr>
              <a:t>    </a:t>
            </a:r>
            <a:r>
              <a:rPr lang="en-US" altLang="ja-JP">
                <a:ea typeface="ＭＳ Ｐゴシック" panose="020B0600070205080204" pitchFamily="34" charset="-128"/>
              </a:rPr>
              <a:t>Process Scheduling</a:t>
            </a:r>
          </a:p>
        </p:txBody>
      </p:sp>
      <p:sp>
        <p:nvSpPr>
          <p:cNvPr id="142339" name="Rectangle 3">
            <a:extLst>
              <a:ext uri="{FF2B5EF4-FFF2-40B4-BE49-F238E27FC236}">
                <a16:creationId xmlns:a16="http://schemas.microsoft.com/office/drawing/2014/main" id="{76C0687F-2B48-09E4-9678-2CD910956AA5}"/>
              </a:ext>
            </a:extLst>
          </p:cNvPr>
          <p:cNvSpPr>
            <a:spLocks noGrp="1" noChangeArrowheads="1"/>
          </p:cNvSpPr>
          <p:nvPr>
            <p:ph idx="1"/>
          </p:nvPr>
        </p:nvSpPr>
        <p:spPr>
          <a:xfrm>
            <a:off x="304800" y="2493675"/>
            <a:ext cx="8839200" cy="3505200"/>
          </a:xfrm>
        </p:spPr>
        <p:txBody>
          <a:bodyPr vert="horz" lIns="91440" tIns="45720" rIns="91440" bIns="45720" rtlCol="0" anchor="t">
            <a:normAutofit fontScale="92500"/>
          </a:bodyPr>
          <a:lstStyle/>
          <a:p>
            <a:pPr algn="just">
              <a:lnSpc>
                <a:spcPct val="90000"/>
              </a:lnSpc>
              <a:spcBef>
                <a:spcPts val="500"/>
              </a:spcBef>
              <a:spcAft>
                <a:spcPts val="500"/>
              </a:spcAft>
            </a:pPr>
            <a:r>
              <a:rPr lang="en-US" altLang="ja-JP" sz="2400" dirty="0">
                <a:latin typeface="Calibri"/>
                <a:ea typeface="ＭＳ Ｐゴシック"/>
                <a:cs typeface="Calibri"/>
              </a:rPr>
              <a:t>For the scheduler keeps information in the </a:t>
            </a:r>
            <a:r>
              <a:rPr lang="en-US" altLang="ja-JP" sz="2400" i="1" err="1">
                <a:latin typeface="Calibri"/>
                <a:ea typeface="ＭＳ Ｐゴシック"/>
                <a:cs typeface="Calibri"/>
              </a:rPr>
              <a:t>task_struct</a:t>
            </a:r>
            <a:r>
              <a:rPr lang="en-US" altLang="ja-JP" sz="2400" dirty="0">
                <a:latin typeface="Calibri"/>
                <a:ea typeface="ＭＳ Ｐゴシック"/>
                <a:cs typeface="Calibri"/>
              </a:rPr>
              <a:t> for each process</a:t>
            </a:r>
          </a:p>
          <a:p>
            <a:pPr algn="just">
              <a:lnSpc>
                <a:spcPct val="90000"/>
              </a:lnSpc>
            </a:pPr>
            <a:r>
              <a:rPr lang="en-US" altLang="ja-JP" sz="2400" i="1" dirty="0">
                <a:latin typeface="Calibri"/>
                <a:ea typeface="ＭＳ Ｐゴシック"/>
                <a:cs typeface="Calibri"/>
              </a:rPr>
              <a:t>policy</a:t>
            </a:r>
            <a:r>
              <a:rPr lang="en-US" altLang="ja-JP" sz="2400" dirty="0">
                <a:latin typeface="Calibri"/>
                <a:ea typeface="ＭＳ Ｐゴシック"/>
                <a:cs typeface="Calibri"/>
              </a:rPr>
              <a:t> This is the scheduling policy that will be applied to this process.</a:t>
            </a:r>
          </a:p>
          <a:p>
            <a:pPr algn="just">
              <a:lnSpc>
                <a:spcPct val="90000"/>
              </a:lnSpc>
            </a:pPr>
            <a:r>
              <a:rPr lang="en-US" altLang="ja-JP" sz="2400" b="1" i="1" dirty="0">
                <a:latin typeface="Calibri"/>
                <a:ea typeface="ＭＳ Ｐゴシック"/>
                <a:cs typeface="Calibri"/>
              </a:rPr>
              <a:t> </a:t>
            </a:r>
            <a:r>
              <a:rPr lang="en-US" altLang="ja-JP" sz="2400" i="1" dirty="0">
                <a:latin typeface="Calibri"/>
                <a:ea typeface="ＭＳ Ｐゴシック"/>
                <a:cs typeface="Calibri"/>
              </a:rPr>
              <a:t>priority</a:t>
            </a:r>
            <a:r>
              <a:rPr lang="en-US" altLang="ja-JP" sz="2400" dirty="0">
                <a:latin typeface="Calibri"/>
                <a:ea typeface="ＭＳ Ｐゴシック"/>
                <a:cs typeface="Calibri"/>
              </a:rPr>
              <a:t> This is the priority that the scheduler will give to this process. </a:t>
            </a:r>
            <a:endParaRPr lang="en-US" altLang="ja-JP" sz="2400" dirty="0">
              <a:latin typeface="Calibri"/>
              <a:ea typeface="ＭＳ Ｐゴシック" panose="020B0600070205080204" pitchFamily="34" charset="-128"/>
              <a:cs typeface="Calibri"/>
            </a:endParaRPr>
          </a:p>
          <a:p>
            <a:pPr algn="just">
              <a:lnSpc>
                <a:spcPct val="90000"/>
              </a:lnSpc>
            </a:pPr>
            <a:r>
              <a:rPr lang="en-US" altLang="ja-JP" sz="2400" i="1" err="1">
                <a:latin typeface="Calibri"/>
                <a:ea typeface="ＭＳ Ｐゴシック"/>
                <a:cs typeface="Calibri"/>
              </a:rPr>
              <a:t>rt_priority</a:t>
            </a:r>
            <a:r>
              <a:rPr lang="en-US" altLang="ja-JP" sz="2400" dirty="0">
                <a:latin typeface="Calibri"/>
                <a:ea typeface="ＭＳ Ｐゴシック"/>
                <a:cs typeface="Calibri"/>
              </a:rPr>
              <a:t> Linux supports real time processes and these are scheduled to have a higher priority than all of the other non-real time processes in system. </a:t>
            </a:r>
            <a:endParaRPr lang="en-US" altLang="ja-JP" sz="2400" dirty="0">
              <a:latin typeface="Calibri"/>
              <a:ea typeface="ＭＳ Ｐゴシック" panose="020B0600070205080204" pitchFamily="34" charset="-128"/>
              <a:cs typeface="Calibri"/>
            </a:endParaRPr>
          </a:p>
          <a:p>
            <a:pPr algn="just">
              <a:lnSpc>
                <a:spcPct val="90000"/>
              </a:lnSpc>
            </a:pPr>
            <a:r>
              <a:rPr lang="en-US" altLang="ja-JP" sz="2400" i="1" dirty="0">
                <a:latin typeface="Calibri"/>
                <a:ea typeface="ＭＳ Ｐゴシック"/>
                <a:cs typeface="Calibri"/>
              </a:rPr>
              <a:t>counter</a:t>
            </a:r>
            <a:r>
              <a:rPr lang="en-US" altLang="ja-JP" sz="2400" dirty="0">
                <a:latin typeface="Calibri"/>
                <a:ea typeface="ＭＳ Ｐゴシック"/>
                <a:cs typeface="Calibri"/>
              </a:rPr>
              <a:t> This is the amount of time that this process is allowed to run for. </a:t>
            </a:r>
            <a:endParaRPr lang="en-US" altLang="ja-JP" sz="24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16A8A634-B0A8-F0E3-3B01-15EC71EB91D8}"/>
              </a:ext>
            </a:extLst>
          </p:cNvPr>
          <p:cNvSpPr>
            <a:spLocks noGrp="1"/>
          </p:cNvSpPr>
          <p:nvPr>
            <p:ph type="sldNum" sz="quarter" idx="12"/>
          </p:nvPr>
        </p:nvSpPr>
        <p:spPr/>
        <p:txBody>
          <a:bodyPr/>
          <a:lstStyle/>
          <a:p>
            <a:fld id="{5915E984-B2FD-45BF-A68C-7F8CB3D08A67}" type="slidenum">
              <a:rPr lang="ja-JP" altLang="en-US"/>
              <a:pPr/>
              <a:t>41</a:t>
            </a:fld>
            <a:endParaRPr lang="en-US" altLang="ja-JP"/>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DD32689-A82F-282C-F995-C96A21A0BD1C}"/>
              </a:ext>
            </a:extLst>
          </p:cNvPr>
          <p:cNvSpPr>
            <a:spLocks noGrp="1" noChangeArrowheads="1"/>
          </p:cNvSpPr>
          <p:nvPr>
            <p:ph type="title"/>
          </p:nvPr>
        </p:nvSpPr>
        <p:spPr/>
        <p:txBody>
          <a:bodyPr/>
          <a:lstStyle/>
          <a:p>
            <a:r>
              <a:rPr lang="en-US" altLang="ja-JP">
                <a:ea typeface="ＭＳ Ｐゴシック" panose="020B0600070205080204" pitchFamily="34" charset="-128"/>
              </a:rPr>
              <a:t>Creating a new process</a:t>
            </a:r>
          </a:p>
        </p:txBody>
      </p:sp>
      <p:sp>
        <p:nvSpPr>
          <p:cNvPr id="146435" name="Rectangle 3">
            <a:extLst>
              <a:ext uri="{FF2B5EF4-FFF2-40B4-BE49-F238E27FC236}">
                <a16:creationId xmlns:a16="http://schemas.microsoft.com/office/drawing/2014/main" id="{3CCFCA85-986C-805F-2932-B6D4158D0869}"/>
              </a:ext>
            </a:extLst>
          </p:cNvPr>
          <p:cNvSpPr>
            <a:spLocks noGrp="1" noChangeArrowheads="1"/>
          </p:cNvSpPr>
          <p:nvPr>
            <p:ph idx="1"/>
          </p:nvPr>
        </p:nvSpPr>
        <p:spPr>
          <a:xfrm>
            <a:off x="367181" y="2368517"/>
            <a:ext cx="8101679" cy="3662889"/>
          </a:xfrm>
        </p:spPr>
        <p:txBody>
          <a:bodyPr vert="horz" lIns="91440" tIns="45720" rIns="91440" bIns="45720" rtlCol="0" anchor="t">
            <a:normAutofit/>
          </a:bodyPr>
          <a:lstStyle/>
          <a:p>
            <a:pPr algn="just"/>
            <a:r>
              <a:rPr lang="en-US" dirty="0">
                <a:latin typeface="Calibri"/>
                <a:ea typeface="Calibri"/>
                <a:cs typeface="Calibri"/>
              </a:rPr>
              <a:t>fork( ) system call creates a new process</a:t>
            </a:r>
          </a:p>
          <a:p>
            <a:pPr algn="just"/>
            <a:endParaRPr lang="en-US" altLang="ja-JP" sz="800" dirty="0">
              <a:latin typeface="Calibri"/>
              <a:ea typeface="ＭＳ Ｐゴシック" panose="020B0600070205080204" pitchFamily="34" charset="-128"/>
              <a:cs typeface="Calibri"/>
            </a:endParaRPr>
          </a:p>
          <a:p>
            <a:pPr algn="just"/>
            <a:r>
              <a:rPr lang="en-US" dirty="0">
                <a:latin typeface="Calibri"/>
                <a:ea typeface="Calibri"/>
                <a:cs typeface="Calibri"/>
              </a:rPr>
              <a:t>All statements after the fork( ) system call in your program are executed by two processes</a:t>
            </a:r>
          </a:p>
          <a:p>
            <a:pPr algn="just"/>
            <a:endParaRPr lang="en-US" altLang="ja-JP" sz="600" dirty="0">
              <a:latin typeface="Calibri"/>
              <a:ea typeface="ＭＳ Ｐゴシック" panose="020B0600070205080204" pitchFamily="34" charset="-128"/>
              <a:cs typeface="Calibri"/>
            </a:endParaRPr>
          </a:p>
          <a:p>
            <a:pPr algn="just"/>
            <a:r>
              <a:rPr lang="en-US" dirty="0">
                <a:latin typeface="Calibri"/>
                <a:ea typeface="Calibri"/>
                <a:cs typeface="Calibri"/>
              </a:rPr>
              <a:t>If fork ( ) returns 0 it is a child process else if &gt; 0 it is parent process else (-1) error</a:t>
            </a:r>
          </a:p>
          <a:p>
            <a:pPr algn="just"/>
            <a:endParaRPr lang="en-US" altLang="ja-JP" sz="900" dirty="0">
              <a:latin typeface="Calibri"/>
              <a:ea typeface="ＭＳ Ｐゴシック" panose="020B0600070205080204" pitchFamily="34" charset="-128"/>
              <a:cs typeface="Calibri"/>
            </a:endParaRPr>
          </a:p>
          <a:p>
            <a:pPr algn="just"/>
            <a:r>
              <a:rPr lang="en-US" dirty="0">
                <a:latin typeface="Calibri"/>
                <a:ea typeface="Calibri"/>
                <a:cs typeface="Calibri"/>
              </a:rPr>
              <a:t>A parent process can use the wait( ) system call to wait for the exit of any child process</a:t>
            </a:r>
          </a:p>
          <a:p>
            <a:pPr lvl="1" indent="-283210" algn="just"/>
            <a:endParaRPr lang="en-US" altLang="ja-JP"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F1B5A0DC-985B-ED78-DDE2-5644B97F05AE}"/>
              </a:ext>
            </a:extLst>
          </p:cNvPr>
          <p:cNvSpPr>
            <a:spLocks noGrp="1"/>
          </p:cNvSpPr>
          <p:nvPr>
            <p:ph type="sldNum" sz="quarter" idx="12"/>
          </p:nvPr>
        </p:nvSpPr>
        <p:spPr/>
        <p:txBody>
          <a:bodyPr/>
          <a:lstStyle/>
          <a:p>
            <a:fld id="{8E60BF76-BFB0-449B-B421-D1E1ACCF31B6}" type="slidenum">
              <a:rPr lang="ja-JP" altLang="en-US"/>
              <a:pPr/>
              <a:t>42</a:t>
            </a:fld>
            <a:endParaRPr lang="en-US" altLang="ja-JP"/>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A86AD797-F720-7602-A911-B5F74FCCE6E3}"/>
              </a:ext>
            </a:extLst>
          </p:cNvPr>
          <p:cNvSpPr>
            <a:spLocks noGrp="1" noChangeArrowheads="1"/>
          </p:cNvSpPr>
          <p:nvPr>
            <p:ph type="title"/>
          </p:nvPr>
        </p:nvSpPr>
        <p:spPr/>
        <p:txBody>
          <a:bodyPr/>
          <a:lstStyle/>
          <a:p>
            <a:r>
              <a:rPr lang="en-US" altLang="ja-JP">
                <a:ea typeface="ＭＳ Ｐゴシック" panose="020B0600070205080204" pitchFamily="34" charset="-128"/>
              </a:rPr>
              <a:t>Process Creation</a:t>
            </a:r>
          </a:p>
        </p:txBody>
      </p:sp>
      <p:sp>
        <p:nvSpPr>
          <p:cNvPr id="148483" name="Rectangle 3">
            <a:extLst>
              <a:ext uri="{FF2B5EF4-FFF2-40B4-BE49-F238E27FC236}">
                <a16:creationId xmlns:a16="http://schemas.microsoft.com/office/drawing/2014/main" id="{A085F1D0-CC8D-5530-56C3-88C78E202A3B}"/>
              </a:ext>
            </a:extLst>
          </p:cNvPr>
          <p:cNvSpPr>
            <a:spLocks noGrp="1" noChangeArrowheads="1"/>
          </p:cNvSpPr>
          <p:nvPr>
            <p:ph idx="1"/>
          </p:nvPr>
        </p:nvSpPr>
        <p:spPr>
          <a:xfrm>
            <a:off x="414560" y="2214538"/>
            <a:ext cx="9144000" cy="3783013"/>
          </a:xfrm>
        </p:spPr>
        <p:txBody>
          <a:bodyPr vert="horz" lIns="91440" tIns="45720" rIns="91440" bIns="45720" rtlCol="0" anchor="t">
            <a:normAutofit/>
          </a:bodyPr>
          <a:lstStyle/>
          <a:p>
            <a:pPr algn="just">
              <a:lnSpc>
                <a:spcPct val="90000"/>
              </a:lnSpc>
            </a:pPr>
            <a:r>
              <a:rPr lang="en-US" altLang="ja-JP" dirty="0">
                <a:latin typeface="Calibri"/>
                <a:ea typeface="ＭＳ Ｐゴシック"/>
                <a:cs typeface="Calibri"/>
              </a:rPr>
              <a:t>Resource sharing</a:t>
            </a:r>
          </a:p>
          <a:p>
            <a:pPr lvl="1" indent="-283210" algn="just">
              <a:lnSpc>
                <a:spcPct val="90000"/>
              </a:lnSpc>
            </a:pPr>
            <a:r>
              <a:rPr lang="en-US" altLang="ja-JP" sz="1800" dirty="0">
                <a:latin typeface="Calibri"/>
                <a:ea typeface="ＭＳ Ｐゴシック"/>
                <a:cs typeface="Calibri"/>
              </a:rPr>
              <a:t>Parent and children share all resources</a:t>
            </a:r>
          </a:p>
          <a:p>
            <a:pPr lvl="1" indent="-283210" algn="just">
              <a:lnSpc>
                <a:spcPct val="90000"/>
              </a:lnSpc>
            </a:pPr>
            <a:r>
              <a:rPr lang="en-US" altLang="ja-JP" sz="1800" dirty="0">
                <a:latin typeface="Calibri"/>
                <a:ea typeface="ＭＳ Ｐゴシック"/>
                <a:cs typeface="Calibri"/>
              </a:rPr>
              <a:t>Children share subset of parent’s resources</a:t>
            </a:r>
          </a:p>
          <a:p>
            <a:pPr lvl="1" indent="-283210" algn="just">
              <a:lnSpc>
                <a:spcPct val="90000"/>
              </a:lnSpc>
            </a:pPr>
            <a:r>
              <a:rPr lang="en-US" altLang="ja-JP" sz="1800" dirty="0">
                <a:latin typeface="Calibri"/>
                <a:ea typeface="ＭＳ Ｐゴシック"/>
                <a:cs typeface="Calibri"/>
              </a:rPr>
              <a:t>Parent and child share no resources</a:t>
            </a:r>
          </a:p>
          <a:p>
            <a:pPr algn="just">
              <a:lnSpc>
                <a:spcPct val="90000"/>
              </a:lnSpc>
            </a:pPr>
            <a:r>
              <a:rPr lang="en-US" altLang="ja-JP" dirty="0">
                <a:latin typeface="Calibri"/>
                <a:ea typeface="ＭＳ Ｐゴシック"/>
                <a:cs typeface="Calibri"/>
              </a:rPr>
              <a:t>Execution</a:t>
            </a:r>
          </a:p>
          <a:p>
            <a:pPr lvl="1" indent="-283210" algn="just">
              <a:lnSpc>
                <a:spcPct val="90000"/>
              </a:lnSpc>
            </a:pPr>
            <a:r>
              <a:rPr lang="en-US" altLang="ja-JP" sz="1800" dirty="0">
                <a:latin typeface="Calibri"/>
                <a:ea typeface="ＭＳ Ｐゴシック"/>
                <a:cs typeface="Calibri"/>
              </a:rPr>
              <a:t>Parent and children execute concurrently</a:t>
            </a:r>
          </a:p>
          <a:p>
            <a:pPr lvl="1" indent="-283210" algn="just">
              <a:lnSpc>
                <a:spcPct val="90000"/>
              </a:lnSpc>
            </a:pPr>
            <a:r>
              <a:rPr lang="en-US" altLang="ja-JP" sz="1800" dirty="0">
                <a:latin typeface="Calibri"/>
                <a:ea typeface="ＭＳ Ｐゴシック"/>
                <a:cs typeface="Calibri"/>
              </a:rPr>
              <a:t>Parent waits until children terminate</a:t>
            </a:r>
          </a:p>
          <a:p>
            <a:pPr algn="just">
              <a:lnSpc>
                <a:spcPct val="90000"/>
              </a:lnSpc>
            </a:pPr>
            <a:r>
              <a:rPr lang="en-US" altLang="ja-JP" dirty="0">
                <a:latin typeface="Calibri"/>
                <a:ea typeface="ＭＳ Ｐゴシック"/>
                <a:cs typeface="Calibri"/>
              </a:rPr>
              <a:t>Address space</a:t>
            </a:r>
          </a:p>
          <a:p>
            <a:pPr lvl="1" indent="-283210" algn="just">
              <a:lnSpc>
                <a:spcPct val="90000"/>
              </a:lnSpc>
            </a:pPr>
            <a:r>
              <a:rPr lang="en-US" altLang="ja-JP" sz="1800" dirty="0">
                <a:latin typeface="Calibri"/>
                <a:ea typeface="ＭＳ Ｐゴシック"/>
                <a:cs typeface="Calibri"/>
              </a:rPr>
              <a:t>   Child duplicate of parent</a:t>
            </a:r>
          </a:p>
          <a:p>
            <a:pPr lvl="1" indent="-283210" algn="just">
              <a:lnSpc>
                <a:spcPct val="90000"/>
              </a:lnSpc>
            </a:pPr>
            <a:r>
              <a:rPr lang="en-US" altLang="ja-JP" sz="1800" dirty="0">
                <a:latin typeface="Calibri"/>
                <a:ea typeface="ＭＳ Ｐゴシック"/>
                <a:cs typeface="Calibri"/>
              </a:rPr>
              <a:t>   Child has a program loaded into it</a:t>
            </a:r>
          </a:p>
          <a:p>
            <a:pPr lvl="1" indent="-283210" algn="just">
              <a:lnSpc>
                <a:spcPct val="90000"/>
              </a:lnSpc>
            </a:pPr>
            <a:endParaRPr lang="ja-JP" altLang="en-US" sz="18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EF498B8E-B7EF-B7EB-5FFA-C7C9C374A23C}"/>
              </a:ext>
            </a:extLst>
          </p:cNvPr>
          <p:cNvSpPr>
            <a:spLocks noGrp="1"/>
          </p:cNvSpPr>
          <p:nvPr>
            <p:ph type="sldNum" sz="quarter" idx="12"/>
          </p:nvPr>
        </p:nvSpPr>
        <p:spPr/>
        <p:txBody>
          <a:bodyPr/>
          <a:lstStyle/>
          <a:p>
            <a:fld id="{49CEB8BB-732D-437B-8BAB-28B721E8410E}" type="slidenum">
              <a:rPr lang="ja-JP" altLang="en-US"/>
              <a:pPr/>
              <a:t>43</a:t>
            </a:fld>
            <a:endParaRPr lang="en-US" altLang="ja-JP"/>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74F9234-4717-4627-AFBC-56C260F48908}"/>
              </a:ext>
            </a:extLst>
          </p:cNvPr>
          <p:cNvSpPr>
            <a:spLocks noGrp="1" noChangeArrowheads="1"/>
          </p:cNvSpPr>
          <p:nvPr>
            <p:ph type="title"/>
          </p:nvPr>
        </p:nvSpPr>
        <p:spPr/>
        <p:txBody>
          <a:bodyPr/>
          <a:lstStyle/>
          <a:p>
            <a:r>
              <a:rPr lang="en-US" altLang="ja-JP">
                <a:ea typeface="ＭＳ Ｐゴシック" panose="020B0600070205080204" pitchFamily="34" charset="-128"/>
              </a:rPr>
              <a:t>exec – to run a program</a:t>
            </a:r>
          </a:p>
        </p:txBody>
      </p:sp>
      <p:sp>
        <p:nvSpPr>
          <p:cNvPr id="152579" name="Rectangle 3">
            <a:extLst>
              <a:ext uri="{FF2B5EF4-FFF2-40B4-BE49-F238E27FC236}">
                <a16:creationId xmlns:a16="http://schemas.microsoft.com/office/drawing/2014/main" id="{1FBA369C-3CDC-330D-7241-6379C4E0F0CB}"/>
              </a:ext>
            </a:extLst>
          </p:cNvPr>
          <p:cNvSpPr>
            <a:spLocks noGrp="1" noChangeArrowheads="1"/>
          </p:cNvSpPr>
          <p:nvPr>
            <p:ph idx="1"/>
          </p:nvPr>
        </p:nvSpPr>
        <p:spPr>
          <a:xfrm>
            <a:off x="370735" y="2486963"/>
            <a:ext cx="8915400" cy="4373563"/>
          </a:xfrm>
        </p:spPr>
        <p:txBody>
          <a:bodyPr vert="horz" lIns="91440" tIns="45720" rIns="91440" bIns="45720" rtlCol="0" anchor="t">
            <a:normAutofit/>
          </a:bodyPr>
          <a:lstStyle/>
          <a:p>
            <a:pPr algn="just">
              <a:buFontTx/>
              <a:buNone/>
            </a:pPr>
            <a:r>
              <a:rPr lang="en-US" altLang="ja-JP" dirty="0">
                <a:latin typeface="Calibri"/>
                <a:ea typeface="ＭＳ Ｐゴシック"/>
                <a:cs typeface="Calibri"/>
              </a:rPr>
              <a:t>To run a new program in a process, use one of the “exec” family of calls</a:t>
            </a:r>
          </a:p>
          <a:p>
            <a:pPr lvl="1" indent="-283210" algn="just"/>
            <a:r>
              <a:rPr lang="en-US" altLang="ja-JP" sz="1800" dirty="0">
                <a:latin typeface="Calibri"/>
                <a:ea typeface="ＭＳ Ｐゴシック"/>
                <a:cs typeface="Calibri"/>
              </a:rPr>
              <a:t>pathname of the program to run</a:t>
            </a:r>
          </a:p>
          <a:p>
            <a:pPr lvl="1" indent="-283210" algn="just"/>
            <a:r>
              <a:rPr lang="en-US" altLang="ja-JP" sz="1800" dirty="0">
                <a:latin typeface="Calibri"/>
                <a:ea typeface="ＭＳ Ｐゴシック"/>
                <a:cs typeface="Calibri"/>
              </a:rPr>
              <a:t>name of the program</a:t>
            </a:r>
          </a:p>
          <a:p>
            <a:pPr lvl="1" indent="-283210" algn="just"/>
            <a:r>
              <a:rPr lang="en-US" altLang="ja-JP" sz="1800" dirty="0">
                <a:latin typeface="Calibri"/>
                <a:ea typeface="ＭＳ Ｐゴシック"/>
                <a:cs typeface="Calibri"/>
              </a:rPr>
              <a:t>each parameter to the program</a:t>
            </a:r>
          </a:p>
          <a:p>
            <a:pPr lvl="1" indent="-283210" algn="just"/>
            <a:r>
              <a:rPr lang="en-US" altLang="ja-JP" sz="1800" dirty="0">
                <a:latin typeface="Calibri"/>
                <a:ea typeface="ＭＳ Ｐゴシック"/>
                <a:cs typeface="Calibri"/>
              </a:rPr>
              <a:t>(char  *)0 as the last parameter to specify end of parameter list</a:t>
            </a:r>
          </a:p>
          <a:p>
            <a:pPr>
              <a:buFontTx/>
              <a:buNone/>
            </a:pPr>
            <a:endParaRPr lang="en-US" altLang="ja-JP" dirty="0">
              <a:latin typeface="Calibri"/>
              <a:ea typeface="ＭＳ Ｐゴシック" panose="020B0600070205080204" pitchFamily="34" charset="-128"/>
              <a:cs typeface="Calibri"/>
            </a:endParaRPr>
          </a:p>
          <a:p>
            <a:pPr>
              <a:buFontTx/>
              <a:buNone/>
            </a:pPr>
            <a:r>
              <a:rPr lang="en-US" altLang="ja-JP" dirty="0">
                <a:latin typeface="Calibri"/>
                <a:ea typeface="ＭＳ Ｐゴシック"/>
                <a:cs typeface="Calibri"/>
              </a:rPr>
              <a:t>				</a:t>
            </a:r>
            <a:r>
              <a:rPr lang="en-US" altLang="ja-JP" dirty="0">
                <a:latin typeface="Calibri"/>
                <a:ea typeface="ＭＳ Ｐゴシック"/>
                <a:cs typeface="Calibri"/>
                <a:hlinkClick r:id="rId3" action="ppaction://hlinkpres?slideindex=1&amp;slidetitle="/>
              </a:rPr>
              <a:t>fork ( ) demo</a:t>
            </a:r>
            <a:endParaRPr lang="en-US" altLang="ja-JP" dirty="0">
              <a:latin typeface="Calibri"/>
              <a:ea typeface="ＭＳ Ｐゴシック"/>
              <a:cs typeface="Calibri"/>
            </a:endParaRPr>
          </a:p>
          <a:p>
            <a:pPr lvl="1" indent="-283210" algn="just"/>
            <a:endParaRPr lang="ja-JP" altLang="en-US" sz="1800"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0C700811-A8AB-4C2B-7073-E9B281F9A607}"/>
              </a:ext>
            </a:extLst>
          </p:cNvPr>
          <p:cNvSpPr>
            <a:spLocks noGrp="1"/>
          </p:cNvSpPr>
          <p:nvPr>
            <p:ph type="sldNum" sz="quarter" idx="12"/>
          </p:nvPr>
        </p:nvSpPr>
        <p:spPr/>
        <p:txBody>
          <a:bodyPr/>
          <a:lstStyle/>
          <a:p>
            <a:fld id="{7EDF8C22-570B-4115-BD74-239021BFB9E5}" type="slidenum">
              <a:rPr lang="ja-JP" altLang="en-US"/>
              <a:pPr/>
              <a:t>44</a:t>
            </a:fld>
            <a:endParaRPr lang="en-US" altLang="ja-JP"/>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2ED7E70-9107-6034-E5A0-32E16AD1F192}"/>
              </a:ext>
            </a:extLst>
          </p:cNvPr>
          <p:cNvSpPr>
            <a:spLocks noGrp="1"/>
          </p:cNvSpPr>
          <p:nvPr>
            <p:ph type="sldNum" sz="quarter" idx="12"/>
          </p:nvPr>
        </p:nvSpPr>
        <p:spPr/>
        <p:txBody>
          <a:bodyPr/>
          <a:lstStyle/>
          <a:p>
            <a:fld id="{8127C10D-1488-4419-90DD-2219D0110387}" type="slidenum">
              <a:rPr lang="ja-JP" altLang="en-US"/>
              <a:pPr/>
              <a:t>45</a:t>
            </a:fld>
            <a:endParaRPr lang="en-US" altLang="ja-JP"/>
          </a:p>
        </p:txBody>
      </p:sp>
      <p:graphicFrame>
        <p:nvGraphicFramePr>
          <p:cNvPr id="154626" name="Object 2">
            <a:extLst>
              <a:ext uri="{FF2B5EF4-FFF2-40B4-BE49-F238E27FC236}">
                <a16:creationId xmlns:a16="http://schemas.microsoft.com/office/drawing/2014/main" id="{A07CCA94-3751-24AE-F261-8E5D799334F5}"/>
              </a:ext>
            </a:extLst>
          </p:cNvPr>
          <p:cNvGraphicFramePr>
            <a:graphicFrameLocks noChangeAspect="1"/>
          </p:cNvGraphicFramePr>
          <p:nvPr>
            <p:extLst>
              <p:ext uri="{D42A27DB-BD31-4B8C-83A1-F6EECF244321}">
                <p14:modId xmlns:p14="http://schemas.microsoft.com/office/powerpoint/2010/main" val="2109348445"/>
              </p:ext>
            </p:extLst>
          </p:nvPr>
        </p:nvGraphicFramePr>
        <p:xfrm>
          <a:off x="266897" y="2233489"/>
          <a:ext cx="2830480" cy="4790335"/>
        </p:xfrm>
        <a:graphic>
          <a:graphicData uri="http://schemas.openxmlformats.org/presentationml/2006/ole">
            <mc:AlternateContent xmlns:mc="http://schemas.openxmlformats.org/markup-compatibility/2006">
              <mc:Choice xmlns:v="urn:schemas-microsoft-com:vml" Requires="v">
                <p:oleObj name="Bitmap Image" r:id="rId3" imgW="1333333" imgH="3029373" progId="Paint.Picture">
                  <p:embed/>
                </p:oleObj>
              </mc:Choice>
              <mc:Fallback>
                <p:oleObj name="Bitmap Image" r:id="rId3" imgW="1333333" imgH="302937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97" y="2233489"/>
                        <a:ext cx="2830480" cy="479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27" name="Text Box 3">
            <a:extLst>
              <a:ext uri="{FF2B5EF4-FFF2-40B4-BE49-F238E27FC236}">
                <a16:creationId xmlns:a16="http://schemas.microsoft.com/office/drawing/2014/main" id="{1D24EE0F-81A2-7B6A-9602-144714F9D34C}"/>
              </a:ext>
            </a:extLst>
          </p:cNvPr>
          <p:cNvSpPr txBox="1">
            <a:spLocks noChangeArrowheads="1"/>
          </p:cNvSpPr>
          <p:nvPr/>
        </p:nvSpPr>
        <p:spPr bwMode="auto">
          <a:xfrm>
            <a:off x="-1764839" y="792006"/>
            <a:ext cx="914400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ja-JP" sz="4000">
                <a:solidFill>
                  <a:srgbClr val="FFFFFF"/>
                </a:solidFill>
                <a:ea typeface="ＭＳ Ｐゴシック" panose="020B0600070205080204" pitchFamily="34" charset="-128"/>
              </a:rPr>
              <a:t>Process Image</a:t>
            </a:r>
          </a:p>
          <a:p>
            <a:pPr algn="ctr" eaLnBrk="1" hangingPunct="1"/>
            <a:endParaRPr lang="en-US" altLang="ja-JP" sz="4000">
              <a:solidFill>
                <a:srgbClr val="FFFFFF"/>
              </a:solidFill>
              <a:ea typeface="ＭＳ Ｐゴシック" panose="020B0600070205080204" pitchFamily="34" charset="-128"/>
            </a:endParaRPr>
          </a:p>
          <a:p>
            <a:pPr algn="ctr" eaLnBrk="1" hangingPunct="1">
              <a:spcBef>
                <a:spcPct val="50000"/>
              </a:spcBef>
            </a:pPr>
            <a:r>
              <a:rPr lang="en-US" altLang="ja-JP" sz="4400" b="1">
                <a:solidFill>
                  <a:srgbClr val="FFFFFF"/>
                </a:solidFill>
                <a:latin typeface="Arial" panose="020B0604020202020204" pitchFamily="34" charset="0"/>
                <a:ea typeface="ＭＳ Ｐゴシック" panose="020B0600070205080204" pitchFamily="34" charset="-128"/>
              </a:rPr>
              <a:t> </a:t>
            </a:r>
          </a:p>
        </p:txBody>
      </p:sp>
      <p:sp>
        <p:nvSpPr>
          <p:cNvPr id="154628" name="Text Box 4">
            <a:extLst>
              <a:ext uri="{FF2B5EF4-FFF2-40B4-BE49-F238E27FC236}">
                <a16:creationId xmlns:a16="http://schemas.microsoft.com/office/drawing/2014/main" id="{6EDCC527-19B8-1750-C21E-E0A8362323B6}"/>
              </a:ext>
            </a:extLst>
          </p:cNvPr>
          <p:cNvSpPr txBox="1">
            <a:spLocks noChangeArrowheads="1"/>
          </p:cNvSpPr>
          <p:nvPr/>
        </p:nvSpPr>
        <p:spPr bwMode="auto">
          <a:xfrm>
            <a:off x="750945" y="2050294"/>
            <a:ext cx="20574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eaLnBrk="1" hangingPunct="1">
              <a:spcBef>
                <a:spcPct val="50000"/>
              </a:spcBef>
            </a:pPr>
            <a:r>
              <a:rPr lang="en-US" altLang="ja-JP" sz="2300" dirty="0">
                <a:latin typeface="Times New Roman"/>
                <a:ea typeface="ＭＳ Ｐゴシック"/>
                <a:cs typeface="Times New Roman"/>
              </a:rPr>
              <a:t>User context</a:t>
            </a:r>
          </a:p>
        </p:txBody>
      </p:sp>
      <p:sp>
        <p:nvSpPr>
          <p:cNvPr id="154629" name="Text Box 5">
            <a:extLst>
              <a:ext uri="{FF2B5EF4-FFF2-40B4-BE49-F238E27FC236}">
                <a16:creationId xmlns:a16="http://schemas.microsoft.com/office/drawing/2014/main" id="{B99EEDC4-A2B0-D3CB-008D-517BC4DABCF3}"/>
              </a:ext>
            </a:extLst>
          </p:cNvPr>
          <p:cNvSpPr txBox="1">
            <a:spLocks noChangeArrowheads="1"/>
          </p:cNvSpPr>
          <p:nvPr/>
        </p:nvSpPr>
        <p:spPr bwMode="auto">
          <a:xfrm>
            <a:off x="4546732" y="2498807"/>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ja-JP">
                <a:ea typeface="ＭＳ Ｐゴシック" panose="020B0600070205080204" pitchFamily="34" charset="-128"/>
              </a:rPr>
              <a:t>Kernel context</a:t>
            </a:r>
          </a:p>
        </p:txBody>
      </p:sp>
      <p:sp>
        <p:nvSpPr>
          <p:cNvPr id="154630" name="Text Box 6">
            <a:extLst>
              <a:ext uri="{FF2B5EF4-FFF2-40B4-BE49-F238E27FC236}">
                <a16:creationId xmlns:a16="http://schemas.microsoft.com/office/drawing/2014/main" id="{5026D93A-B94A-DB36-07DC-1FFF3AE30B76}"/>
              </a:ext>
            </a:extLst>
          </p:cNvPr>
          <p:cNvSpPr txBox="1">
            <a:spLocks noChangeArrowheads="1"/>
          </p:cNvSpPr>
          <p:nvPr/>
        </p:nvSpPr>
        <p:spPr bwMode="auto">
          <a:xfrm>
            <a:off x="4699132" y="3032207"/>
            <a:ext cx="19812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ja-JP" sz="1800" b="1">
                <a:ea typeface="ＭＳ Ｐゴシック" panose="020B0600070205080204" pitchFamily="34" charset="-128"/>
              </a:rPr>
              <a:t>Kernel</a:t>
            </a:r>
            <a:r>
              <a:rPr lang="en-US" altLang="ja-JP" sz="1800">
                <a:ea typeface="ＭＳ Ｐゴシック" panose="020B0600070205080204" pitchFamily="34" charset="-128"/>
              </a:rPr>
              <a:t> </a:t>
            </a:r>
            <a:r>
              <a:rPr lang="en-US" altLang="ja-JP" sz="1800" b="1">
                <a:ea typeface="ＭＳ Ｐゴシック" panose="020B0600070205080204" pitchFamily="34" charset="-128"/>
              </a:rPr>
              <a:t>data</a:t>
            </a:r>
            <a:endParaRPr lang="en-US" altLang="ja-JP" b="1">
              <a:ea typeface="ＭＳ Ｐゴシック" panose="020B0600070205080204" pitchFamily="34" charset="-128"/>
            </a:endParaRPr>
          </a:p>
        </p:txBody>
      </p:sp>
      <p:sp>
        <p:nvSpPr>
          <p:cNvPr id="154631" name="Text Box 7">
            <a:extLst>
              <a:ext uri="{FF2B5EF4-FFF2-40B4-BE49-F238E27FC236}">
                <a16:creationId xmlns:a16="http://schemas.microsoft.com/office/drawing/2014/main" id="{1EC07309-F608-3EF0-14BF-71B54E027735}"/>
              </a:ext>
            </a:extLst>
          </p:cNvPr>
          <p:cNvSpPr txBox="1">
            <a:spLocks noChangeArrowheads="1"/>
          </p:cNvSpPr>
          <p:nvPr/>
        </p:nvSpPr>
        <p:spPr bwMode="auto">
          <a:xfrm>
            <a:off x="3708532" y="3718007"/>
            <a:ext cx="50292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ja-JP" sz="1800" b="1">
                <a:latin typeface="Arial" panose="020B0604020202020204" pitchFamily="34" charset="0"/>
                <a:ea typeface="ＭＳ Ｐゴシック" panose="020B0600070205080204" pitchFamily="34" charset="-128"/>
              </a:rPr>
              <a:t>$ size a.out  (man size )</a:t>
            </a:r>
          </a:p>
          <a:p>
            <a:pPr eaLnBrk="1" hangingPunct="1"/>
            <a:endParaRPr lang="en-US" altLang="ja-JP" sz="1800" b="1">
              <a:latin typeface="Arial" panose="020B0604020202020204" pitchFamily="34" charset="0"/>
              <a:ea typeface="ＭＳ Ｐゴシック" panose="020B0600070205080204" pitchFamily="34" charset="-128"/>
            </a:endParaRPr>
          </a:p>
          <a:p>
            <a:pPr eaLnBrk="1" hangingPunct="1"/>
            <a:r>
              <a:rPr lang="en-US" altLang="ja-JP" sz="1800" b="1">
                <a:latin typeface="Arial" panose="020B0604020202020204" pitchFamily="34" charset="0"/>
                <a:ea typeface="ＭＳ Ｐゴシック" panose="020B0600070205080204" pitchFamily="34" charset="-128"/>
              </a:rPr>
              <a:t>   text    data     bss     dec     hex    filename</a:t>
            </a:r>
          </a:p>
          <a:p>
            <a:pPr eaLnBrk="1" hangingPunct="1"/>
            <a:r>
              <a:rPr lang="en-US" altLang="ja-JP" sz="1800" b="1">
                <a:latin typeface="Arial" panose="020B0604020202020204" pitchFamily="34" charset="0"/>
                <a:ea typeface="ＭＳ Ｐゴシック" panose="020B0600070205080204" pitchFamily="34" charset="-128"/>
              </a:rPr>
              <a:t>    920     268      24    1212     4bc     a.out</a:t>
            </a:r>
          </a:p>
          <a:p>
            <a:pPr eaLnBrk="1" hangingPunct="1">
              <a:spcBef>
                <a:spcPct val="50000"/>
              </a:spcBef>
            </a:pPr>
            <a:endParaRPr lang="ja-JP" altLang="en-US" sz="1800" b="1">
              <a:latin typeface="Arial" panose="020B0604020202020204" pitchFamily="34" charset="0"/>
              <a:ea typeface="ＭＳ Ｐゴシック"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a:extLst>
              <a:ext uri="{FF2B5EF4-FFF2-40B4-BE49-F238E27FC236}">
                <a16:creationId xmlns:a16="http://schemas.microsoft.com/office/drawing/2014/main" id="{21D44AE7-E89C-C8BF-DCEB-2C41538AFFEF}"/>
              </a:ext>
            </a:extLst>
          </p:cNvPr>
          <p:cNvSpPr>
            <a:spLocks noGrp="1" noChangeArrowheads="1"/>
          </p:cNvSpPr>
          <p:nvPr>
            <p:ph idx="1"/>
          </p:nvPr>
        </p:nvSpPr>
        <p:spPr/>
        <p:txBody>
          <a:bodyPr/>
          <a:lstStyle/>
          <a:p>
            <a:pPr>
              <a:buFontTx/>
              <a:buNone/>
            </a:pPr>
            <a:endParaRPr lang="ja-JP" altLang="en-US">
              <a:ea typeface="ＭＳ Ｐゴシック" panose="020B0600070205080204" pitchFamily="34" charset="-128"/>
            </a:endParaRPr>
          </a:p>
          <a:p>
            <a:pPr>
              <a:buFontTx/>
              <a:buNone/>
            </a:pPr>
            <a:endParaRPr lang="ja-JP" altLang="en-US">
              <a:ea typeface="ＭＳ Ｐゴシック" panose="020B0600070205080204" pitchFamily="34" charset="-128"/>
            </a:endParaRPr>
          </a:p>
          <a:p>
            <a:pPr>
              <a:buFontTx/>
              <a:buNone/>
            </a:pPr>
            <a:endParaRPr lang="ja-JP" altLang="en-US">
              <a:ea typeface="ＭＳ Ｐゴシック" panose="020B0600070205080204" pitchFamily="34" charset="-128"/>
            </a:endParaRPr>
          </a:p>
          <a:p>
            <a:pPr>
              <a:buFontTx/>
              <a:buNone/>
            </a:pPr>
            <a:endParaRPr lang="ja-JP" altLang="en-US">
              <a:ea typeface="ＭＳ Ｐゴシック" panose="020B0600070205080204" pitchFamily="34" charset="-128"/>
            </a:endParaRPr>
          </a:p>
          <a:p>
            <a:pPr>
              <a:buFontTx/>
              <a:buNone/>
            </a:pPr>
            <a:r>
              <a:rPr lang="ja-JP" altLang="en-US">
                <a:ea typeface="ＭＳ Ｐゴシック" panose="020B0600070205080204" pitchFamily="34" charset="-128"/>
              </a:rPr>
              <a:t>			</a:t>
            </a:r>
          </a:p>
        </p:txBody>
      </p:sp>
      <p:sp>
        <p:nvSpPr>
          <p:cNvPr id="2" name="Slide Number Placeholder 5">
            <a:extLst>
              <a:ext uri="{FF2B5EF4-FFF2-40B4-BE49-F238E27FC236}">
                <a16:creationId xmlns:a16="http://schemas.microsoft.com/office/drawing/2014/main" id="{D85F2ED9-9A19-5358-EF58-531601C31E48}"/>
              </a:ext>
            </a:extLst>
          </p:cNvPr>
          <p:cNvSpPr>
            <a:spLocks noGrp="1"/>
          </p:cNvSpPr>
          <p:nvPr>
            <p:ph type="sldNum" sz="quarter" idx="12"/>
          </p:nvPr>
        </p:nvSpPr>
        <p:spPr/>
        <p:txBody>
          <a:bodyPr/>
          <a:lstStyle/>
          <a:p>
            <a:fld id="{0EC55F7D-E518-463E-8D95-98A4450CAE20}" type="slidenum">
              <a:rPr lang="ja-JP" altLang="en-US"/>
              <a:pPr/>
              <a:t>46</a:t>
            </a:fld>
            <a:endParaRPr lang="en-US" altLang="ja-JP"/>
          </a:p>
        </p:txBody>
      </p:sp>
      <p:sp>
        <p:nvSpPr>
          <p:cNvPr id="189444" name="Rectangle 4">
            <a:extLst>
              <a:ext uri="{FF2B5EF4-FFF2-40B4-BE49-F238E27FC236}">
                <a16:creationId xmlns:a16="http://schemas.microsoft.com/office/drawing/2014/main" id="{B3490944-B96D-B68A-6F0A-56C64D43D3C0}"/>
              </a:ext>
            </a:extLst>
          </p:cNvPr>
          <p:cNvSpPr>
            <a:spLocks noChangeArrowheads="1"/>
          </p:cNvSpPr>
          <p:nvPr/>
        </p:nvSpPr>
        <p:spPr bwMode="auto">
          <a:xfrm>
            <a:off x="-620260" y="2633046"/>
            <a:ext cx="7086600" cy="228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Times New Roman" panose="02020603050405020304" pitchFamily="18" charset="0"/>
              </a:defRPr>
            </a:lvl1pPr>
            <a:lvl2pPr algn="ctr">
              <a:defRPr sz="4000">
                <a:solidFill>
                  <a:schemeClr val="tx2"/>
                </a:solidFill>
                <a:latin typeface="Times New Roman" panose="02020603050405020304" pitchFamily="18" charset="0"/>
              </a:defRPr>
            </a:lvl2pPr>
            <a:lvl3pPr algn="ctr">
              <a:defRPr sz="4000">
                <a:solidFill>
                  <a:schemeClr val="tx2"/>
                </a:solidFill>
                <a:latin typeface="Times New Roman" panose="02020603050405020304" pitchFamily="18" charset="0"/>
              </a:defRPr>
            </a:lvl3pPr>
            <a:lvl4pPr algn="ctr">
              <a:defRPr sz="4000">
                <a:solidFill>
                  <a:schemeClr val="tx2"/>
                </a:solidFill>
                <a:latin typeface="Times New Roman" panose="02020603050405020304" pitchFamily="18" charset="0"/>
              </a:defRPr>
            </a:lvl4pPr>
            <a:lvl5pPr algn="ctr">
              <a:defRPr sz="4000">
                <a:solidFill>
                  <a:schemeClr val="tx2"/>
                </a:solidFill>
                <a:latin typeface="Times New Roman" panose="02020603050405020304" pitchFamily="18" charset="0"/>
              </a:defRPr>
            </a:lvl5pPr>
            <a:lvl6pPr marL="457200" algn="ctr" eaLnBrk="0" fontAlgn="base" hangingPunct="0">
              <a:spcBef>
                <a:spcPct val="0"/>
              </a:spcBef>
              <a:spcAft>
                <a:spcPct val="0"/>
              </a:spcAft>
              <a:defRPr sz="4000">
                <a:solidFill>
                  <a:schemeClr val="tx2"/>
                </a:solidFill>
                <a:latin typeface="Times New Roman" panose="02020603050405020304" pitchFamily="18" charset="0"/>
              </a:defRPr>
            </a:lvl6pPr>
            <a:lvl7pPr marL="914400" algn="ctr" eaLnBrk="0" fontAlgn="base" hangingPunct="0">
              <a:spcBef>
                <a:spcPct val="0"/>
              </a:spcBef>
              <a:spcAft>
                <a:spcPct val="0"/>
              </a:spcAft>
              <a:defRPr sz="4000">
                <a:solidFill>
                  <a:schemeClr val="tx2"/>
                </a:solidFill>
                <a:latin typeface="Times New Roman" panose="02020603050405020304" pitchFamily="18" charset="0"/>
              </a:defRPr>
            </a:lvl7pPr>
            <a:lvl8pPr marL="1371600" algn="ctr" eaLnBrk="0" fontAlgn="base" hangingPunct="0">
              <a:spcBef>
                <a:spcPct val="0"/>
              </a:spcBef>
              <a:spcAft>
                <a:spcPct val="0"/>
              </a:spcAft>
              <a:defRPr sz="4000">
                <a:solidFill>
                  <a:schemeClr val="tx2"/>
                </a:solidFill>
                <a:latin typeface="Times New Roman" panose="02020603050405020304" pitchFamily="18" charset="0"/>
              </a:defRPr>
            </a:lvl8pPr>
            <a:lvl9pPr marL="1828800" algn="ctr" eaLnBrk="0" fontAlgn="base" hangingPunct="0">
              <a:spcBef>
                <a:spcPct val="0"/>
              </a:spcBef>
              <a:spcAft>
                <a:spcPct val="0"/>
              </a:spcAft>
              <a:defRPr sz="4000">
                <a:solidFill>
                  <a:schemeClr val="tx2"/>
                </a:solidFill>
                <a:latin typeface="Times New Roman" panose="02020603050405020304" pitchFamily="18" charset="0"/>
              </a:defRPr>
            </a:lvl9pPr>
          </a:lstStyle>
          <a:p>
            <a:pPr algn="r"/>
            <a:r>
              <a:rPr lang="en-US" altLang="ja-JP" sz="4800" b="1">
                <a:ea typeface="ＭＳ Ｐゴシック" panose="020B0600070205080204" pitchFamily="34" charset="-128"/>
              </a:rPr>
              <a:t>Signal Handling</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428BAA31-34FE-3953-B934-A1B3627E95E6}"/>
              </a:ext>
            </a:extLst>
          </p:cNvPr>
          <p:cNvSpPr>
            <a:spLocks noGrp="1" noChangeArrowheads="1"/>
          </p:cNvSpPr>
          <p:nvPr>
            <p:ph type="title"/>
          </p:nvPr>
        </p:nvSpPr>
        <p:spPr>
          <a:noFill/>
        </p:spPr>
        <p:txBody>
          <a:bodyPr/>
          <a:lstStyle/>
          <a:p>
            <a:r>
              <a:rPr lang="en-US" altLang="ja-JP">
                <a:ea typeface="ＭＳ Ｐゴシック" panose="020B0600070205080204" pitchFamily="34" charset="-128"/>
              </a:rPr>
              <a:t>Signals -Introduction</a:t>
            </a:r>
          </a:p>
        </p:txBody>
      </p:sp>
      <p:sp>
        <p:nvSpPr>
          <p:cNvPr id="2" name="Slide Number Placeholder 4">
            <a:extLst>
              <a:ext uri="{FF2B5EF4-FFF2-40B4-BE49-F238E27FC236}">
                <a16:creationId xmlns:a16="http://schemas.microsoft.com/office/drawing/2014/main" id="{9C1231E6-5F04-46B8-77B4-8280C0BBEBC7}"/>
              </a:ext>
            </a:extLst>
          </p:cNvPr>
          <p:cNvSpPr>
            <a:spLocks noGrp="1"/>
          </p:cNvSpPr>
          <p:nvPr>
            <p:ph type="sldNum" sz="quarter" idx="12"/>
          </p:nvPr>
        </p:nvSpPr>
        <p:spPr/>
        <p:txBody>
          <a:bodyPr/>
          <a:lstStyle/>
          <a:p>
            <a:fld id="{57F64158-885F-48A2-8147-871C2F014B96}" type="slidenum">
              <a:rPr lang="ja-JP" altLang="en-US"/>
              <a:pPr/>
              <a:t>47</a:t>
            </a:fld>
            <a:endParaRPr lang="en-US" altLang="ja-JP"/>
          </a:p>
        </p:txBody>
      </p:sp>
      <p:sp>
        <p:nvSpPr>
          <p:cNvPr id="191491" name="Text Box 3">
            <a:extLst>
              <a:ext uri="{FF2B5EF4-FFF2-40B4-BE49-F238E27FC236}">
                <a16:creationId xmlns:a16="http://schemas.microsoft.com/office/drawing/2014/main" id="{58CA80FA-3A84-6459-CB91-A94788FB06AA}"/>
              </a:ext>
            </a:extLst>
          </p:cNvPr>
          <p:cNvSpPr txBox="1">
            <a:spLocks noChangeArrowheads="1"/>
          </p:cNvSpPr>
          <p:nvPr/>
        </p:nvSpPr>
        <p:spPr bwMode="auto">
          <a:xfrm>
            <a:off x="304800" y="2362200"/>
            <a:ext cx="8610600" cy="309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marL="285750" indent="-285750" algn="just" eaLnBrk="1" hangingPunct="1">
              <a:buFont typeface="Arial"/>
              <a:buChar char="•"/>
            </a:pPr>
            <a:r>
              <a:rPr lang="ja-JP" altLang="en-US" sz="1800" dirty="0">
                <a:latin typeface="Calibri"/>
                <a:ea typeface="ＭＳ Ｐゴシック"/>
                <a:cs typeface="Times New Roman"/>
              </a:rPr>
              <a:t> </a:t>
            </a:r>
            <a:r>
              <a:rPr lang="en-US" altLang="ja-JP" sz="1800" dirty="0">
                <a:latin typeface="Calibri"/>
                <a:ea typeface="ＭＳ Ｐゴシック"/>
                <a:cs typeface="Times New Roman"/>
              </a:rPr>
              <a:t>Signals are requests sent to a process, causing it to divert its execution to do something else Signals are software interrupts</a:t>
            </a:r>
            <a:endParaRPr lang="en-US">
              <a:ea typeface="ＭＳ Ｐゴシック"/>
              <a:cs typeface="Times New Roman" panose="02020603050405020304" pitchFamily="18" charset="0"/>
            </a:endParaRPr>
          </a:p>
          <a:p>
            <a:pPr marL="285750" indent="-285750" algn="just" eaLnBrk="1" hangingPunct="1">
              <a:buFont typeface="Arial"/>
              <a:buChar char="•"/>
            </a:pPr>
            <a:endParaRPr lang="en-US" altLang="ja-JP" sz="1800" dirty="0">
              <a:latin typeface="Calibri"/>
              <a:ea typeface="ＭＳ Ｐゴシック"/>
              <a:cs typeface="Times New Roman"/>
            </a:endParaRPr>
          </a:p>
          <a:p>
            <a:pPr marL="285750" indent="-285750" algn="just">
              <a:buFont typeface="Arial"/>
              <a:buChar char="•"/>
            </a:pPr>
            <a:r>
              <a:rPr lang="en-US" altLang="ja-JP" sz="1800" dirty="0">
                <a:latin typeface="Calibri"/>
                <a:ea typeface="ＭＳ Ｐゴシック"/>
                <a:cs typeface="Times New Roman"/>
              </a:rPr>
              <a:t>Signals provide a way of handling synchronous or asynchronous events depends on its nature.</a:t>
            </a:r>
            <a:endParaRPr lang="en-US" altLang="ja-JP" sz="1800">
              <a:latin typeface="Calibri"/>
              <a:ea typeface="ＭＳ Ｐゴシック" panose="020B0600070205080204" pitchFamily="34" charset="-128"/>
              <a:cs typeface="Times New Roman" panose="02020603050405020304" pitchFamily="18" charset="0"/>
            </a:endParaRPr>
          </a:p>
          <a:p>
            <a:pPr marL="285750" indent="-285750">
              <a:spcBef>
                <a:spcPts val="1000"/>
              </a:spcBef>
              <a:spcAft>
                <a:spcPts val="0"/>
              </a:spcAft>
              <a:buFont typeface="Arial"/>
              <a:buChar char="•"/>
            </a:pPr>
            <a:r>
              <a:rPr lang="en-US" sz="1800" dirty="0">
                <a:latin typeface="Calibri"/>
                <a:ea typeface="ＭＳ Ｐゴシック"/>
                <a:cs typeface="Times New Roman"/>
              </a:rPr>
              <a:t>Each signal has an integer number</a:t>
            </a:r>
          </a:p>
          <a:p>
            <a:pPr marL="285750" indent="-285750">
              <a:spcBef>
                <a:spcPts val="1000"/>
              </a:spcBef>
              <a:spcAft>
                <a:spcPts val="0"/>
              </a:spcAft>
              <a:buFont typeface="Arial"/>
              <a:buChar char="•"/>
            </a:pPr>
            <a:r>
              <a:rPr lang="en-US" sz="1800" dirty="0">
                <a:latin typeface="Calibri"/>
                <a:ea typeface="ＭＳ Ｐゴシック"/>
                <a:cs typeface="Times New Roman"/>
              </a:rPr>
              <a:t>Symbolic name is defined in the file /</a:t>
            </a:r>
            <a:r>
              <a:rPr lang="en-US" sz="1800" dirty="0" err="1">
                <a:latin typeface="Calibri"/>
                <a:ea typeface="ＭＳ Ｐゴシック"/>
                <a:cs typeface="Times New Roman"/>
              </a:rPr>
              <a:t>usr</a:t>
            </a:r>
            <a:r>
              <a:rPr lang="en-US" sz="1800" dirty="0">
                <a:latin typeface="Calibri"/>
                <a:ea typeface="ＭＳ Ｐゴシック"/>
                <a:cs typeface="Times New Roman"/>
              </a:rPr>
              <a:t>/include/bits/</a:t>
            </a:r>
            <a:r>
              <a:rPr lang="en-US" sz="1800" dirty="0" err="1">
                <a:latin typeface="Calibri"/>
                <a:ea typeface="ＭＳ Ｐゴシック"/>
                <a:cs typeface="Times New Roman"/>
              </a:rPr>
              <a:t>signum.h</a:t>
            </a:r>
            <a:r>
              <a:rPr lang="en-US" sz="1800" dirty="0">
                <a:latin typeface="Calibri"/>
                <a:ea typeface="ＭＳ Ｐゴシック"/>
                <a:cs typeface="Times New Roman"/>
              </a:rPr>
              <a:t> </a:t>
            </a:r>
          </a:p>
          <a:p>
            <a:pPr marL="285750" indent="-285750">
              <a:spcBef>
                <a:spcPts val="1000"/>
              </a:spcBef>
              <a:spcAft>
                <a:spcPts val="0"/>
              </a:spcAft>
              <a:buFont typeface="Arial"/>
              <a:buChar char="•"/>
            </a:pPr>
            <a:r>
              <a:rPr lang="en-US" sz="1800" dirty="0">
                <a:latin typeface="Calibri"/>
                <a:ea typeface="ＭＳ Ｐゴシック"/>
                <a:cs typeface="Times New Roman"/>
              </a:rPr>
              <a:t>Refer $man 7 signal </a:t>
            </a:r>
          </a:p>
          <a:p>
            <a:pPr marL="285750" indent="-285750">
              <a:spcBef>
                <a:spcPts val="1000"/>
              </a:spcBef>
              <a:spcAft>
                <a:spcPts val="0"/>
              </a:spcAft>
              <a:buFont typeface="Arial"/>
              <a:buChar char="•"/>
            </a:pPr>
            <a:r>
              <a:rPr lang="en-US" sz="1800" dirty="0">
                <a:latin typeface="Calibri"/>
                <a:ea typeface="ＭＳ Ｐゴシック"/>
                <a:cs typeface="Times New Roman"/>
              </a:rPr>
              <a:t>$kill </a:t>
            </a:r>
            <a:r>
              <a:rPr lang="en-US" sz="1800" dirty="0">
                <a:latin typeface="Calibri"/>
                <a:ea typeface="ＭＳ Ｐゴシック"/>
                <a:cs typeface="Arial"/>
              </a:rPr>
              <a:t>–</a:t>
            </a:r>
            <a:r>
              <a:rPr lang="en-US" sz="1800" dirty="0">
                <a:latin typeface="Calibri"/>
                <a:ea typeface="ＭＳ Ｐゴシック"/>
                <a:cs typeface="Times New Roman"/>
              </a:rPr>
              <a:t>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EE4E06D1-4A20-73FB-1B00-133A28AA2ABE}"/>
              </a:ext>
            </a:extLst>
          </p:cNvPr>
          <p:cNvSpPr>
            <a:spLocks noGrp="1" noChangeArrowheads="1"/>
          </p:cNvSpPr>
          <p:nvPr>
            <p:ph type="title"/>
          </p:nvPr>
        </p:nvSpPr>
        <p:spPr/>
        <p:txBody>
          <a:bodyPr/>
          <a:lstStyle/>
          <a:p>
            <a:r>
              <a:rPr lang="en-US" altLang="ja-JP">
                <a:ea typeface="ＭＳ Ｐゴシック" panose="020B0600070205080204" pitchFamily="34" charset="-128"/>
              </a:rPr>
              <a:t>List of Signals</a:t>
            </a:r>
          </a:p>
        </p:txBody>
      </p:sp>
      <p:sp>
        <p:nvSpPr>
          <p:cNvPr id="193539" name="Rectangle 3">
            <a:extLst>
              <a:ext uri="{FF2B5EF4-FFF2-40B4-BE49-F238E27FC236}">
                <a16:creationId xmlns:a16="http://schemas.microsoft.com/office/drawing/2014/main" id="{CB9FC874-ABFD-55B6-180B-7F7DBE9722A7}"/>
              </a:ext>
            </a:extLst>
          </p:cNvPr>
          <p:cNvSpPr>
            <a:spLocks noGrp="1" noChangeArrowheads="1"/>
          </p:cNvSpPr>
          <p:nvPr>
            <p:ph idx="1"/>
          </p:nvPr>
        </p:nvSpPr>
        <p:spPr>
          <a:xfrm>
            <a:off x="864653" y="2404050"/>
            <a:ext cx="9144000" cy="3414154"/>
          </a:xfrm>
        </p:spPr>
        <p:txBody>
          <a:bodyPr vert="horz" lIns="91440" tIns="45720" rIns="91440" bIns="45720" rtlCol="0" anchor="t">
            <a:normAutofit lnSpcReduction="10000"/>
          </a:bodyPr>
          <a:lstStyle/>
          <a:p>
            <a:pPr>
              <a:buFontTx/>
              <a:buNone/>
            </a:pPr>
            <a:r>
              <a:rPr lang="en-US" altLang="ja-JP" dirty="0">
                <a:latin typeface="Calibri"/>
                <a:ea typeface="ＭＳ Ｐゴシック"/>
                <a:cs typeface="Calibri"/>
              </a:rPr>
              <a:t>$ kill -l</a:t>
            </a:r>
          </a:p>
          <a:p>
            <a:pPr>
              <a:buNone/>
            </a:pPr>
            <a:r>
              <a:rPr lang="en-US" altLang="ja-JP" dirty="0">
                <a:latin typeface="Calibri"/>
                <a:ea typeface="ＭＳ Ｐゴシック"/>
                <a:cs typeface="Calibri"/>
              </a:rPr>
              <a:t> 1) SIGHUP           2) SIGINT         3) SIGQUIT        4) SIGILL</a:t>
            </a:r>
          </a:p>
          <a:p>
            <a:pPr>
              <a:buNone/>
            </a:pPr>
            <a:r>
              <a:rPr lang="en-US" altLang="ja-JP" dirty="0">
                <a:latin typeface="Calibri"/>
                <a:ea typeface="ＭＳ Ｐゴシック"/>
                <a:cs typeface="Calibri"/>
              </a:rPr>
              <a:t> 5) SIGTRAP         6) SIGIOT         7) SIGBUS         8) SIGFPE</a:t>
            </a:r>
          </a:p>
          <a:p>
            <a:pPr>
              <a:buNone/>
            </a:pPr>
            <a:r>
              <a:rPr lang="en-US" altLang="ja-JP" dirty="0">
                <a:latin typeface="Calibri"/>
                <a:ea typeface="ＭＳ Ｐゴシック"/>
                <a:cs typeface="Calibri"/>
              </a:rPr>
              <a:t> 9) SIGKILL         10) SIGUSR1    11) SIGSEGV     12) SIGUSR2</a:t>
            </a:r>
          </a:p>
          <a:p>
            <a:pPr>
              <a:buNone/>
            </a:pPr>
            <a:r>
              <a:rPr lang="en-US" altLang="ja-JP" dirty="0">
                <a:latin typeface="Calibri"/>
                <a:ea typeface="ＭＳ Ｐゴシック"/>
                <a:cs typeface="Calibri"/>
              </a:rPr>
              <a:t>13) SIGPIPE       14) SIGALRM    15) SIGTERM     17) SIGCHLD</a:t>
            </a:r>
          </a:p>
          <a:p>
            <a:pPr>
              <a:buNone/>
            </a:pPr>
            <a:r>
              <a:rPr lang="en-US" altLang="ja-JP" dirty="0">
                <a:latin typeface="Calibri"/>
                <a:ea typeface="ＭＳ Ｐゴシック"/>
                <a:cs typeface="Calibri"/>
              </a:rPr>
              <a:t>18) SIGCONT     19) SIGSTOP    20) SIGTSTP      21) SIGTTIN</a:t>
            </a:r>
          </a:p>
          <a:p>
            <a:pPr>
              <a:buNone/>
            </a:pPr>
            <a:r>
              <a:rPr lang="en-US" altLang="ja-JP" dirty="0">
                <a:latin typeface="Calibri"/>
                <a:ea typeface="ＭＳ Ｐゴシック"/>
                <a:cs typeface="Calibri"/>
              </a:rPr>
              <a:t>22) SIGTTOU      23) SIGURG     24) SIGXCPU      25) SIGXFSZ</a:t>
            </a:r>
          </a:p>
          <a:p>
            <a:pPr>
              <a:buNone/>
            </a:pPr>
            <a:r>
              <a:rPr lang="en-US" altLang="ja-JP" dirty="0">
                <a:latin typeface="Calibri"/>
                <a:ea typeface="ＭＳ Ｐゴシック"/>
                <a:cs typeface="Calibri"/>
              </a:rPr>
              <a:t>26) SIGVTALRM  27) SIGPROF  28) SIGWINCH    29) SIGIO</a:t>
            </a:r>
          </a:p>
          <a:p>
            <a:pPr>
              <a:buNone/>
            </a:pPr>
            <a:r>
              <a:rPr lang="en-US" altLang="ja-JP" dirty="0">
                <a:latin typeface="Calibri"/>
                <a:ea typeface="ＭＳ Ｐゴシック"/>
                <a:cs typeface="Calibri"/>
              </a:rPr>
              <a:t>30) SIGPWR        31) SIGSYS</a:t>
            </a:r>
          </a:p>
          <a:p>
            <a:pPr>
              <a:buFontTx/>
              <a:buNone/>
            </a:pPr>
            <a:endParaRPr lang="en-US" altLang="ja-JP" dirty="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6CF74D0B-9D1E-BB14-F4FE-B3A9E63D7A89}"/>
              </a:ext>
            </a:extLst>
          </p:cNvPr>
          <p:cNvSpPr>
            <a:spLocks noGrp="1"/>
          </p:cNvSpPr>
          <p:nvPr>
            <p:ph type="sldNum" sz="quarter" idx="12"/>
          </p:nvPr>
        </p:nvSpPr>
        <p:spPr/>
        <p:txBody>
          <a:bodyPr/>
          <a:lstStyle/>
          <a:p>
            <a:fld id="{013A42F1-A6C0-4714-BB9B-2CFD970E19C2}" type="slidenum">
              <a:rPr lang="ja-JP" altLang="en-US"/>
              <a:pPr/>
              <a:t>48</a:t>
            </a:fld>
            <a:endParaRPr lang="en-US" altLang="ja-JP"/>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278E7F5A-810F-A99E-33DB-9CA419049A8D}"/>
              </a:ext>
            </a:extLst>
          </p:cNvPr>
          <p:cNvSpPr>
            <a:spLocks noGrp="1" noChangeArrowheads="1"/>
          </p:cNvSpPr>
          <p:nvPr>
            <p:ph type="title"/>
          </p:nvPr>
        </p:nvSpPr>
        <p:spPr/>
        <p:txBody>
          <a:bodyPr/>
          <a:lstStyle/>
          <a:p>
            <a:r>
              <a:rPr lang="en-US" altLang="ja-JP">
                <a:ea typeface="ＭＳ Ｐゴシック" panose="020B0600070205080204" pitchFamily="34" charset="-128"/>
              </a:rPr>
              <a:t>Signal Generation</a:t>
            </a:r>
          </a:p>
        </p:txBody>
      </p:sp>
      <p:sp>
        <p:nvSpPr>
          <p:cNvPr id="195587" name="Rectangle 3">
            <a:extLst>
              <a:ext uri="{FF2B5EF4-FFF2-40B4-BE49-F238E27FC236}">
                <a16:creationId xmlns:a16="http://schemas.microsoft.com/office/drawing/2014/main" id="{C22C2066-D893-B657-8D88-EB7CCF80672E}"/>
              </a:ext>
            </a:extLst>
          </p:cNvPr>
          <p:cNvSpPr>
            <a:spLocks noGrp="1" noChangeArrowheads="1"/>
          </p:cNvSpPr>
          <p:nvPr>
            <p:ph idx="1"/>
          </p:nvPr>
        </p:nvSpPr>
        <p:spPr>
          <a:xfrm>
            <a:off x="438248" y="2297449"/>
            <a:ext cx="7864788" cy="4065605"/>
          </a:xfrm>
          <a:noFill/>
          <a:ln/>
          <a:extLst>
            <a:ext uri="{91240B29-F687-4F45-9708-019B960494DF}">
              <a14:hiddenLine xmlns:a14="http://schemas.microsoft.com/office/drawing/2010/main" w="9525">
                <a:solidFill>
                  <a:srgbClr val="FF0000"/>
                </a:solidFill>
                <a:miter lim="800000"/>
                <a:headEnd/>
                <a:tailEnd/>
              </a14:hiddenLine>
            </a:ext>
          </a:extLst>
        </p:spPr>
        <p:txBody>
          <a:bodyPr vert="horz" lIns="91440" tIns="45720" rIns="91440" bIns="45720" rtlCol="0" anchor="t">
            <a:normAutofit/>
          </a:bodyPr>
          <a:lstStyle/>
          <a:p>
            <a:pPr algn="just">
              <a:buFontTx/>
              <a:buNone/>
            </a:pPr>
            <a:r>
              <a:rPr lang="ja-JP" altLang="en-US" sz="2100" dirty="0">
                <a:latin typeface="Calibri"/>
                <a:ea typeface="ＭＳ Ｐゴシック"/>
                <a:cs typeface="Calibri"/>
              </a:rPr>
              <a:t>		</a:t>
            </a:r>
            <a:r>
              <a:rPr lang="en-US" altLang="ja-JP" sz="2100" dirty="0">
                <a:latin typeface="Calibri"/>
                <a:ea typeface="ＭＳ Ｐゴシック"/>
                <a:cs typeface="Calibri"/>
              </a:rPr>
              <a:t>Kernel generates signals to process in response to various events. Some major sources of signals are:</a:t>
            </a:r>
          </a:p>
          <a:p>
            <a:pPr algn="just"/>
            <a:r>
              <a:rPr lang="en-US" altLang="ja-JP" sz="2100" dirty="0">
                <a:latin typeface="Calibri"/>
                <a:ea typeface="ＭＳ Ｐゴシック"/>
                <a:cs typeface="Calibri"/>
              </a:rPr>
              <a:t>Exceptions</a:t>
            </a:r>
          </a:p>
          <a:p>
            <a:pPr algn="just"/>
            <a:r>
              <a:rPr lang="en-US" altLang="ja-JP" sz="2100" dirty="0">
                <a:latin typeface="Calibri"/>
                <a:ea typeface="ＭＳ Ｐゴシック"/>
                <a:cs typeface="Calibri"/>
              </a:rPr>
              <a:t>other process</a:t>
            </a:r>
          </a:p>
          <a:p>
            <a:pPr algn="just"/>
            <a:r>
              <a:rPr lang="en-US" altLang="ja-JP" sz="2100" dirty="0">
                <a:latin typeface="Calibri"/>
                <a:ea typeface="ＭＳ Ｐゴシック"/>
                <a:cs typeface="Calibri"/>
              </a:rPr>
              <a:t>Terminal interrupts</a:t>
            </a:r>
          </a:p>
          <a:p>
            <a:pPr algn="just"/>
            <a:r>
              <a:rPr lang="en-US" altLang="ja-JP" sz="2100" dirty="0">
                <a:latin typeface="Calibri"/>
                <a:ea typeface="ＭＳ Ｐゴシック"/>
                <a:cs typeface="Calibri"/>
              </a:rPr>
              <a:t>Job control</a:t>
            </a:r>
          </a:p>
          <a:p>
            <a:pPr algn="just"/>
            <a:r>
              <a:rPr lang="en-US" altLang="ja-JP" sz="2100" dirty="0">
                <a:latin typeface="Calibri"/>
                <a:ea typeface="ＭＳ Ｐゴシック"/>
                <a:cs typeface="Calibri"/>
              </a:rPr>
              <a:t>Quotas</a:t>
            </a:r>
          </a:p>
          <a:p>
            <a:pPr algn="just"/>
            <a:r>
              <a:rPr lang="en-US" altLang="ja-JP" sz="2100" dirty="0">
                <a:latin typeface="Calibri"/>
                <a:ea typeface="ＭＳ Ｐゴシック"/>
                <a:cs typeface="Calibri"/>
              </a:rPr>
              <a:t>Notifications</a:t>
            </a:r>
          </a:p>
          <a:p>
            <a:pPr algn="just"/>
            <a:r>
              <a:rPr lang="en-US" altLang="ja-JP" sz="2100" dirty="0">
                <a:latin typeface="Calibri"/>
                <a:ea typeface="ＭＳ Ｐゴシック"/>
                <a:cs typeface="Calibri"/>
              </a:rPr>
              <a:t>Alarms</a:t>
            </a:r>
          </a:p>
        </p:txBody>
      </p:sp>
      <p:sp>
        <p:nvSpPr>
          <p:cNvPr id="2" name="Slide Number Placeholder 5">
            <a:extLst>
              <a:ext uri="{FF2B5EF4-FFF2-40B4-BE49-F238E27FC236}">
                <a16:creationId xmlns:a16="http://schemas.microsoft.com/office/drawing/2014/main" id="{97A2A530-5C5B-E4DB-8D95-463F3CBA8F14}"/>
              </a:ext>
            </a:extLst>
          </p:cNvPr>
          <p:cNvSpPr>
            <a:spLocks noGrp="1"/>
          </p:cNvSpPr>
          <p:nvPr>
            <p:ph type="sldNum" sz="quarter" idx="12"/>
          </p:nvPr>
        </p:nvSpPr>
        <p:spPr/>
        <p:txBody>
          <a:bodyPr/>
          <a:lstStyle/>
          <a:p>
            <a:fld id="{50B42C9D-430B-4D5A-97BC-333B1B8AFD76}" type="slidenum">
              <a:rPr lang="ja-JP" altLang="en-US"/>
              <a:pPr/>
              <a:t>49</a:t>
            </a:fld>
            <a:endParaRPr lang="en-US" altLang="ja-J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C3C1622-C93B-052F-4C46-C65F5BB84646}"/>
              </a:ext>
            </a:extLst>
          </p:cNvPr>
          <p:cNvSpPr>
            <a:spLocks noGrp="1" noChangeArrowheads="1"/>
          </p:cNvSpPr>
          <p:nvPr>
            <p:ph type="title"/>
          </p:nvPr>
        </p:nvSpPr>
        <p:spPr/>
        <p:txBody>
          <a:bodyPr/>
          <a:lstStyle/>
          <a:p>
            <a:r>
              <a:rPr lang="en-US" altLang="ja-JP" sz="4400">
                <a:ea typeface="ＭＳ Ｐゴシック" panose="020B0600070205080204" pitchFamily="34" charset="-128"/>
              </a:rPr>
              <a:t>Linux Features</a:t>
            </a:r>
          </a:p>
        </p:txBody>
      </p:sp>
      <p:sp>
        <p:nvSpPr>
          <p:cNvPr id="33795" name="Rectangle 3">
            <a:extLst>
              <a:ext uri="{FF2B5EF4-FFF2-40B4-BE49-F238E27FC236}">
                <a16:creationId xmlns:a16="http://schemas.microsoft.com/office/drawing/2014/main" id="{EEBCFC7D-CC13-B8D2-CA98-C1EAB122403A}"/>
              </a:ext>
            </a:extLst>
          </p:cNvPr>
          <p:cNvSpPr>
            <a:spLocks noGrp="1" noChangeArrowheads="1"/>
          </p:cNvSpPr>
          <p:nvPr>
            <p:ph idx="1"/>
          </p:nvPr>
        </p:nvSpPr>
        <p:spPr>
          <a:xfrm>
            <a:off x="864382" y="2880070"/>
            <a:ext cx="7932430" cy="2772549"/>
          </a:xfrm>
        </p:spPr>
        <p:txBody>
          <a:bodyPr vert="horz" lIns="91440" tIns="45720" rIns="91440" bIns="45720" rtlCol="0" anchor="t">
            <a:normAutofit fontScale="85000" lnSpcReduction="20000"/>
          </a:bodyPr>
          <a:lstStyle/>
          <a:p>
            <a:pPr>
              <a:lnSpc>
                <a:spcPct val="90000"/>
              </a:lnSpc>
            </a:pPr>
            <a:r>
              <a:rPr lang="en-US" altLang="ja-JP" sz="2800" dirty="0">
                <a:solidFill>
                  <a:schemeClr val="tx1"/>
                </a:solidFill>
                <a:latin typeface="Calibri"/>
                <a:ea typeface="ＭＳ Ｐゴシック"/>
                <a:cs typeface="Calibri"/>
              </a:rPr>
              <a:t>Written in High Level Language ‘C’</a:t>
            </a:r>
            <a:endParaRPr lang="en-US" dirty="0">
              <a:solidFill>
                <a:schemeClr val="tx1"/>
              </a:solidFill>
            </a:endParaRPr>
          </a:p>
          <a:p>
            <a:pPr>
              <a:lnSpc>
                <a:spcPct val="90000"/>
              </a:lnSpc>
            </a:pPr>
            <a:r>
              <a:rPr lang="en-US" altLang="ja-JP" sz="2800" dirty="0">
                <a:solidFill>
                  <a:schemeClr val="tx1"/>
                </a:solidFill>
                <a:latin typeface="Calibri"/>
                <a:ea typeface="ＭＳ Ｐゴシック"/>
                <a:cs typeface="Calibri"/>
              </a:rPr>
              <a:t>Monolithic</a:t>
            </a:r>
          </a:p>
          <a:p>
            <a:pPr>
              <a:lnSpc>
                <a:spcPct val="90000"/>
              </a:lnSpc>
            </a:pPr>
            <a:r>
              <a:rPr lang="en-US" altLang="ja-JP" sz="2800" dirty="0">
                <a:solidFill>
                  <a:schemeClr val="tx1"/>
                </a:solidFill>
                <a:latin typeface="Calibri"/>
                <a:ea typeface="ＭＳ Ｐゴシック"/>
                <a:cs typeface="Calibri"/>
              </a:rPr>
              <a:t>Layered Approach</a:t>
            </a:r>
          </a:p>
          <a:p>
            <a:pPr>
              <a:lnSpc>
                <a:spcPct val="90000"/>
              </a:lnSpc>
            </a:pPr>
            <a:r>
              <a:rPr lang="en-US" altLang="ja-JP" sz="2800" dirty="0">
                <a:solidFill>
                  <a:schemeClr val="tx1"/>
                </a:solidFill>
                <a:latin typeface="Calibri"/>
                <a:ea typeface="ＭＳ Ｐゴシック"/>
                <a:cs typeface="Calibri"/>
              </a:rPr>
              <a:t>Simple User Interface</a:t>
            </a:r>
          </a:p>
          <a:p>
            <a:pPr>
              <a:lnSpc>
                <a:spcPct val="90000"/>
              </a:lnSpc>
            </a:pPr>
            <a:r>
              <a:rPr lang="en-US" altLang="ja-JP" sz="2800" dirty="0">
                <a:solidFill>
                  <a:schemeClr val="tx1"/>
                </a:solidFill>
                <a:latin typeface="Calibri"/>
                <a:ea typeface="ＭＳ Ｐゴシック"/>
                <a:cs typeface="Calibri"/>
              </a:rPr>
              <a:t>Hierarchical File System</a:t>
            </a:r>
          </a:p>
          <a:p>
            <a:pPr>
              <a:lnSpc>
                <a:spcPct val="90000"/>
              </a:lnSpc>
            </a:pPr>
            <a:r>
              <a:rPr lang="en-US" altLang="ja-JP" sz="2800" dirty="0">
                <a:solidFill>
                  <a:schemeClr val="tx1"/>
                </a:solidFill>
                <a:latin typeface="Calibri"/>
                <a:ea typeface="ＭＳ Ｐゴシック"/>
                <a:cs typeface="Calibri"/>
              </a:rPr>
              <a:t>Dynamic Module Loading Support</a:t>
            </a:r>
          </a:p>
          <a:p>
            <a:pPr>
              <a:lnSpc>
                <a:spcPct val="90000"/>
              </a:lnSpc>
            </a:pPr>
            <a:r>
              <a:rPr lang="en-US" altLang="ja-JP" sz="2800" dirty="0">
                <a:solidFill>
                  <a:schemeClr val="tx1"/>
                </a:solidFill>
                <a:latin typeface="Calibri"/>
                <a:ea typeface="ＭＳ Ｐゴシック"/>
                <a:cs typeface="Calibri"/>
              </a:rPr>
              <a:t>Pre-emptive Kernel</a:t>
            </a:r>
          </a:p>
          <a:p>
            <a:pPr>
              <a:lnSpc>
                <a:spcPct val="90000"/>
              </a:lnSpc>
              <a:buFontTx/>
              <a:buNone/>
            </a:pPr>
            <a:endParaRPr lang="en-US" altLang="ja-JP" sz="2800" dirty="0">
              <a:solidFill>
                <a:schemeClr val="tx1"/>
              </a:solidFill>
              <a:latin typeface="Calibri"/>
              <a:ea typeface="ＭＳ Ｐゴシック" panose="020B0600070205080204" pitchFamily="34" charset="-128"/>
              <a:cs typeface="Calibri"/>
            </a:endParaRPr>
          </a:p>
          <a:p>
            <a:pPr>
              <a:lnSpc>
                <a:spcPct val="90000"/>
              </a:lnSpc>
            </a:pPr>
            <a:endParaRPr lang="ja-JP" altLang="en-US" sz="2800" dirty="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7C23478D-A719-76F6-359B-53F4ED64D964}"/>
              </a:ext>
            </a:extLst>
          </p:cNvPr>
          <p:cNvSpPr>
            <a:spLocks noGrp="1"/>
          </p:cNvSpPr>
          <p:nvPr>
            <p:ph type="sldNum" sz="quarter" idx="12"/>
          </p:nvPr>
        </p:nvSpPr>
        <p:spPr/>
        <p:txBody>
          <a:bodyPr/>
          <a:lstStyle/>
          <a:p>
            <a:fld id="{936A13E0-A7C2-4562-9BDD-D43410E5B535}" type="slidenum">
              <a:rPr lang="ja-JP" altLang="en-US"/>
              <a:pPr/>
              <a:t>5</a:t>
            </a:fld>
            <a:endParaRPr lang="en-US" altLang="ja-JP"/>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B78EEED-6C60-AC71-CE86-979A33BF90CD}"/>
              </a:ext>
            </a:extLst>
          </p:cNvPr>
          <p:cNvSpPr>
            <a:spLocks noGrp="1"/>
          </p:cNvSpPr>
          <p:nvPr>
            <p:ph type="sldNum" sz="quarter" idx="12"/>
          </p:nvPr>
        </p:nvSpPr>
        <p:spPr/>
        <p:txBody>
          <a:bodyPr/>
          <a:lstStyle/>
          <a:p>
            <a:fld id="{387A43C4-321F-49EC-A87C-E7F60D1EE9C4}" type="slidenum">
              <a:rPr lang="ja-JP" altLang="en-US"/>
              <a:pPr/>
              <a:t>50</a:t>
            </a:fld>
            <a:endParaRPr lang="en-US" altLang="ja-JP"/>
          </a:p>
        </p:txBody>
      </p:sp>
      <p:sp>
        <p:nvSpPr>
          <p:cNvPr id="197634" name="Text Box 2">
            <a:extLst>
              <a:ext uri="{FF2B5EF4-FFF2-40B4-BE49-F238E27FC236}">
                <a16:creationId xmlns:a16="http://schemas.microsoft.com/office/drawing/2014/main" id="{D17949C5-75A6-0DC5-FA75-BA173E8876A6}"/>
              </a:ext>
            </a:extLst>
          </p:cNvPr>
          <p:cNvSpPr txBox="1">
            <a:spLocks noChangeArrowheads="1"/>
          </p:cNvSpPr>
          <p:nvPr/>
        </p:nvSpPr>
        <p:spPr bwMode="auto">
          <a:xfrm>
            <a:off x="0" y="2366938"/>
            <a:ext cx="8915400" cy="410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marL="342900" indent="-342900" algn="just" eaLnBrk="1" hangingPunct="1">
              <a:buFont typeface="Arial"/>
              <a:buChar char="•"/>
            </a:pPr>
            <a:r>
              <a:rPr lang="en-US" altLang="ja-JP" sz="1900" dirty="0">
                <a:latin typeface="Calibri"/>
                <a:ea typeface="ＭＳ Ｐゴシック"/>
                <a:cs typeface="Arial"/>
              </a:rPr>
              <a:t>When the signal is sent to the process, the operating system stops the execution of the process, and "forces" it to call the signal handler function </a:t>
            </a:r>
            <a:endParaRPr lang="en-US" altLang="ja-JP" sz="1900">
              <a:latin typeface="Calibri"/>
              <a:ea typeface="ＭＳ Ｐゴシック" panose="020B0600070205080204" pitchFamily="34" charset="-128"/>
              <a:cs typeface="Arial"/>
            </a:endParaRPr>
          </a:p>
          <a:p>
            <a:pPr marL="342900" indent="-342900" algn="just" eaLnBrk="1" hangingPunct="1">
              <a:buFont typeface="Arial"/>
              <a:buChar char="•"/>
            </a:pPr>
            <a:endParaRPr lang="en-US" altLang="ja-JP" sz="1900" dirty="0">
              <a:latin typeface="Calibri"/>
              <a:ea typeface="ＭＳ Ｐゴシック" panose="020B0600070205080204" pitchFamily="34" charset="-128"/>
              <a:cs typeface="Times New Roman" panose="02020603050405020304" pitchFamily="18" charset="0"/>
            </a:endParaRPr>
          </a:p>
          <a:p>
            <a:pPr marL="342900" indent="-342900" algn="just" eaLnBrk="1" hangingPunct="1">
              <a:buFont typeface="Arial"/>
              <a:buChar char="•"/>
            </a:pPr>
            <a:r>
              <a:rPr lang="en-US" altLang="ja-JP" sz="1900" dirty="0">
                <a:latin typeface="Calibri"/>
                <a:ea typeface="ＭＳ Ｐゴシック"/>
                <a:cs typeface="Times New Roman"/>
              </a:rPr>
              <a:t>Each signal has a default signal handler, which is a function that gets called when the process receives that signal</a:t>
            </a:r>
          </a:p>
          <a:p>
            <a:pPr marL="342900" indent="-342900" algn="just" eaLnBrk="1" hangingPunct="1">
              <a:lnSpc>
                <a:spcPct val="90000"/>
              </a:lnSpc>
              <a:spcBef>
                <a:spcPts val="1000"/>
              </a:spcBef>
              <a:spcAft>
                <a:spcPts val="0"/>
              </a:spcAft>
              <a:buFont typeface="Arial"/>
              <a:buChar char="•"/>
            </a:pPr>
            <a:r>
              <a:rPr lang="en-US" sz="1900" dirty="0">
                <a:latin typeface="Calibri"/>
                <a:ea typeface="ＭＳ Ｐゴシック"/>
                <a:cs typeface="Times New Roman"/>
              </a:rPr>
              <a:t>Catch the Signal: instead of executing a default signal handler, the control should execute a given signal handler.  </a:t>
            </a:r>
          </a:p>
          <a:p>
            <a:pPr marL="342900" indent="-342900" algn="just">
              <a:lnSpc>
                <a:spcPct val="90000"/>
              </a:lnSpc>
              <a:spcBef>
                <a:spcPts val="1000"/>
              </a:spcBef>
              <a:spcAft>
                <a:spcPts val="0"/>
              </a:spcAft>
              <a:buFont typeface="Arial"/>
              <a:buChar char="•"/>
            </a:pPr>
            <a:r>
              <a:rPr lang="en-US" sz="1900" dirty="0">
                <a:latin typeface="Calibri"/>
                <a:ea typeface="ＭＳ Ｐゴシック"/>
                <a:cs typeface="Times New Roman"/>
              </a:rPr>
              <a:t>Two signals SIGSTOP and SIGKILL cannot catch, they cause the process to terminate immediately. This is useful when debugging programs whose behavior depends on timing.</a:t>
            </a:r>
          </a:p>
          <a:p>
            <a:pPr marL="342900" indent="-342900" algn="just">
              <a:lnSpc>
                <a:spcPct val="90000"/>
              </a:lnSpc>
              <a:spcBef>
                <a:spcPts val="1000"/>
              </a:spcBef>
              <a:spcAft>
                <a:spcPts val="0"/>
              </a:spcAft>
              <a:buFont typeface="Arial"/>
              <a:buChar char="•"/>
            </a:pPr>
            <a:endParaRPr lang="en-US" sz="1900" dirty="0">
              <a:latin typeface="Calibri"/>
              <a:ea typeface="ＭＳ Ｐゴシック" panose="020B0600070205080204" pitchFamily="34" charset="-128"/>
              <a:cs typeface="Times New Roman" panose="02020603050405020304" pitchFamily="18" charset="0"/>
            </a:endParaRPr>
          </a:p>
          <a:p>
            <a:pPr marL="342900" indent="-342900" algn="just">
              <a:buFont typeface="Arial"/>
              <a:buChar char="•"/>
            </a:pPr>
            <a:endParaRPr lang="en-US" altLang="ja-JP" sz="1900" dirty="0">
              <a:latin typeface="Calibri"/>
              <a:ea typeface="ＭＳ Ｐゴシック" panose="020B0600070205080204" pitchFamily="34" charset="-128"/>
              <a:cs typeface="Times New Roman" panose="02020603050405020304" pitchFamily="18" charset="0"/>
            </a:endParaRPr>
          </a:p>
          <a:p>
            <a:pPr marL="342900" indent="-342900" algn="just" eaLnBrk="1" hangingPunct="1">
              <a:buFont typeface="Arial"/>
              <a:buChar char="•"/>
            </a:pPr>
            <a:endParaRPr lang="en-US" altLang="ja-JP" sz="1900" dirty="0">
              <a:latin typeface="Calibri"/>
              <a:ea typeface="ＭＳ Ｐゴシック" panose="020B0600070205080204" pitchFamily="34" charset="-128"/>
              <a:cs typeface="Times New Roman" panose="02020603050405020304" pitchFamily="18" charset="0"/>
            </a:endParaRPr>
          </a:p>
        </p:txBody>
      </p:sp>
      <p:sp>
        <p:nvSpPr>
          <p:cNvPr id="197635" name="Text Box 3">
            <a:extLst>
              <a:ext uri="{FF2B5EF4-FFF2-40B4-BE49-F238E27FC236}">
                <a16:creationId xmlns:a16="http://schemas.microsoft.com/office/drawing/2014/main" id="{6AE8F50C-789E-48EA-F153-74747BAA17B1}"/>
              </a:ext>
            </a:extLst>
          </p:cNvPr>
          <p:cNvSpPr txBox="1">
            <a:spLocks noChangeArrowheads="1"/>
          </p:cNvSpPr>
          <p:nvPr/>
        </p:nvSpPr>
        <p:spPr bwMode="auto">
          <a:xfrm>
            <a:off x="-1184456" y="754893"/>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eaLnBrk="1" hangingPunct="1">
              <a:spcBef>
                <a:spcPct val="50000"/>
              </a:spcBef>
            </a:pPr>
            <a:r>
              <a:rPr lang="en-US" altLang="ja-JP" sz="4000" dirty="0">
                <a:solidFill>
                  <a:schemeClr val="bg1"/>
                </a:solidFill>
                <a:latin typeface="Times New Roman"/>
                <a:ea typeface="ＭＳ Ｐゴシック"/>
                <a:cs typeface="Times New Roman"/>
              </a:rPr>
              <a:t>Signal Handling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1FA5AD9-2C4A-BA5E-A273-7EFE278980BD}"/>
              </a:ext>
            </a:extLst>
          </p:cNvPr>
          <p:cNvSpPr>
            <a:spLocks noGrp="1"/>
          </p:cNvSpPr>
          <p:nvPr>
            <p:ph type="sldNum" sz="quarter" idx="12"/>
          </p:nvPr>
        </p:nvSpPr>
        <p:spPr/>
        <p:txBody>
          <a:bodyPr/>
          <a:lstStyle/>
          <a:p>
            <a:fld id="{86DB9B72-8DEA-4F23-9457-6B8E3CCF0561}" type="slidenum">
              <a:rPr lang="ja-JP" altLang="en-US"/>
              <a:pPr/>
              <a:t>51</a:t>
            </a:fld>
            <a:endParaRPr lang="en-US" altLang="ja-JP"/>
          </a:p>
        </p:txBody>
      </p:sp>
      <p:sp>
        <p:nvSpPr>
          <p:cNvPr id="199682" name="Text Box 2">
            <a:extLst>
              <a:ext uri="{FF2B5EF4-FFF2-40B4-BE49-F238E27FC236}">
                <a16:creationId xmlns:a16="http://schemas.microsoft.com/office/drawing/2014/main" id="{DDA0DDCD-2E6B-FDA4-BB44-42061E7A5441}"/>
              </a:ext>
            </a:extLst>
          </p:cNvPr>
          <p:cNvSpPr txBox="1">
            <a:spLocks noChangeArrowheads="1"/>
          </p:cNvSpPr>
          <p:nvPr/>
        </p:nvSpPr>
        <p:spPr bwMode="auto">
          <a:xfrm>
            <a:off x="619470" y="2624096"/>
            <a:ext cx="7444701" cy="316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lgn="just" eaLnBrk="1" hangingPunct="1">
              <a:buFontTx/>
              <a:buChar char="•"/>
            </a:pPr>
            <a:r>
              <a:rPr lang="ja-JP" altLang="en-US" sz="2100" dirty="0">
                <a:latin typeface="Calibri"/>
                <a:ea typeface="ＭＳ Ｐゴシック"/>
                <a:cs typeface="Times New Roman"/>
              </a:rPr>
              <a:t>  </a:t>
            </a:r>
            <a:r>
              <a:rPr lang="en-US" altLang="ja-JP" sz="2100" dirty="0">
                <a:latin typeface="Calibri"/>
                <a:ea typeface="ＭＳ Ｐゴシック"/>
                <a:cs typeface="Times New Roman"/>
              </a:rPr>
              <a:t>Signals are very similar to hardware interrupts in their behavior</a:t>
            </a:r>
          </a:p>
          <a:p>
            <a:pPr algn="just" eaLnBrk="1" hangingPunct="1">
              <a:buFontTx/>
              <a:buChar char="•"/>
            </a:pPr>
            <a:endParaRPr lang="en-US" altLang="ja-JP" sz="2100" dirty="0">
              <a:latin typeface="Calibri"/>
              <a:ea typeface="ＭＳ Ｐゴシック" panose="020B0600070205080204" pitchFamily="34" charset="-128"/>
              <a:cs typeface="Times New Roman" panose="02020603050405020304" pitchFamily="18" charset="0"/>
            </a:endParaRPr>
          </a:p>
          <a:p>
            <a:pPr algn="just" eaLnBrk="1" hangingPunct="1">
              <a:buFontTx/>
              <a:buChar char="•"/>
            </a:pPr>
            <a:r>
              <a:rPr lang="en-US" altLang="ja-JP" sz="2100" dirty="0">
                <a:latin typeface="Calibri"/>
                <a:ea typeface="ＭＳ Ｐゴシック"/>
                <a:cs typeface="Times New Roman"/>
              </a:rPr>
              <a:t> The difference is that while interrupts are sent to the operating system by the hardware. For example: clock interrupt, page fault, device interrupt </a:t>
            </a:r>
            <a:endParaRPr lang="en-US" altLang="ja-JP" sz="2100" dirty="0">
              <a:latin typeface="Calibri"/>
              <a:ea typeface="ＭＳ Ｐゴシック" panose="020B0600070205080204" pitchFamily="34" charset="-128"/>
              <a:cs typeface="Times New Roman" panose="02020603050405020304" pitchFamily="18" charset="0"/>
            </a:endParaRPr>
          </a:p>
          <a:p>
            <a:pPr algn="just" eaLnBrk="1" hangingPunct="1">
              <a:buFontTx/>
              <a:buChar char="•"/>
            </a:pPr>
            <a:endParaRPr lang="en-US" altLang="ja-JP" sz="2100" dirty="0">
              <a:latin typeface="Calibri"/>
              <a:ea typeface="ＭＳ Ｐゴシック" panose="020B0600070205080204" pitchFamily="34" charset="-128"/>
              <a:cs typeface="Times New Roman" panose="02020603050405020304" pitchFamily="18" charset="0"/>
            </a:endParaRPr>
          </a:p>
          <a:p>
            <a:pPr algn="just" eaLnBrk="1" hangingPunct="1">
              <a:buFontTx/>
              <a:buChar char="•"/>
            </a:pPr>
            <a:r>
              <a:rPr lang="en-US" altLang="ja-JP" sz="2100" dirty="0">
                <a:latin typeface="Calibri"/>
                <a:ea typeface="ＭＳ Ｐゴシック"/>
                <a:cs typeface="Times New Roman"/>
              </a:rPr>
              <a:t>  Signals are sent to the process by the operating system, or by other processes</a:t>
            </a:r>
            <a:r>
              <a:rPr lang="en-US" altLang="ja-JP" sz="2100" dirty="0">
                <a:solidFill>
                  <a:schemeClr val="bg1"/>
                </a:solidFill>
                <a:latin typeface="Calibri"/>
                <a:ea typeface="ＭＳ Ｐゴシック"/>
                <a:cs typeface="Times New Roman"/>
              </a:rPr>
              <a:t> </a:t>
            </a:r>
            <a:endParaRPr lang="en-US" altLang="ja-JP" sz="2100" dirty="0">
              <a:solidFill>
                <a:schemeClr val="bg1"/>
              </a:solidFill>
              <a:latin typeface="Calibri"/>
              <a:ea typeface="ＭＳ Ｐゴシック" panose="020B0600070205080204" pitchFamily="34" charset="-128"/>
              <a:cs typeface="Times New Roman" panose="02020603050405020304" pitchFamily="18" charset="0"/>
            </a:endParaRPr>
          </a:p>
          <a:p>
            <a:pPr algn="just" eaLnBrk="1" hangingPunct="1">
              <a:spcBef>
                <a:spcPct val="50000"/>
              </a:spcBef>
            </a:pPr>
            <a:endParaRPr lang="en-US" altLang="ja-JP" sz="2100" dirty="0">
              <a:solidFill>
                <a:schemeClr val="bg1"/>
              </a:solidFill>
              <a:latin typeface="Calibri"/>
              <a:ea typeface="ＭＳ Ｐゴシック" panose="020B0600070205080204" pitchFamily="34" charset="-128"/>
              <a:cs typeface="Times New Roman" panose="02020603050405020304" pitchFamily="18" charset="0"/>
            </a:endParaRPr>
          </a:p>
        </p:txBody>
      </p:sp>
      <p:sp>
        <p:nvSpPr>
          <p:cNvPr id="199683" name="Text Box 3">
            <a:extLst>
              <a:ext uri="{FF2B5EF4-FFF2-40B4-BE49-F238E27FC236}">
                <a16:creationId xmlns:a16="http://schemas.microsoft.com/office/drawing/2014/main" id="{B82F8A52-D3B1-DE1A-D9B3-FB7C99A0DEA6}"/>
              </a:ext>
            </a:extLst>
          </p:cNvPr>
          <p:cNvSpPr txBox="1">
            <a:spLocks noChangeArrowheads="1"/>
          </p:cNvSpPr>
          <p:nvPr/>
        </p:nvSpPr>
        <p:spPr bwMode="auto">
          <a:xfrm>
            <a:off x="-675140" y="82754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eaLnBrk="1" hangingPunct="1">
              <a:spcBef>
                <a:spcPct val="50000"/>
              </a:spcBef>
            </a:pPr>
            <a:r>
              <a:rPr lang="en-US" altLang="ja-JP" sz="4400" dirty="0">
                <a:solidFill>
                  <a:schemeClr val="bg1"/>
                </a:solidFill>
                <a:latin typeface="Times New Roman"/>
                <a:ea typeface="ＭＳ Ｐゴシック"/>
                <a:cs typeface="Times New Roman"/>
              </a:rPr>
              <a:t>Signal Vs Interrupt</a:t>
            </a:r>
            <a:r>
              <a:rPr lang="en-US" altLang="ja-JP" sz="4400" b="1" dirty="0">
                <a:solidFill>
                  <a:schemeClr val="bg1"/>
                </a:solidFill>
                <a:latin typeface="Gill Sans"/>
                <a:ea typeface="ＭＳ Ｐゴシック"/>
              </a:rPr>
              <a:t> </a:t>
            </a:r>
            <a:endParaRPr lang="en-US" altLang="ja-JP" sz="4400" b="1" dirty="0">
              <a:solidFill>
                <a:schemeClr val="bg1"/>
              </a:solidFill>
              <a:latin typeface="Gill Sans" pitchFamily="34" charset="0"/>
              <a:ea typeface="ＭＳ Ｐゴシック" panose="020B0600070205080204"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3DDF909-2DCF-6009-B123-CA5BE5CA027C}"/>
              </a:ext>
            </a:extLst>
          </p:cNvPr>
          <p:cNvSpPr>
            <a:spLocks noGrp="1"/>
          </p:cNvSpPr>
          <p:nvPr>
            <p:ph type="sldNum" sz="quarter" idx="12"/>
          </p:nvPr>
        </p:nvSpPr>
        <p:spPr/>
        <p:txBody>
          <a:bodyPr/>
          <a:lstStyle/>
          <a:p>
            <a:fld id="{F1D5B355-7F92-4941-8A74-59290D8E02CF}" type="slidenum">
              <a:rPr lang="ja-JP" altLang="en-US"/>
              <a:pPr/>
              <a:t>52</a:t>
            </a:fld>
            <a:endParaRPr lang="en-US" altLang="ja-JP"/>
          </a:p>
        </p:txBody>
      </p:sp>
      <p:sp>
        <p:nvSpPr>
          <p:cNvPr id="201730" name="Text Box 2">
            <a:extLst>
              <a:ext uri="{FF2B5EF4-FFF2-40B4-BE49-F238E27FC236}">
                <a16:creationId xmlns:a16="http://schemas.microsoft.com/office/drawing/2014/main" id="{7226EA28-52E4-4973-6266-961F829F7E3A}"/>
              </a:ext>
            </a:extLst>
          </p:cNvPr>
          <p:cNvSpPr txBox="1">
            <a:spLocks noChangeArrowheads="1"/>
          </p:cNvSpPr>
          <p:nvPr/>
        </p:nvSpPr>
        <p:spPr bwMode="auto">
          <a:xfrm>
            <a:off x="888341" y="2520917"/>
            <a:ext cx="787465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lgn="just" eaLnBrk="1" hangingPunct="1">
              <a:spcBef>
                <a:spcPct val="50000"/>
              </a:spcBef>
              <a:buFontTx/>
              <a:buChar char="•"/>
            </a:pPr>
            <a:r>
              <a:rPr lang="ja-JP" altLang="en-US" sz="2100" dirty="0">
                <a:latin typeface="Calibri"/>
                <a:ea typeface="ＭＳ Ｐゴシック"/>
                <a:cs typeface="Calibri"/>
              </a:rPr>
              <a:t>   </a:t>
            </a:r>
            <a:r>
              <a:rPr lang="en-US" altLang="ja-JP" sz="2100" dirty="0">
                <a:latin typeface="Calibri"/>
                <a:ea typeface="ＭＳ Ｐゴシック"/>
                <a:cs typeface="Calibri"/>
              </a:rPr>
              <a:t>signal (int signum, </a:t>
            </a:r>
            <a:r>
              <a:rPr lang="en-US" altLang="ja-JP" sz="2100" err="1">
                <a:latin typeface="Calibri"/>
                <a:ea typeface="ＭＳ Ｐゴシック"/>
                <a:cs typeface="Calibri"/>
              </a:rPr>
              <a:t>sighandler_t</a:t>
            </a:r>
            <a:r>
              <a:rPr lang="en-US" altLang="ja-JP" sz="2100" dirty="0">
                <a:latin typeface="Calibri"/>
                <a:ea typeface="ＭＳ Ｐゴシック"/>
                <a:cs typeface="Calibri"/>
              </a:rPr>
              <a:t> handler);</a:t>
            </a:r>
          </a:p>
          <a:p>
            <a:pPr algn="just" eaLnBrk="1" hangingPunct="1">
              <a:spcBef>
                <a:spcPct val="50000"/>
              </a:spcBef>
              <a:buFontTx/>
              <a:buChar char="•"/>
            </a:pPr>
            <a:r>
              <a:rPr lang="en-US" altLang="ja-JP" sz="2100" dirty="0">
                <a:latin typeface="Calibri"/>
                <a:ea typeface="ＭＳ Ｐゴシック"/>
                <a:cs typeface="Calibri"/>
              </a:rPr>
              <a:t>  The signal() system call is used to modify a default action of a specified signal</a:t>
            </a:r>
          </a:p>
          <a:p>
            <a:pPr algn="just" eaLnBrk="1" hangingPunct="1">
              <a:spcBef>
                <a:spcPct val="50000"/>
              </a:spcBef>
              <a:buFontTx/>
              <a:buChar char="•"/>
            </a:pPr>
            <a:r>
              <a:rPr lang="en-US" altLang="ja-JP" sz="2100" dirty="0">
                <a:latin typeface="Calibri"/>
                <a:ea typeface="ＭＳ Ｐゴシック"/>
                <a:cs typeface="Calibri"/>
              </a:rPr>
              <a:t>  signal() accepts a signal number and a pointer to a signal handler function</a:t>
            </a:r>
          </a:p>
        </p:txBody>
      </p:sp>
      <p:sp>
        <p:nvSpPr>
          <p:cNvPr id="201731" name="Text Box 3">
            <a:extLst>
              <a:ext uri="{FF2B5EF4-FFF2-40B4-BE49-F238E27FC236}">
                <a16:creationId xmlns:a16="http://schemas.microsoft.com/office/drawing/2014/main" id="{AC870533-0F4D-44F3-7F8B-3736A9E9F6FD}"/>
              </a:ext>
            </a:extLst>
          </p:cNvPr>
          <p:cNvSpPr txBox="1">
            <a:spLocks noChangeArrowheads="1"/>
          </p:cNvSpPr>
          <p:nvPr/>
        </p:nvSpPr>
        <p:spPr bwMode="auto">
          <a:xfrm>
            <a:off x="-1267368" y="842938"/>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eaLnBrk="1" hangingPunct="1">
              <a:spcBef>
                <a:spcPct val="50000"/>
              </a:spcBef>
            </a:pPr>
            <a:r>
              <a:rPr lang="en-US" altLang="ja-JP" sz="4400" dirty="0">
                <a:solidFill>
                  <a:schemeClr val="bg1"/>
                </a:solidFill>
                <a:latin typeface="Times New Roman"/>
                <a:ea typeface="ＭＳ Ｐゴシック"/>
                <a:cs typeface="Times New Roman"/>
              </a:rPr>
              <a:t>Signal System Call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F76A99C0-1914-0D40-CDBC-7A7F56296919}"/>
              </a:ext>
            </a:extLst>
          </p:cNvPr>
          <p:cNvSpPr>
            <a:spLocks noGrp="1" noChangeArrowheads="1"/>
          </p:cNvSpPr>
          <p:nvPr>
            <p:ph type="title"/>
          </p:nvPr>
        </p:nvSpPr>
        <p:spPr/>
        <p:txBody>
          <a:bodyPr/>
          <a:lstStyle/>
          <a:p>
            <a:r>
              <a:rPr lang="en-US" altLang="ja-JP">
                <a:ea typeface="ＭＳ Ｐゴシック" panose="020B0600070205080204" pitchFamily="34" charset="-128"/>
              </a:rPr>
              <a:t>Kill </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System Call</a:t>
            </a:r>
          </a:p>
        </p:txBody>
      </p:sp>
      <p:sp>
        <p:nvSpPr>
          <p:cNvPr id="441347" name="Rectangle 3">
            <a:extLst>
              <a:ext uri="{FF2B5EF4-FFF2-40B4-BE49-F238E27FC236}">
                <a16:creationId xmlns:a16="http://schemas.microsoft.com/office/drawing/2014/main" id="{DA1036AE-CCDF-5C5A-AD1A-99D2EDAAC6F6}"/>
              </a:ext>
            </a:extLst>
          </p:cNvPr>
          <p:cNvSpPr>
            <a:spLocks noGrp="1" noChangeArrowheads="1"/>
          </p:cNvSpPr>
          <p:nvPr>
            <p:ph idx="1"/>
          </p:nvPr>
        </p:nvSpPr>
        <p:spPr/>
        <p:txBody>
          <a:bodyPr vert="horz" lIns="91440" tIns="45720" rIns="91440" bIns="45720" rtlCol="0" anchor="t">
            <a:normAutofit/>
          </a:bodyPr>
          <a:lstStyle/>
          <a:p>
            <a:pPr>
              <a:lnSpc>
                <a:spcPct val="90000"/>
              </a:lnSpc>
            </a:pPr>
            <a:r>
              <a:rPr lang="sv-SE" altLang="zh-TW" sz="2100" err="1">
                <a:solidFill>
                  <a:schemeClr val="tx1"/>
                </a:solidFill>
                <a:latin typeface="Calibri"/>
                <a:ea typeface="新細明體"/>
                <a:cs typeface="Calibri"/>
              </a:rPr>
              <a:t>Sending</a:t>
            </a:r>
            <a:r>
              <a:rPr lang="sv-SE" altLang="zh-TW" sz="2100" dirty="0">
                <a:solidFill>
                  <a:schemeClr val="tx1"/>
                </a:solidFill>
                <a:latin typeface="Calibri"/>
                <a:ea typeface="新細明體"/>
                <a:cs typeface="Calibri"/>
              </a:rPr>
              <a:t> a given signal to the </a:t>
            </a:r>
            <a:r>
              <a:rPr lang="sv-SE" altLang="zh-TW" sz="2100" err="1">
                <a:solidFill>
                  <a:schemeClr val="tx1"/>
                </a:solidFill>
                <a:latin typeface="Calibri"/>
                <a:ea typeface="新細明體"/>
                <a:cs typeface="Calibri"/>
              </a:rPr>
              <a:t>specified</a:t>
            </a:r>
            <a:r>
              <a:rPr lang="sv-SE" altLang="zh-TW" sz="2100" dirty="0">
                <a:solidFill>
                  <a:schemeClr val="tx1"/>
                </a:solidFill>
                <a:latin typeface="Calibri"/>
                <a:ea typeface="新細明體"/>
                <a:cs typeface="Calibri"/>
              </a:rPr>
              <a:t> </a:t>
            </a:r>
            <a:r>
              <a:rPr lang="sv-SE" altLang="zh-TW" sz="2100" err="1">
                <a:solidFill>
                  <a:schemeClr val="tx1"/>
                </a:solidFill>
                <a:latin typeface="Calibri"/>
                <a:ea typeface="新細明體"/>
                <a:cs typeface="Calibri"/>
              </a:rPr>
              <a:t>pid</a:t>
            </a:r>
            <a:r>
              <a:rPr lang="sv-SE" altLang="zh-TW" sz="2100" dirty="0">
                <a:solidFill>
                  <a:schemeClr val="tx1"/>
                </a:solidFill>
                <a:latin typeface="Calibri"/>
                <a:ea typeface="新細明體"/>
                <a:cs typeface="Calibri"/>
              </a:rPr>
              <a:t>. </a:t>
            </a:r>
          </a:p>
          <a:p>
            <a:pPr>
              <a:lnSpc>
                <a:spcPct val="90000"/>
              </a:lnSpc>
            </a:pPr>
            <a:endParaRPr lang="sv-SE" altLang="zh-TW" sz="2100" dirty="0">
              <a:solidFill>
                <a:schemeClr val="tx1"/>
              </a:solidFill>
              <a:latin typeface="Calibri"/>
              <a:ea typeface="新細明體"/>
              <a:cs typeface="Calibri"/>
            </a:endParaRPr>
          </a:p>
          <a:p>
            <a:pPr>
              <a:lnSpc>
                <a:spcPct val="90000"/>
              </a:lnSpc>
            </a:pPr>
            <a:r>
              <a:rPr lang="sv-SE" altLang="zh-TW" sz="2100" err="1">
                <a:solidFill>
                  <a:schemeClr val="tx1"/>
                </a:solidFill>
                <a:latin typeface="Calibri"/>
                <a:ea typeface="新細明體"/>
                <a:cs typeface="Calibri"/>
              </a:rPr>
              <a:t>int</a:t>
            </a:r>
            <a:r>
              <a:rPr lang="sv-SE" altLang="zh-TW" sz="2100" dirty="0">
                <a:solidFill>
                  <a:schemeClr val="tx1"/>
                </a:solidFill>
                <a:latin typeface="Calibri"/>
                <a:ea typeface="新細明體"/>
                <a:cs typeface="Calibri"/>
              </a:rPr>
              <a:t> </a:t>
            </a:r>
            <a:r>
              <a:rPr lang="sv-SE" altLang="zh-TW" sz="2100" err="1">
                <a:solidFill>
                  <a:schemeClr val="tx1"/>
                </a:solidFill>
                <a:latin typeface="Calibri"/>
                <a:ea typeface="新細明體"/>
                <a:cs typeface="Calibri"/>
              </a:rPr>
              <a:t>kill</a:t>
            </a:r>
            <a:r>
              <a:rPr lang="sv-SE" altLang="zh-TW" sz="2100" dirty="0">
                <a:solidFill>
                  <a:schemeClr val="tx1"/>
                </a:solidFill>
                <a:latin typeface="Calibri"/>
                <a:ea typeface="新細明體"/>
                <a:cs typeface="Calibri"/>
              </a:rPr>
              <a:t>(</a:t>
            </a:r>
            <a:r>
              <a:rPr lang="sv-SE" altLang="zh-TW" sz="2100" err="1">
                <a:solidFill>
                  <a:schemeClr val="tx1"/>
                </a:solidFill>
                <a:latin typeface="Calibri"/>
                <a:ea typeface="新細明體"/>
                <a:cs typeface="Calibri"/>
              </a:rPr>
              <a:t>pid_t</a:t>
            </a:r>
            <a:r>
              <a:rPr lang="sv-SE" altLang="zh-TW" sz="2100" dirty="0">
                <a:solidFill>
                  <a:schemeClr val="tx1"/>
                </a:solidFill>
                <a:latin typeface="Calibri"/>
                <a:ea typeface="新細明體"/>
                <a:cs typeface="Calibri"/>
              </a:rPr>
              <a:t> </a:t>
            </a:r>
            <a:r>
              <a:rPr lang="sv-SE" altLang="zh-TW" sz="2100" err="1">
                <a:solidFill>
                  <a:schemeClr val="tx1"/>
                </a:solidFill>
                <a:latin typeface="Calibri"/>
                <a:ea typeface="新細明體"/>
                <a:cs typeface="Calibri"/>
              </a:rPr>
              <a:t>pid</a:t>
            </a:r>
            <a:r>
              <a:rPr lang="sv-SE" altLang="zh-TW" sz="2100" dirty="0">
                <a:solidFill>
                  <a:schemeClr val="tx1"/>
                </a:solidFill>
                <a:latin typeface="Calibri"/>
                <a:ea typeface="新細明體"/>
                <a:cs typeface="Calibri"/>
              </a:rPr>
              <a:t>, </a:t>
            </a:r>
            <a:r>
              <a:rPr lang="sv-SE" altLang="zh-TW" sz="2100" err="1">
                <a:solidFill>
                  <a:schemeClr val="tx1"/>
                </a:solidFill>
                <a:latin typeface="Calibri"/>
                <a:ea typeface="新細明體"/>
                <a:cs typeface="Calibri"/>
              </a:rPr>
              <a:t>int</a:t>
            </a:r>
            <a:r>
              <a:rPr lang="sv-SE" altLang="zh-TW" sz="2100" dirty="0">
                <a:solidFill>
                  <a:schemeClr val="tx1"/>
                </a:solidFill>
                <a:latin typeface="Calibri"/>
                <a:ea typeface="新細明體"/>
                <a:cs typeface="Calibri"/>
              </a:rPr>
              <a:t> sig);</a:t>
            </a:r>
          </a:p>
          <a:p>
            <a:pPr>
              <a:lnSpc>
                <a:spcPct val="90000"/>
              </a:lnSpc>
            </a:pPr>
            <a:endParaRPr lang="en-US" altLang="ja-JP" sz="2100" dirty="0">
              <a:solidFill>
                <a:schemeClr val="tx1"/>
              </a:solidFill>
              <a:latin typeface="Calibri"/>
              <a:ea typeface="ＭＳ Ｐゴシック" panose="020B0600070205080204" pitchFamily="34" charset="-128"/>
              <a:cs typeface="Calibri"/>
            </a:endParaRPr>
          </a:p>
          <a:p>
            <a:pPr>
              <a:lnSpc>
                <a:spcPct val="90000"/>
              </a:lnSpc>
            </a:pPr>
            <a:r>
              <a:rPr lang="en-US" altLang="ja-JP" sz="2100" dirty="0">
                <a:solidFill>
                  <a:schemeClr val="tx1"/>
                </a:solidFill>
                <a:latin typeface="Calibri"/>
                <a:ea typeface="ＭＳ Ｐゴシック"/>
                <a:cs typeface="Calibri"/>
              </a:rPr>
              <a:t>The kill ( ) system call is used to send a given signal to the specified process(es). It accepts two arguments, signal and </a:t>
            </a:r>
            <a:r>
              <a:rPr lang="en-US" altLang="ja-JP" sz="2100" err="1">
                <a:solidFill>
                  <a:schemeClr val="tx1"/>
                </a:solidFill>
                <a:latin typeface="Calibri"/>
                <a:ea typeface="ＭＳ Ｐゴシック"/>
                <a:cs typeface="Calibri"/>
              </a:rPr>
              <a:t>pid</a:t>
            </a:r>
            <a:endParaRPr lang="en-US" altLang="ja-JP" sz="2100" dirty="0">
              <a:solidFill>
                <a:schemeClr val="tx1"/>
              </a:solidFill>
              <a:latin typeface="Calibri"/>
              <a:ea typeface="ＭＳ Ｐゴシック"/>
              <a:cs typeface="Calibri"/>
            </a:endParaRPr>
          </a:p>
          <a:p>
            <a:pPr>
              <a:lnSpc>
                <a:spcPct val="90000"/>
              </a:lnSpc>
            </a:pPr>
            <a:endParaRPr lang="ja-JP" altLang="en-US" sz="2100" dirty="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974995DD-2335-48B5-BFC0-94A5355C15EC}"/>
              </a:ext>
            </a:extLst>
          </p:cNvPr>
          <p:cNvSpPr>
            <a:spLocks noGrp="1"/>
          </p:cNvSpPr>
          <p:nvPr>
            <p:ph type="sldNum" sz="quarter" idx="12"/>
          </p:nvPr>
        </p:nvSpPr>
        <p:spPr/>
        <p:txBody>
          <a:bodyPr/>
          <a:lstStyle/>
          <a:p>
            <a:fld id="{0CFB6BC5-A614-41BC-AC7E-462D936B4AF6}" type="slidenum">
              <a:rPr lang="ja-JP" altLang="en-US"/>
              <a:pPr/>
              <a:t>53</a:t>
            </a:fld>
            <a:endParaRPr lang="en-US" altLang="ja-JP"/>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5573CD7-041F-04FC-9319-84508474E07F}"/>
              </a:ext>
            </a:extLst>
          </p:cNvPr>
          <p:cNvSpPr>
            <a:spLocks noGrp="1"/>
          </p:cNvSpPr>
          <p:nvPr>
            <p:ph type="sldNum" sz="quarter" idx="12"/>
          </p:nvPr>
        </p:nvSpPr>
        <p:spPr/>
        <p:txBody>
          <a:bodyPr/>
          <a:lstStyle/>
          <a:p>
            <a:fld id="{881B983D-55F0-4A13-90E7-11C277139177}" type="slidenum">
              <a:rPr lang="ja-JP" altLang="en-US"/>
              <a:pPr/>
              <a:t>54</a:t>
            </a:fld>
            <a:endParaRPr lang="en-US" altLang="ja-JP"/>
          </a:p>
        </p:txBody>
      </p:sp>
      <p:sp>
        <p:nvSpPr>
          <p:cNvPr id="203778" name="Text Box 2">
            <a:extLst>
              <a:ext uri="{FF2B5EF4-FFF2-40B4-BE49-F238E27FC236}">
                <a16:creationId xmlns:a16="http://schemas.microsoft.com/office/drawing/2014/main" id="{64938E2F-89B7-77D1-6765-6471AB8C989C}"/>
              </a:ext>
            </a:extLst>
          </p:cNvPr>
          <p:cNvSpPr txBox="1">
            <a:spLocks noChangeArrowheads="1"/>
          </p:cNvSpPr>
          <p:nvPr/>
        </p:nvSpPr>
        <p:spPr bwMode="auto">
          <a:xfrm>
            <a:off x="511290" y="2617253"/>
            <a:ext cx="8458200" cy="345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eaLnBrk="1" hangingPunct="1">
              <a:spcBef>
                <a:spcPct val="50000"/>
              </a:spcBef>
            </a:pPr>
            <a:r>
              <a:rPr lang="en-US" altLang="ja-JP" sz="2300" dirty="0">
                <a:latin typeface="Calibri"/>
                <a:ea typeface="ＭＳ Ｐゴシック"/>
                <a:cs typeface="Calibri"/>
              </a:rPr>
              <a:t>signal (SIGINT, (void *) </a:t>
            </a:r>
            <a:r>
              <a:rPr lang="en-US" altLang="ja-JP" sz="2300" err="1">
                <a:latin typeface="Calibri"/>
                <a:ea typeface="ＭＳ Ｐゴシック"/>
                <a:cs typeface="Calibri"/>
              </a:rPr>
              <a:t>our_handler</a:t>
            </a:r>
            <a:r>
              <a:rPr lang="en-US" altLang="ja-JP" sz="2300" dirty="0">
                <a:latin typeface="Calibri"/>
                <a:ea typeface="ＭＳ Ｐゴシック"/>
                <a:cs typeface="Calibri"/>
              </a:rPr>
              <a:t>);</a:t>
            </a:r>
          </a:p>
          <a:p>
            <a:pPr eaLnBrk="1" hangingPunct="1">
              <a:spcBef>
                <a:spcPct val="50000"/>
              </a:spcBef>
            </a:pPr>
            <a:r>
              <a:rPr lang="en-US" altLang="ja-JP" sz="2300" dirty="0">
                <a:latin typeface="Calibri"/>
                <a:ea typeface="ＭＳ Ｐゴシック"/>
                <a:cs typeface="Calibri"/>
              </a:rPr>
              <a:t>kill (SIGINT, </a:t>
            </a:r>
            <a:r>
              <a:rPr lang="en-US" altLang="ja-JP" sz="2300" err="1">
                <a:latin typeface="Calibri"/>
                <a:ea typeface="ＭＳ Ｐゴシック"/>
                <a:cs typeface="Calibri"/>
              </a:rPr>
              <a:t>pid</a:t>
            </a:r>
            <a:r>
              <a:rPr lang="en-US" altLang="ja-JP" sz="2300" dirty="0">
                <a:latin typeface="Calibri"/>
                <a:ea typeface="ＭＳ Ｐゴシック"/>
                <a:cs typeface="Calibri"/>
              </a:rPr>
              <a:t> );      </a:t>
            </a:r>
            <a:endParaRPr lang="en-US" altLang="ja-JP" sz="2300">
              <a:latin typeface="Calibri"/>
              <a:ea typeface="ＭＳ Ｐゴシック" panose="020B0600070205080204" pitchFamily="34" charset="-128"/>
              <a:cs typeface="Calibri"/>
            </a:endParaRPr>
          </a:p>
          <a:p>
            <a:pPr eaLnBrk="1" hangingPunct="1">
              <a:spcBef>
                <a:spcPct val="50000"/>
              </a:spcBef>
            </a:pPr>
            <a:r>
              <a:rPr lang="en-US" altLang="ja-JP" sz="2300" dirty="0">
                <a:latin typeface="Calibri"/>
                <a:ea typeface="ＭＳ Ｐゴシック"/>
                <a:cs typeface="Calibri"/>
              </a:rPr>
              <a:t>     SIG_IGN </a:t>
            </a:r>
            <a:endParaRPr lang="en-US" altLang="ja-JP" sz="2300">
              <a:latin typeface="Calibri"/>
              <a:ea typeface="ＭＳ Ｐゴシック" panose="020B0600070205080204" pitchFamily="34" charset="-128"/>
              <a:cs typeface="Calibri"/>
            </a:endParaRPr>
          </a:p>
          <a:p>
            <a:pPr lvl="1" eaLnBrk="1" hangingPunct="1">
              <a:spcBef>
                <a:spcPct val="50000"/>
              </a:spcBef>
            </a:pPr>
            <a:r>
              <a:rPr lang="en-US" altLang="ja-JP" sz="2300" dirty="0">
                <a:latin typeface="Calibri"/>
                <a:ea typeface="ＭＳ Ｐゴシック"/>
                <a:cs typeface="Calibri"/>
              </a:rPr>
              <a:t>Causes the process to ignore the specified signal.</a:t>
            </a:r>
          </a:p>
          <a:p>
            <a:pPr lvl="1" eaLnBrk="1" hangingPunct="1">
              <a:spcBef>
                <a:spcPct val="50000"/>
              </a:spcBef>
            </a:pPr>
            <a:r>
              <a:rPr lang="en-US" altLang="ja-JP" sz="2300" dirty="0">
                <a:latin typeface="Calibri"/>
                <a:ea typeface="ＭＳ Ｐゴシック"/>
                <a:cs typeface="Calibri"/>
              </a:rPr>
              <a:t>SIG_DFL</a:t>
            </a:r>
          </a:p>
          <a:p>
            <a:pPr lvl="1" eaLnBrk="1" hangingPunct="1">
              <a:spcBef>
                <a:spcPct val="50000"/>
              </a:spcBef>
            </a:pPr>
            <a:r>
              <a:rPr lang="en-US" altLang="ja-JP" sz="2300" dirty="0">
                <a:latin typeface="Calibri"/>
                <a:ea typeface="ＭＳ Ｐゴシック"/>
                <a:cs typeface="Calibri"/>
              </a:rPr>
              <a:t>Causes the system to set the default signal handler for the given signal</a:t>
            </a:r>
          </a:p>
        </p:txBody>
      </p:sp>
      <p:sp>
        <p:nvSpPr>
          <p:cNvPr id="203779" name="Text Box 3">
            <a:extLst>
              <a:ext uri="{FF2B5EF4-FFF2-40B4-BE49-F238E27FC236}">
                <a16:creationId xmlns:a16="http://schemas.microsoft.com/office/drawing/2014/main" id="{74FA055B-E724-BDC9-8182-D3DC7219F588}"/>
              </a:ext>
            </a:extLst>
          </p:cNvPr>
          <p:cNvSpPr txBox="1">
            <a:spLocks noChangeArrowheads="1"/>
          </p:cNvSpPr>
          <p:nvPr/>
        </p:nvSpPr>
        <p:spPr bwMode="auto">
          <a:xfrm>
            <a:off x="0" y="683826"/>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eaLnBrk="1" hangingPunct="1">
              <a:spcBef>
                <a:spcPct val="50000"/>
              </a:spcBef>
            </a:pPr>
            <a:r>
              <a:rPr lang="en-US" altLang="ja-JP" sz="4400" dirty="0">
                <a:solidFill>
                  <a:schemeClr val="bg1"/>
                </a:solidFill>
                <a:latin typeface="Times New Roman"/>
                <a:ea typeface="ＭＳ Ｐゴシック"/>
                <a:cs typeface="Times New Roman"/>
              </a:rPr>
              <a:t>Pre-defined Handlers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a:extLst>
              <a:ext uri="{FF2B5EF4-FFF2-40B4-BE49-F238E27FC236}">
                <a16:creationId xmlns:a16="http://schemas.microsoft.com/office/drawing/2014/main" id="{93E7C9EA-C988-6357-659D-08083E3B7B04}"/>
              </a:ext>
            </a:extLst>
          </p:cNvPr>
          <p:cNvSpPr>
            <a:spLocks noGrp="1" noChangeArrowheads="1"/>
          </p:cNvSpPr>
          <p:nvPr>
            <p:ph idx="1"/>
          </p:nvPr>
        </p:nvSpPr>
        <p:spPr/>
        <p:txBody>
          <a:bodyPr/>
          <a:lstStyle/>
          <a:p>
            <a:pPr>
              <a:buFontTx/>
              <a:buNone/>
            </a:pPr>
            <a:endParaRPr lang="ja-JP" altLang="en-US">
              <a:ea typeface="ＭＳ Ｐゴシック" panose="020B0600070205080204" pitchFamily="34" charset="-128"/>
            </a:endParaRPr>
          </a:p>
          <a:p>
            <a:pPr>
              <a:buFontTx/>
              <a:buNone/>
            </a:pPr>
            <a:endParaRPr lang="ja-JP" altLang="en-US">
              <a:ea typeface="ＭＳ Ｐゴシック" panose="020B0600070205080204" pitchFamily="34" charset="-128"/>
            </a:endParaRPr>
          </a:p>
          <a:p>
            <a:pPr>
              <a:buFontTx/>
              <a:buNone/>
            </a:pPr>
            <a:endParaRPr lang="ja-JP" altLang="en-US">
              <a:ea typeface="ＭＳ Ｐゴシック" panose="020B0600070205080204" pitchFamily="34" charset="-128"/>
            </a:endParaRPr>
          </a:p>
          <a:p>
            <a:pPr>
              <a:buFontTx/>
              <a:buNone/>
            </a:pPr>
            <a:r>
              <a:rPr lang="ja-JP" altLang="en-US">
                <a:ea typeface="ＭＳ Ｐゴシック" panose="020B0600070205080204" pitchFamily="34" charset="-128"/>
              </a:rPr>
              <a:t>			</a:t>
            </a:r>
          </a:p>
        </p:txBody>
      </p:sp>
      <p:sp>
        <p:nvSpPr>
          <p:cNvPr id="2" name="Slide Number Placeholder 5">
            <a:extLst>
              <a:ext uri="{FF2B5EF4-FFF2-40B4-BE49-F238E27FC236}">
                <a16:creationId xmlns:a16="http://schemas.microsoft.com/office/drawing/2014/main" id="{109061CC-56EB-BB8E-9580-B8C5AD67BA00}"/>
              </a:ext>
            </a:extLst>
          </p:cNvPr>
          <p:cNvSpPr>
            <a:spLocks noGrp="1"/>
          </p:cNvSpPr>
          <p:nvPr>
            <p:ph type="sldNum" sz="quarter" idx="12"/>
          </p:nvPr>
        </p:nvSpPr>
        <p:spPr/>
        <p:txBody>
          <a:bodyPr/>
          <a:lstStyle/>
          <a:p>
            <a:fld id="{54E3F856-8741-4E18-964D-7CE38F4F7FB5}" type="slidenum">
              <a:rPr lang="ja-JP" altLang="en-US"/>
              <a:pPr/>
              <a:t>55</a:t>
            </a:fld>
            <a:endParaRPr lang="en-US" altLang="ja-JP"/>
          </a:p>
        </p:txBody>
      </p:sp>
      <p:sp>
        <p:nvSpPr>
          <p:cNvPr id="207876" name="Rectangle 4">
            <a:extLst>
              <a:ext uri="{FF2B5EF4-FFF2-40B4-BE49-F238E27FC236}">
                <a16:creationId xmlns:a16="http://schemas.microsoft.com/office/drawing/2014/main" id="{E15965BB-D9B1-F2BC-6496-62EBD8215107}"/>
              </a:ext>
            </a:extLst>
          </p:cNvPr>
          <p:cNvSpPr>
            <a:spLocks noChangeArrowheads="1"/>
          </p:cNvSpPr>
          <p:nvPr/>
        </p:nvSpPr>
        <p:spPr bwMode="auto">
          <a:xfrm>
            <a:off x="-193856" y="3237118"/>
            <a:ext cx="708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Times New Roman" panose="02020603050405020304" pitchFamily="18" charset="0"/>
              </a:defRPr>
            </a:lvl1pPr>
            <a:lvl2pPr algn="ctr">
              <a:defRPr sz="4000">
                <a:solidFill>
                  <a:schemeClr val="tx2"/>
                </a:solidFill>
                <a:latin typeface="Times New Roman" panose="02020603050405020304" pitchFamily="18" charset="0"/>
              </a:defRPr>
            </a:lvl2pPr>
            <a:lvl3pPr algn="ctr">
              <a:defRPr sz="4000">
                <a:solidFill>
                  <a:schemeClr val="tx2"/>
                </a:solidFill>
                <a:latin typeface="Times New Roman" panose="02020603050405020304" pitchFamily="18" charset="0"/>
              </a:defRPr>
            </a:lvl3pPr>
            <a:lvl4pPr algn="ctr">
              <a:defRPr sz="4000">
                <a:solidFill>
                  <a:schemeClr val="tx2"/>
                </a:solidFill>
                <a:latin typeface="Times New Roman" panose="02020603050405020304" pitchFamily="18" charset="0"/>
              </a:defRPr>
            </a:lvl4pPr>
            <a:lvl5pPr algn="ctr">
              <a:defRPr sz="4000">
                <a:solidFill>
                  <a:schemeClr val="tx2"/>
                </a:solidFill>
                <a:latin typeface="Times New Roman" panose="02020603050405020304" pitchFamily="18" charset="0"/>
              </a:defRPr>
            </a:lvl5pPr>
            <a:lvl6pPr marL="457200" algn="ctr" eaLnBrk="0" fontAlgn="base" hangingPunct="0">
              <a:spcBef>
                <a:spcPct val="0"/>
              </a:spcBef>
              <a:spcAft>
                <a:spcPct val="0"/>
              </a:spcAft>
              <a:defRPr sz="4000">
                <a:solidFill>
                  <a:schemeClr val="tx2"/>
                </a:solidFill>
                <a:latin typeface="Times New Roman" panose="02020603050405020304" pitchFamily="18" charset="0"/>
              </a:defRPr>
            </a:lvl6pPr>
            <a:lvl7pPr marL="914400" algn="ctr" eaLnBrk="0" fontAlgn="base" hangingPunct="0">
              <a:spcBef>
                <a:spcPct val="0"/>
              </a:spcBef>
              <a:spcAft>
                <a:spcPct val="0"/>
              </a:spcAft>
              <a:defRPr sz="4000">
                <a:solidFill>
                  <a:schemeClr val="tx2"/>
                </a:solidFill>
                <a:latin typeface="Times New Roman" panose="02020603050405020304" pitchFamily="18" charset="0"/>
              </a:defRPr>
            </a:lvl7pPr>
            <a:lvl8pPr marL="1371600" algn="ctr" eaLnBrk="0" fontAlgn="base" hangingPunct="0">
              <a:spcBef>
                <a:spcPct val="0"/>
              </a:spcBef>
              <a:spcAft>
                <a:spcPct val="0"/>
              </a:spcAft>
              <a:defRPr sz="4000">
                <a:solidFill>
                  <a:schemeClr val="tx2"/>
                </a:solidFill>
                <a:latin typeface="Times New Roman" panose="02020603050405020304" pitchFamily="18" charset="0"/>
              </a:defRPr>
            </a:lvl8pPr>
            <a:lvl9pPr marL="1828800" algn="ctr" eaLnBrk="0" fontAlgn="base" hangingPunct="0">
              <a:spcBef>
                <a:spcPct val="0"/>
              </a:spcBef>
              <a:spcAft>
                <a:spcPct val="0"/>
              </a:spcAft>
              <a:defRPr sz="4000">
                <a:solidFill>
                  <a:schemeClr val="tx2"/>
                </a:solidFill>
                <a:latin typeface="Times New Roman" panose="02020603050405020304" pitchFamily="18" charset="0"/>
              </a:defRPr>
            </a:lvl9pPr>
          </a:lstStyle>
          <a:p>
            <a:pPr algn="r"/>
            <a:r>
              <a:rPr lang="en-US" altLang="ja-JP" sz="4800" b="1">
                <a:ea typeface="ＭＳ Ｐゴシック" panose="020B0600070205080204" pitchFamily="34" charset="-128"/>
              </a:rPr>
              <a:t>User Level Threads</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99C2799A-C12B-BE69-8C57-392FDB46A760}"/>
              </a:ext>
            </a:extLst>
          </p:cNvPr>
          <p:cNvSpPr>
            <a:spLocks noGrp="1" noChangeArrowheads="1"/>
          </p:cNvSpPr>
          <p:nvPr>
            <p:ph type="title"/>
          </p:nvPr>
        </p:nvSpPr>
        <p:spPr/>
        <p:txBody>
          <a:bodyPr/>
          <a:lstStyle/>
          <a:p>
            <a:r>
              <a:rPr lang="en-US" altLang="ja-JP">
                <a:ea typeface="ＭＳ Ｐゴシック" panose="020B0600070205080204" pitchFamily="34" charset="-128"/>
              </a:rPr>
              <a:t>POSIX Threads</a:t>
            </a:r>
          </a:p>
        </p:txBody>
      </p:sp>
      <p:sp>
        <p:nvSpPr>
          <p:cNvPr id="209923" name="Rectangle 3">
            <a:extLst>
              <a:ext uri="{FF2B5EF4-FFF2-40B4-BE49-F238E27FC236}">
                <a16:creationId xmlns:a16="http://schemas.microsoft.com/office/drawing/2014/main" id="{B2FCA1D9-0789-1624-FAD6-DB95A263B3B2}"/>
              </a:ext>
            </a:extLst>
          </p:cNvPr>
          <p:cNvSpPr>
            <a:spLocks noGrp="1" noChangeArrowheads="1"/>
          </p:cNvSpPr>
          <p:nvPr>
            <p:ph idx="1"/>
          </p:nvPr>
        </p:nvSpPr>
        <p:spPr>
          <a:xfrm>
            <a:off x="1089429" y="2347065"/>
            <a:ext cx="8607570" cy="3092352"/>
          </a:xfrm>
        </p:spPr>
        <p:txBody>
          <a:bodyPr vert="horz" lIns="91440" tIns="45720" rIns="91440" bIns="45720" rtlCol="0" anchor="t">
            <a:noAutofit/>
          </a:bodyPr>
          <a:lstStyle/>
          <a:p>
            <a:r>
              <a:rPr lang="en-US" altLang="ja-JP" sz="1700" dirty="0">
                <a:solidFill>
                  <a:schemeClr val="tx1"/>
                </a:solidFill>
                <a:latin typeface="Calibri"/>
                <a:ea typeface="ＭＳ Ｐゴシック"/>
                <a:cs typeface="Calibri"/>
              </a:rPr>
              <a:t>Thread is a sequential flow of control through a program.</a:t>
            </a:r>
          </a:p>
          <a:p>
            <a:r>
              <a:rPr lang="en-US" altLang="ja-JP" sz="1700" dirty="0">
                <a:solidFill>
                  <a:schemeClr val="tx1"/>
                </a:solidFill>
                <a:latin typeface="Calibri"/>
                <a:ea typeface="ＭＳ Ｐゴシック"/>
                <a:cs typeface="Calibri"/>
              </a:rPr>
              <a:t>If a thread is created, it will execute a specified function.</a:t>
            </a:r>
            <a:endParaRPr lang="en-US" sz="1700">
              <a:solidFill>
                <a:schemeClr val="tx1"/>
              </a:solidFill>
              <a:latin typeface="Calibri"/>
              <a:ea typeface="ＭＳ Ｐゴシック" panose="020B0600070205080204" pitchFamily="34" charset="-128"/>
              <a:cs typeface="Calibri"/>
            </a:endParaRPr>
          </a:p>
          <a:p>
            <a:r>
              <a:rPr lang="en-US" altLang="ja-JP" sz="1700" dirty="0">
                <a:solidFill>
                  <a:schemeClr val="tx1"/>
                </a:solidFill>
                <a:latin typeface="Calibri"/>
                <a:ea typeface="ＭＳ Ｐゴシック"/>
                <a:cs typeface="Calibri"/>
              </a:rPr>
              <a:t>Two type of threading:</a:t>
            </a:r>
            <a:br>
              <a:rPr lang="en-US" altLang="ja-JP" sz="1700" dirty="0">
                <a:latin typeface="Calibri"/>
                <a:ea typeface="ＭＳ Ｐゴシック" panose="020B0600070205080204" pitchFamily="34" charset="-128"/>
              </a:rPr>
            </a:br>
            <a:r>
              <a:rPr lang="en-US" altLang="ja-JP" sz="1700" dirty="0">
                <a:solidFill>
                  <a:schemeClr val="tx1"/>
                </a:solidFill>
                <a:latin typeface="Calibri"/>
                <a:ea typeface="ＭＳ Ｐゴシック"/>
                <a:cs typeface="Calibri"/>
              </a:rPr>
              <a:t>1. Single Threading</a:t>
            </a:r>
            <a:br>
              <a:rPr lang="en-US" altLang="ja-JP" sz="1700" dirty="0">
                <a:latin typeface="Calibri"/>
                <a:ea typeface="ＭＳ Ｐゴシック" panose="020B0600070205080204" pitchFamily="34" charset="-128"/>
              </a:rPr>
            </a:br>
            <a:r>
              <a:rPr lang="en-US" altLang="ja-JP" sz="1700" dirty="0">
                <a:solidFill>
                  <a:schemeClr val="tx1"/>
                </a:solidFill>
                <a:latin typeface="Calibri"/>
                <a:ea typeface="ＭＳ Ｐゴシック"/>
                <a:cs typeface="Calibri"/>
              </a:rPr>
              <a:t>2. </a:t>
            </a:r>
            <a:r>
              <a:rPr lang="en-US" altLang="ja-JP" sz="1700" err="1">
                <a:solidFill>
                  <a:schemeClr val="tx1"/>
                </a:solidFill>
                <a:latin typeface="Calibri"/>
                <a:ea typeface="ＭＳ Ｐゴシック"/>
                <a:cs typeface="Calibri"/>
              </a:rPr>
              <a:t>Multi threading</a:t>
            </a:r>
            <a:endParaRPr lang="en-US" sz="1700">
              <a:solidFill>
                <a:schemeClr val="tx1"/>
              </a:solidFill>
              <a:latin typeface="Calibri"/>
              <a:ea typeface="ＭＳ Ｐゴシック" panose="020B0600070205080204" pitchFamily="34" charset="-128"/>
              <a:cs typeface="Calibri"/>
            </a:endParaRPr>
          </a:p>
          <a:p>
            <a:r>
              <a:rPr lang="en-US" sz="1700" dirty="0">
                <a:solidFill>
                  <a:schemeClr val="tx1"/>
                </a:solidFill>
                <a:latin typeface="Calibri"/>
                <a:ea typeface="ＭＳ Ｐゴシック"/>
                <a:cs typeface="Calibri"/>
              </a:rPr>
              <a:t>All threads within a process share</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1. process instructions</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2. address space, data</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3. Open files ( example: file descriptors)</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4. Signal Handlers</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5. Current working directory, </a:t>
            </a:r>
            <a:r>
              <a:rPr lang="en-US" sz="1700" dirty="0" err="1">
                <a:solidFill>
                  <a:schemeClr val="tx1"/>
                </a:solidFill>
                <a:latin typeface="Calibri"/>
                <a:ea typeface="ＭＳ Ｐゴシック"/>
                <a:cs typeface="Calibri"/>
              </a:rPr>
              <a:t>uid</a:t>
            </a:r>
            <a:r>
              <a:rPr lang="en-US" sz="1700" dirty="0">
                <a:solidFill>
                  <a:schemeClr val="tx1"/>
                </a:solidFill>
                <a:latin typeface="Calibri"/>
                <a:ea typeface="ＭＳ Ｐゴシック"/>
                <a:cs typeface="Calibri"/>
              </a:rPr>
              <a:t> and gid</a:t>
            </a:r>
            <a:endParaRPr lang="en-US" sz="1700" dirty="0">
              <a:solidFill>
                <a:schemeClr val="tx1"/>
              </a:solidFill>
              <a:latin typeface="Calibri"/>
              <a:ea typeface="ＭＳ Ｐゴシック"/>
            </a:endParaRPr>
          </a:p>
          <a:p>
            <a:r>
              <a:rPr lang="en-US" sz="1700" dirty="0">
                <a:solidFill>
                  <a:schemeClr val="tx1"/>
                </a:solidFill>
                <a:latin typeface="Calibri"/>
                <a:ea typeface="ＭＳ Ｐゴシック"/>
                <a:cs typeface="Calibri"/>
              </a:rPr>
              <a:t>Each thread has its own</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1. Thread id</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2. set of registers, pc, </a:t>
            </a:r>
            <a:r>
              <a:rPr lang="en-US" sz="1700" dirty="0" err="1">
                <a:solidFill>
                  <a:schemeClr val="tx1"/>
                </a:solidFill>
                <a:latin typeface="Calibri"/>
                <a:ea typeface="ＭＳ Ｐゴシック"/>
                <a:cs typeface="Calibri"/>
              </a:rPr>
              <a:t>sp</a:t>
            </a:r>
            <a:br>
              <a:rPr lang="en-US" sz="1700" dirty="0">
                <a:latin typeface="Calibri"/>
                <a:ea typeface="ＭＳ Ｐゴシック" panose="020B0600070205080204" pitchFamily="34" charset="-128"/>
              </a:rPr>
            </a:br>
            <a:r>
              <a:rPr lang="en-US" sz="1700" dirty="0">
                <a:solidFill>
                  <a:schemeClr val="tx1"/>
                </a:solidFill>
                <a:latin typeface="Calibri"/>
                <a:ea typeface="ＭＳ Ｐゴシック"/>
                <a:cs typeface="Calibri"/>
              </a:rPr>
              <a:t>3. stack (for local variables and return addresses)</a:t>
            </a:r>
            <a:br>
              <a:rPr lang="en-US" sz="1700" dirty="0">
                <a:latin typeface="Calibri"/>
                <a:ea typeface="ＭＳ Ｐゴシック" panose="020B0600070205080204" pitchFamily="34" charset="-128"/>
              </a:rPr>
            </a:br>
            <a:endParaRPr lang="en-US" sz="1600">
              <a:latin typeface="Calibri"/>
              <a:ea typeface="ＭＳ Ｐゴシック" panose="020B0600070205080204" pitchFamily="34" charset="-128"/>
            </a:endParaRPr>
          </a:p>
        </p:txBody>
      </p:sp>
      <p:sp>
        <p:nvSpPr>
          <p:cNvPr id="2" name="Slide Number Placeholder 5">
            <a:extLst>
              <a:ext uri="{FF2B5EF4-FFF2-40B4-BE49-F238E27FC236}">
                <a16:creationId xmlns:a16="http://schemas.microsoft.com/office/drawing/2014/main" id="{76F0D776-65A1-162B-17D5-BC84039FA8A6}"/>
              </a:ext>
            </a:extLst>
          </p:cNvPr>
          <p:cNvSpPr>
            <a:spLocks noGrp="1"/>
          </p:cNvSpPr>
          <p:nvPr>
            <p:ph type="sldNum" sz="quarter" idx="12"/>
          </p:nvPr>
        </p:nvSpPr>
        <p:spPr/>
        <p:txBody>
          <a:bodyPr/>
          <a:lstStyle/>
          <a:p>
            <a:fld id="{47D46402-DA98-41B6-AF02-E8541BA85E28}" type="slidenum">
              <a:rPr lang="ja-JP" altLang="en-US"/>
              <a:pPr/>
              <a:t>56</a:t>
            </a:fld>
            <a:endParaRPr lang="en-US" altLang="ja-JP"/>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D71AD20-8B0A-3D63-1868-66BB1B40272B}"/>
              </a:ext>
            </a:extLst>
          </p:cNvPr>
          <p:cNvSpPr>
            <a:spLocks noGrp="1" noChangeArrowheads="1"/>
          </p:cNvSpPr>
          <p:nvPr>
            <p:ph idx="1"/>
          </p:nvPr>
        </p:nvSpPr>
        <p:spPr>
          <a:xfrm>
            <a:off x="284000" y="2299687"/>
            <a:ext cx="8666791" cy="4359719"/>
          </a:xfrm>
        </p:spPr>
        <p:txBody>
          <a:bodyPr vert="horz" lIns="91440" tIns="45720" rIns="91440" bIns="45720" rtlCol="0" anchor="t">
            <a:noAutofit/>
          </a:bodyPr>
          <a:lstStyle/>
          <a:p>
            <a:pPr>
              <a:lnSpc>
                <a:spcPct val="120000"/>
              </a:lnSpc>
              <a:buNone/>
            </a:pPr>
            <a:r>
              <a:rPr lang="en-US" sz="1600" b="1" dirty="0">
                <a:solidFill>
                  <a:srgbClr val="000000"/>
                </a:solidFill>
                <a:latin typeface="Calibri"/>
                <a:ea typeface="Calibri"/>
                <a:cs typeface="Calibri"/>
              </a:rPr>
              <a:t>Advantages of Threads</a:t>
            </a:r>
            <a:endParaRPr lang="en-US" sz="1600" b="1">
              <a:solidFill>
                <a:srgbClr val="000000"/>
              </a:solidFill>
              <a:latin typeface="Calibri"/>
              <a:ea typeface="Calibri"/>
              <a:cs typeface="Calibri"/>
            </a:endParaRPr>
          </a:p>
          <a:p>
            <a:pPr marL="0" indent="0">
              <a:lnSpc>
                <a:spcPct val="120000"/>
              </a:lnSpc>
              <a:buNone/>
            </a:pPr>
            <a:r>
              <a:rPr lang="en-US" sz="1600" dirty="0">
                <a:solidFill>
                  <a:srgbClr val="000000"/>
                </a:solidFill>
                <a:latin typeface="Calibri"/>
                <a:ea typeface="Calibri"/>
                <a:cs typeface="Calibri"/>
              </a:rPr>
              <a:t>1. It takes less time to create a new thread in a process</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2. It takes less time to terminate a thread than a process</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3. It takes less time to switch between two threads within the same process</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4. Communication between threads are easier.</a:t>
            </a:r>
            <a:endParaRPr lang="en-US" sz="1600">
              <a:solidFill>
                <a:srgbClr val="000000"/>
              </a:solidFill>
              <a:latin typeface="Calibri"/>
              <a:ea typeface="Calibri"/>
              <a:cs typeface="Calibri"/>
            </a:endParaRPr>
          </a:p>
          <a:p>
            <a:pPr marL="0" indent="0">
              <a:lnSpc>
                <a:spcPct val="120000"/>
              </a:lnSpc>
              <a:buNone/>
            </a:pPr>
            <a:r>
              <a:rPr lang="en-US" sz="1600" b="1" dirty="0">
                <a:solidFill>
                  <a:srgbClr val="000000"/>
                </a:solidFill>
                <a:latin typeface="Calibri"/>
                <a:ea typeface="Calibri"/>
                <a:cs typeface="Calibri"/>
              </a:rPr>
              <a:t>There are two broad categories of thread implementation:</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1. User level Threads (ULT)</a:t>
            </a:r>
          </a:p>
          <a:p>
            <a:pPr marL="0" indent="0">
              <a:lnSpc>
                <a:spcPct val="120000"/>
              </a:lnSpc>
              <a:buNone/>
            </a:pPr>
            <a:r>
              <a:rPr lang="en-US" sz="1600" dirty="0">
                <a:solidFill>
                  <a:srgbClr val="000000"/>
                </a:solidFill>
                <a:latin typeface="Calibri"/>
                <a:ea typeface="Calibri"/>
                <a:cs typeface="Calibri"/>
              </a:rPr>
              <a:t>2. Kernel level threads (or kernel-supported threads or Light weight processes) </a:t>
            </a:r>
          </a:p>
          <a:p>
            <a:pPr algn="just">
              <a:lnSpc>
                <a:spcPct val="120000"/>
              </a:lnSpc>
              <a:buNone/>
            </a:pPr>
            <a:r>
              <a:rPr lang="en-US" sz="1600" dirty="0">
                <a:solidFill>
                  <a:srgbClr val="000000"/>
                </a:solidFill>
                <a:latin typeface="Calibri"/>
                <a:ea typeface="Calibri"/>
                <a:cs typeface="Calibri"/>
              </a:rPr>
              <a:t>#include &lt;</a:t>
            </a:r>
            <a:r>
              <a:rPr lang="en-US" sz="1600" err="1">
                <a:solidFill>
                  <a:srgbClr val="000000"/>
                </a:solidFill>
                <a:latin typeface="Calibri"/>
                <a:ea typeface="Calibri"/>
                <a:cs typeface="Calibri"/>
              </a:rPr>
              <a:t>pthread.h</a:t>
            </a:r>
            <a:r>
              <a:rPr lang="en-US" sz="1600" dirty="0">
                <a:solidFill>
                  <a:srgbClr val="000000"/>
                </a:solidFill>
                <a:latin typeface="Calibri"/>
                <a:ea typeface="Calibri"/>
                <a:cs typeface="Calibri"/>
              </a:rPr>
              <a:t>&gt;</a:t>
            </a:r>
            <a:endParaRPr lang="en-US" sz="1600">
              <a:solidFill>
                <a:srgbClr val="000000"/>
              </a:solidFill>
              <a:latin typeface="Calibri"/>
              <a:ea typeface="Calibri"/>
              <a:cs typeface="Calibri"/>
            </a:endParaRPr>
          </a:p>
          <a:p>
            <a:pPr algn="just">
              <a:lnSpc>
                <a:spcPct val="120000"/>
              </a:lnSpc>
              <a:buNone/>
            </a:pPr>
            <a:r>
              <a:rPr lang="en-US" sz="1600" dirty="0">
                <a:solidFill>
                  <a:srgbClr val="000000"/>
                </a:solidFill>
                <a:latin typeface="Calibri"/>
                <a:ea typeface="Calibri"/>
                <a:cs typeface="Calibri"/>
              </a:rPr>
              <a:t>  Thread management is done by the application and the kernel is not aware of the existence of threads. Thread library contains code for creating and destroying threads, passing messages and data between threads, for scheduling thread execution and for saving and restoring thread contexts</a:t>
            </a:r>
            <a:endParaRPr lang="en-US" sz="1600">
              <a:solidFill>
                <a:srgbClr val="000000"/>
              </a:solidFill>
              <a:latin typeface="Calibri"/>
              <a:ea typeface="Calibri"/>
              <a:cs typeface="Calibri"/>
            </a:endParaRPr>
          </a:p>
          <a:p>
            <a:pPr algn="just">
              <a:lnSpc>
                <a:spcPct val="120000"/>
              </a:lnSpc>
              <a:buNone/>
            </a:pPr>
            <a:br>
              <a:rPr lang="en-US" sz="1600" dirty="0">
                <a:solidFill>
                  <a:srgbClr val="000000"/>
                </a:solidFill>
                <a:latin typeface="Times New Roman"/>
                <a:ea typeface="ＭＳ Ｐゴシック" panose="020B0600070205080204" pitchFamily="34" charset="-128"/>
                <a:cs typeface="Times New Roman"/>
              </a:rPr>
            </a:br>
            <a:br>
              <a:rPr lang="en-US" sz="1600" dirty="0">
                <a:solidFill>
                  <a:srgbClr val="000000"/>
                </a:solidFill>
                <a:latin typeface="Times New Roman"/>
                <a:ea typeface="ＭＳ Ｐゴシック" panose="020B0600070205080204" pitchFamily="34" charset="-128"/>
                <a:cs typeface="Times New Roman"/>
              </a:rPr>
            </a:br>
            <a:br>
              <a:rPr lang="en-US" sz="1600" dirty="0">
                <a:solidFill>
                  <a:srgbClr val="000000"/>
                </a:solidFill>
                <a:latin typeface="Times New Roman"/>
                <a:ea typeface="ＭＳ Ｐゴシック" panose="020B0600070205080204" pitchFamily="34" charset="-128"/>
                <a:cs typeface="Times New Roman"/>
              </a:rPr>
            </a:br>
            <a:endParaRPr lang="en-US" sz="1600" dirty="0">
              <a:solidFill>
                <a:srgbClr val="000000"/>
              </a:solidFill>
              <a:latin typeface="Calibri"/>
              <a:ea typeface="ＭＳ Ｐゴシック" panose="020B0600070205080204" pitchFamily="34" charset="-128"/>
              <a:cs typeface="Calibri"/>
            </a:endParaRPr>
          </a:p>
          <a:p>
            <a:pPr marL="0" indent="0">
              <a:lnSpc>
                <a:spcPct val="120000"/>
              </a:lnSpc>
              <a:buNone/>
            </a:pPr>
            <a:endParaRPr lang="en-US" sz="1600" dirty="0">
              <a:solidFill>
                <a:srgbClr val="000000"/>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954A9AFF-04F3-E95B-074A-EE250300290C}"/>
              </a:ext>
            </a:extLst>
          </p:cNvPr>
          <p:cNvSpPr>
            <a:spLocks noGrp="1"/>
          </p:cNvSpPr>
          <p:nvPr>
            <p:ph type="sldNum" sz="quarter" idx="12"/>
          </p:nvPr>
        </p:nvSpPr>
        <p:spPr/>
        <p:txBody>
          <a:bodyPr/>
          <a:lstStyle/>
          <a:p>
            <a:fld id="{A49B312F-2F51-4483-9009-FB73134A32B8}" type="slidenum">
              <a:rPr lang="ja-JP" altLang="en-US"/>
              <a:pPr/>
              <a:t>57</a:t>
            </a:fld>
            <a:endParaRPr lang="en-US" altLang="ja-JP"/>
          </a:p>
        </p:txBody>
      </p:sp>
      <p:sp>
        <p:nvSpPr>
          <p:cNvPr id="4" name="Rectangle 2">
            <a:extLst>
              <a:ext uri="{FF2B5EF4-FFF2-40B4-BE49-F238E27FC236}">
                <a16:creationId xmlns:a16="http://schemas.microsoft.com/office/drawing/2014/main" id="{547C34D7-308B-657F-B5DC-188261CCE13B}"/>
              </a:ext>
            </a:extLst>
          </p:cNvPr>
          <p:cNvSpPr>
            <a:spLocks noGrp="1" noChangeArrowheads="1"/>
          </p:cNvSpPr>
          <p:nvPr>
            <p:ph type="title"/>
          </p:nvPr>
        </p:nvSpPr>
        <p:spPr>
          <a:xfrm>
            <a:off x="865970" y="927098"/>
            <a:ext cx="6343672" cy="709865"/>
          </a:xfrm>
        </p:spPr>
        <p:txBody>
          <a:bodyPr/>
          <a:lstStyle/>
          <a:p>
            <a:r>
              <a:rPr lang="en-US" altLang="ja-JP">
                <a:ea typeface="ＭＳ Ｐゴシック" panose="020B0600070205080204" pitchFamily="34" charset="-128"/>
              </a:rPr>
              <a:t>POSIX Threads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a:extLst>
              <a:ext uri="{FF2B5EF4-FFF2-40B4-BE49-F238E27FC236}">
                <a16:creationId xmlns:a16="http://schemas.microsoft.com/office/drawing/2014/main" id="{4BEAD233-6A1B-4185-9302-AF0A0CD3079A}"/>
              </a:ext>
            </a:extLst>
          </p:cNvPr>
          <p:cNvSpPr>
            <a:spLocks noGrp="1" noChangeArrowheads="1"/>
          </p:cNvSpPr>
          <p:nvPr>
            <p:ph idx="1"/>
          </p:nvPr>
        </p:nvSpPr>
        <p:spPr>
          <a:xfrm>
            <a:off x="177398" y="2240465"/>
            <a:ext cx="8536503" cy="2902838"/>
          </a:xfrm>
        </p:spPr>
        <p:txBody>
          <a:bodyPr vert="horz" lIns="91440" tIns="45720" rIns="91440" bIns="45720" rtlCol="0" anchor="t">
            <a:normAutofit/>
          </a:bodyPr>
          <a:lstStyle/>
          <a:p>
            <a:pPr algn="just">
              <a:lnSpc>
                <a:spcPct val="90000"/>
              </a:lnSpc>
            </a:pPr>
            <a:endParaRPr lang="ja-JP" altLang="en-US" sz="1600" dirty="0">
              <a:solidFill>
                <a:schemeClr val="tx1"/>
              </a:solidFill>
              <a:latin typeface="Calibri"/>
              <a:ea typeface="ＭＳ Ｐゴシック" panose="020B0600070205080204" pitchFamily="34" charset="-128"/>
              <a:cs typeface="Calibri"/>
            </a:endParaRPr>
          </a:p>
          <a:p>
            <a:pPr algn="just">
              <a:lnSpc>
                <a:spcPct val="90000"/>
              </a:lnSpc>
            </a:pPr>
            <a:r>
              <a:rPr lang="en-US" altLang="ja-JP" sz="1600" dirty="0">
                <a:solidFill>
                  <a:schemeClr val="tx1"/>
                </a:solidFill>
                <a:latin typeface="Calibri"/>
                <a:ea typeface="ＭＳ Ｐゴシック"/>
                <a:cs typeface="Calibri"/>
              </a:rPr>
              <a:t>This thread application are allocated to a single process managed by the kernel</a:t>
            </a:r>
          </a:p>
          <a:p>
            <a:pPr algn="just">
              <a:lnSpc>
                <a:spcPct val="90000"/>
              </a:lnSpc>
            </a:pPr>
            <a:r>
              <a:rPr lang="en-US" altLang="ja-JP" sz="1600" dirty="0">
                <a:solidFill>
                  <a:schemeClr val="tx1"/>
                </a:solidFill>
                <a:latin typeface="Calibri"/>
                <a:ea typeface="ＭＳ Ｐゴシック"/>
                <a:cs typeface="Calibri"/>
              </a:rPr>
              <a:t>All the activity takes place in user space and within a single process. kernel is unaware of this activity; the kernel continues to schedule the process as a unit and assigns a single execution state to that process</a:t>
            </a:r>
          </a:p>
          <a:p>
            <a:pPr>
              <a:lnSpc>
                <a:spcPct val="80000"/>
              </a:lnSpc>
            </a:pPr>
            <a:r>
              <a:rPr lang="en-US" sz="1600" b="1" dirty="0">
                <a:solidFill>
                  <a:schemeClr val="tx1"/>
                </a:solidFill>
                <a:latin typeface="Calibri"/>
                <a:ea typeface="ＭＳ Ｐゴシック"/>
                <a:cs typeface="Calibri"/>
              </a:rPr>
              <a:t>Advantages:</a:t>
            </a:r>
            <a:br>
              <a:rPr lang="en-US" sz="1600" dirty="0">
                <a:latin typeface="Calibri"/>
                <a:ea typeface="ＭＳ Ｐゴシック" panose="020B0600070205080204" pitchFamily="34" charset="-128"/>
              </a:rPr>
            </a:br>
            <a:r>
              <a:rPr lang="en-US" sz="1600" dirty="0">
                <a:solidFill>
                  <a:schemeClr val="tx1"/>
                </a:solidFill>
                <a:latin typeface="Calibri"/>
                <a:ea typeface="ＭＳ Ｐゴシック"/>
                <a:cs typeface="Calibri"/>
              </a:rPr>
              <a:t>   Thread switching does not require kernel mode, Scheduling can be application specific and can run on any OS</a:t>
            </a:r>
          </a:p>
          <a:p>
            <a:pPr algn="just">
              <a:lnSpc>
                <a:spcPct val="80000"/>
              </a:lnSpc>
            </a:pPr>
            <a:r>
              <a:rPr lang="en-US" sz="1600" b="1" dirty="0">
                <a:solidFill>
                  <a:schemeClr val="tx1"/>
                </a:solidFill>
                <a:latin typeface="Calibri"/>
                <a:ea typeface="ＭＳ Ｐゴシック"/>
                <a:cs typeface="Calibri"/>
              </a:rPr>
              <a:t>Disadvantage:</a:t>
            </a:r>
            <a:br>
              <a:rPr lang="en-US" sz="1600" dirty="0">
                <a:latin typeface="Calibri"/>
                <a:ea typeface="ＭＳ Ｐゴシック" panose="020B0600070205080204" pitchFamily="34" charset="-128"/>
              </a:rPr>
            </a:br>
            <a:r>
              <a:rPr lang="en-US" sz="1600" dirty="0">
                <a:solidFill>
                  <a:schemeClr val="tx1"/>
                </a:solidFill>
                <a:latin typeface="Calibri"/>
                <a:ea typeface="ＭＳ Ｐゴシック"/>
                <a:cs typeface="Calibri"/>
              </a:rPr>
              <a:t> When it executes a system call, not only is that thread is blocked, but all the threads within the process are blocked.</a:t>
            </a:r>
            <a:endParaRPr lang="en-US" sz="2400" dirty="0">
              <a:solidFill>
                <a:schemeClr val="tx1"/>
              </a:solidFill>
              <a:latin typeface="Times New Roman"/>
              <a:ea typeface="ＭＳ Ｐゴシック" panose="020B0600070205080204" pitchFamily="34" charset="-128"/>
              <a:cs typeface="Times New Roman"/>
            </a:endParaRPr>
          </a:p>
        </p:txBody>
      </p:sp>
      <p:sp>
        <p:nvSpPr>
          <p:cNvPr id="2" name="Slide Number Placeholder 5">
            <a:extLst>
              <a:ext uri="{FF2B5EF4-FFF2-40B4-BE49-F238E27FC236}">
                <a16:creationId xmlns:a16="http://schemas.microsoft.com/office/drawing/2014/main" id="{BF1F4677-9262-DF11-B12B-90A2ACA2EC33}"/>
              </a:ext>
            </a:extLst>
          </p:cNvPr>
          <p:cNvSpPr>
            <a:spLocks noGrp="1"/>
          </p:cNvSpPr>
          <p:nvPr>
            <p:ph type="sldNum" sz="quarter" idx="12"/>
          </p:nvPr>
        </p:nvSpPr>
        <p:spPr/>
        <p:txBody>
          <a:bodyPr/>
          <a:lstStyle/>
          <a:p>
            <a:fld id="{41AD410C-D0E5-457A-A5D0-63EEE79EC376}" type="slidenum">
              <a:rPr lang="ja-JP" altLang="en-US"/>
              <a:pPr/>
              <a:t>58</a:t>
            </a:fld>
            <a:endParaRPr lang="en-US" altLang="ja-JP"/>
          </a:p>
        </p:txBody>
      </p:sp>
      <p:sp>
        <p:nvSpPr>
          <p:cNvPr id="4" name="Rectangle 2">
            <a:extLst>
              <a:ext uri="{FF2B5EF4-FFF2-40B4-BE49-F238E27FC236}">
                <a16:creationId xmlns:a16="http://schemas.microsoft.com/office/drawing/2014/main" id="{2E5F4609-337F-311D-3AEE-B4E1C9C301F5}"/>
              </a:ext>
            </a:extLst>
          </p:cNvPr>
          <p:cNvSpPr>
            <a:spLocks noGrp="1" noChangeArrowheads="1"/>
          </p:cNvSpPr>
          <p:nvPr>
            <p:ph type="title"/>
          </p:nvPr>
        </p:nvSpPr>
        <p:spPr>
          <a:xfrm>
            <a:off x="865970" y="927098"/>
            <a:ext cx="6343672" cy="709865"/>
          </a:xfrm>
        </p:spPr>
        <p:txBody>
          <a:bodyPr/>
          <a:lstStyle/>
          <a:p>
            <a:r>
              <a:rPr lang="en-US" altLang="ja-JP">
                <a:ea typeface="ＭＳ Ｐゴシック" panose="020B0600070205080204" pitchFamily="34" charset="-128"/>
              </a:rPr>
              <a:t>POSIX Threads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7AC5F95E-FE12-37FD-3138-8FFCB429E04E}"/>
              </a:ext>
            </a:extLst>
          </p:cNvPr>
          <p:cNvSpPr>
            <a:spLocks noGrp="1" noChangeArrowheads="1"/>
          </p:cNvSpPr>
          <p:nvPr>
            <p:ph idx="1"/>
          </p:nvPr>
        </p:nvSpPr>
        <p:spPr>
          <a:xfrm>
            <a:off x="580383" y="2605408"/>
            <a:ext cx="6976447" cy="3013116"/>
          </a:xfrm>
        </p:spPr>
        <p:txBody>
          <a:bodyPr vert="horz" lIns="91440" tIns="45720" rIns="91440" bIns="45720" rtlCol="0" anchor="t">
            <a:normAutofit fontScale="70000" lnSpcReduction="20000"/>
          </a:bodyPr>
          <a:lstStyle/>
          <a:p>
            <a:pPr algn="just">
              <a:lnSpc>
                <a:spcPct val="120000"/>
              </a:lnSpc>
            </a:pPr>
            <a:r>
              <a:rPr lang="en-US" altLang="ja-JP" sz="2300" dirty="0">
                <a:latin typeface="Calibri"/>
                <a:ea typeface="ＭＳ Ｐゴシック"/>
                <a:cs typeface="Calibri"/>
              </a:rPr>
              <a:t>Thread management is done by the kernel.</a:t>
            </a:r>
            <a:endParaRPr lang="en-US" sz="2300">
              <a:latin typeface="Calibri"/>
              <a:ea typeface="Calibri"/>
              <a:cs typeface="Calibri"/>
            </a:endParaRPr>
          </a:p>
          <a:p>
            <a:pPr algn="just">
              <a:lnSpc>
                <a:spcPct val="120000"/>
              </a:lnSpc>
            </a:pPr>
            <a:r>
              <a:rPr lang="en-US" altLang="ja-JP" sz="2300" b="1" dirty="0">
                <a:latin typeface="Calibri"/>
                <a:ea typeface="ＭＳ Ｐゴシック"/>
                <a:cs typeface="Calibri"/>
              </a:rPr>
              <a:t>Advantage:</a:t>
            </a:r>
            <a:r>
              <a:rPr lang="en-US" altLang="ja-JP" sz="2300" dirty="0">
                <a:latin typeface="Calibri"/>
                <a:ea typeface="ＭＳ Ｐゴシック"/>
                <a:cs typeface="Calibri"/>
              </a:rPr>
              <a:t> If one thread in a process is blocked, kernel can schedule another thread of the same process.</a:t>
            </a:r>
          </a:p>
          <a:p>
            <a:pPr algn="just">
              <a:lnSpc>
                <a:spcPct val="120000"/>
              </a:lnSpc>
            </a:pPr>
            <a:r>
              <a:rPr lang="en-US" altLang="ja-JP" sz="2300" b="1" dirty="0">
                <a:latin typeface="Calibri"/>
                <a:ea typeface="ＭＳ Ｐゴシック"/>
                <a:cs typeface="Calibri"/>
              </a:rPr>
              <a:t>Disadvantage: </a:t>
            </a:r>
            <a:r>
              <a:rPr lang="en-US" altLang="ja-JP" sz="2300" dirty="0">
                <a:latin typeface="Calibri"/>
                <a:ea typeface="ＭＳ Ｐゴシック"/>
                <a:cs typeface="Calibri"/>
              </a:rPr>
              <a:t>Transfer of control from one thread to another within the same process requires a mode switch to the kernel</a:t>
            </a:r>
          </a:p>
          <a:p>
            <a:pPr algn="just">
              <a:lnSpc>
                <a:spcPct val="120000"/>
              </a:lnSpc>
              <a:buFontTx/>
              <a:buNone/>
            </a:pPr>
            <a:br>
              <a:rPr lang="en-US" altLang="ja-JP" sz="2800" dirty="0">
                <a:ea typeface="ＭＳ Ｐゴシック" panose="020B0600070205080204" pitchFamily="34" charset="-128"/>
              </a:rPr>
            </a:br>
            <a:br>
              <a:rPr lang="en-US" altLang="ja-JP" sz="2800" dirty="0">
                <a:ea typeface="ＭＳ Ｐゴシック" panose="020B0600070205080204" pitchFamily="34" charset="-128"/>
              </a:rPr>
            </a:br>
            <a:br>
              <a:rPr lang="en-US" altLang="ja-JP" sz="2800" dirty="0">
                <a:ea typeface="ＭＳ Ｐゴシック" panose="020B0600070205080204" pitchFamily="34" charset="-128"/>
              </a:rPr>
            </a:br>
            <a:endParaRPr lang="en-US" altLang="ja-JP" sz="230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CE5E3D8A-926E-5183-6096-7E336689B6FB}"/>
              </a:ext>
            </a:extLst>
          </p:cNvPr>
          <p:cNvSpPr>
            <a:spLocks noGrp="1"/>
          </p:cNvSpPr>
          <p:nvPr>
            <p:ph type="sldNum" sz="quarter" idx="12"/>
          </p:nvPr>
        </p:nvSpPr>
        <p:spPr/>
        <p:txBody>
          <a:bodyPr/>
          <a:lstStyle/>
          <a:p>
            <a:fld id="{31EB1402-AE4B-4180-92E4-C219BCCEE049}" type="slidenum">
              <a:rPr lang="ja-JP" altLang="en-US"/>
              <a:pPr/>
              <a:t>59</a:t>
            </a:fld>
            <a:endParaRPr lang="en-US" altLang="ja-JP"/>
          </a:p>
        </p:txBody>
      </p:sp>
      <p:sp>
        <p:nvSpPr>
          <p:cNvPr id="5" name="TextBox 4">
            <a:extLst>
              <a:ext uri="{FF2B5EF4-FFF2-40B4-BE49-F238E27FC236}">
                <a16:creationId xmlns:a16="http://schemas.microsoft.com/office/drawing/2014/main" id="{32502064-0935-6356-D4E2-0B11B71395A8}"/>
              </a:ext>
            </a:extLst>
          </p:cNvPr>
          <p:cNvSpPr txBox="1"/>
          <p:nvPr/>
        </p:nvSpPr>
        <p:spPr>
          <a:xfrm>
            <a:off x="1163136" y="926245"/>
            <a:ext cx="39987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FFFFFF"/>
                </a:solidFill>
                <a:latin typeface="Century Gothic"/>
              </a:rPr>
              <a:t>Kernel Threads</a:t>
            </a:r>
            <a:r>
              <a:rPr lang="en-US" sz="3200" dirty="0">
                <a:latin typeface="Century Gothic"/>
              </a:rPr>
              <a:t>​</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D8A7324F-0023-0509-E3F5-1E6F1B15587C}"/>
              </a:ext>
            </a:extLst>
          </p:cNvPr>
          <p:cNvSpPr>
            <a:spLocks noGrp="1"/>
          </p:cNvSpPr>
          <p:nvPr>
            <p:ph type="sldNum" sz="quarter" idx="12"/>
          </p:nvPr>
        </p:nvSpPr>
        <p:spPr/>
        <p:txBody>
          <a:bodyPr/>
          <a:lstStyle/>
          <a:p>
            <a:fld id="{48D3C976-8FCA-4B19-99E2-60901B5D85CC}" type="slidenum">
              <a:rPr lang="ja-JP" altLang="en-US"/>
              <a:pPr/>
              <a:t>6</a:t>
            </a:fld>
            <a:endParaRPr lang="en-US" altLang="ja-JP"/>
          </a:p>
        </p:txBody>
      </p:sp>
      <p:pic>
        <p:nvPicPr>
          <p:cNvPr id="39939" name="Picture 3">
            <a:extLst>
              <a:ext uri="{FF2B5EF4-FFF2-40B4-BE49-F238E27FC236}">
                <a16:creationId xmlns:a16="http://schemas.microsoft.com/office/drawing/2014/main" id="{E8A32971-764A-80CE-5BBB-FC9923703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55" y="2666605"/>
            <a:ext cx="809625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Text Box 4">
            <a:extLst>
              <a:ext uri="{FF2B5EF4-FFF2-40B4-BE49-F238E27FC236}">
                <a16:creationId xmlns:a16="http://schemas.microsoft.com/office/drawing/2014/main" id="{AB150E54-C6BC-2C01-689C-5C30126FC0F3}"/>
              </a:ext>
            </a:extLst>
          </p:cNvPr>
          <p:cNvSpPr txBox="1">
            <a:spLocks noChangeArrowheads="1"/>
          </p:cNvSpPr>
          <p:nvPr/>
        </p:nvSpPr>
        <p:spPr bwMode="auto">
          <a:xfrm>
            <a:off x="-191339" y="894100"/>
            <a:ext cx="9039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eaLnBrk="1" hangingPunct="1">
              <a:spcBef>
                <a:spcPct val="50000"/>
              </a:spcBef>
            </a:pPr>
            <a:r>
              <a:rPr lang="en-US" altLang="ja-JP" sz="3600" dirty="0">
                <a:solidFill>
                  <a:schemeClr val="bg1"/>
                </a:solidFill>
                <a:latin typeface="Times New Roman"/>
                <a:ea typeface="ＭＳ Ｐゴシック"/>
                <a:cs typeface="Times New Roman"/>
              </a:rPr>
              <a:t>General Structure of Linux kernel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a:extLst>
              <a:ext uri="{FF2B5EF4-FFF2-40B4-BE49-F238E27FC236}">
                <a16:creationId xmlns:a16="http://schemas.microsoft.com/office/drawing/2014/main" id="{95810909-616A-3992-B1C7-ADE3C5AEEBB0}"/>
              </a:ext>
            </a:extLst>
          </p:cNvPr>
          <p:cNvSpPr>
            <a:spLocks noGrp="1" noChangeArrowheads="1"/>
          </p:cNvSpPr>
          <p:nvPr>
            <p:ph type="title"/>
          </p:nvPr>
        </p:nvSpPr>
        <p:spPr>
          <a:noFill/>
          <a:ln/>
          <a:effectLst>
            <a:outerShdw dist="28398" dir="9206097" algn="ctr" rotWithShape="0">
              <a:schemeClr val="bg2"/>
            </a:outerShdw>
          </a:effectLst>
        </p:spPr>
        <p:txBody>
          <a:bodyPr/>
          <a:lstStyle/>
          <a:p>
            <a:r>
              <a:rPr lang="en-US" altLang="ja-JP">
                <a:ea typeface="ＭＳ Ｐゴシック" panose="020B0600070205080204" pitchFamily="34" charset="-128"/>
              </a:rPr>
              <a:t>Threads </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Comparison</a:t>
            </a:r>
          </a:p>
        </p:txBody>
      </p:sp>
      <p:sp>
        <p:nvSpPr>
          <p:cNvPr id="228354" name="Rectangle 2">
            <a:extLst>
              <a:ext uri="{FF2B5EF4-FFF2-40B4-BE49-F238E27FC236}">
                <a16:creationId xmlns:a16="http://schemas.microsoft.com/office/drawing/2014/main" id="{06252B81-5C8E-4AF7-D653-56F4259C4E34}"/>
              </a:ext>
            </a:extLst>
          </p:cNvPr>
          <p:cNvSpPr>
            <a:spLocks noGrp="1" noChangeArrowheads="1"/>
          </p:cNvSpPr>
          <p:nvPr>
            <p:ph idx="1"/>
          </p:nvPr>
        </p:nvSpPr>
        <p:spPr>
          <a:xfrm>
            <a:off x="1066009" y="2534340"/>
            <a:ext cx="7260716" cy="3591823"/>
          </a:xfrm>
        </p:spPr>
        <p:txBody>
          <a:bodyPr vert="horz" lIns="91440" tIns="45720" rIns="91440" bIns="45720" rtlCol="0" anchor="t">
            <a:normAutofit fontScale="62500" lnSpcReduction="20000"/>
          </a:bodyPr>
          <a:lstStyle/>
          <a:p>
            <a:pPr>
              <a:lnSpc>
                <a:spcPct val="80000"/>
              </a:lnSpc>
            </a:pPr>
            <a:endParaRPr lang="ja-JP" altLang="en-US" sz="2800" dirty="0">
              <a:solidFill>
                <a:schemeClr val="tx1"/>
              </a:solidFill>
              <a:latin typeface="Calibri"/>
              <a:ea typeface="ＭＳ Ｐゴシック" panose="020B0600070205080204" pitchFamily="34" charset="-128"/>
              <a:cs typeface="Calibri"/>
            </a:endParaRPr>
          </a:p>
          <a:p>
            <a:pPr>
              <a:lnSpc>
                <a:spcPct val="80000"/>
              </a:lnSpc>
            </a:pPr>
            <a:r>
              <a:rPr lang="en-US" altLang="ja-JP" sz="2800" dirty="0">
                <a:solidFill>
                  <a:schemeClr val="tx1"/>
                </a:solidFill>
                <a:latin typeface="Calibri"/>
                <a:ea typeface="ＭＳ Ｐゴシック"/>
                <a:cs typeface="Calibri"/>
              </a:rPr>
              <a:t>Comparison of creation and synchronization time of ULT, LWP &amp; Process</a:t>
            </a:r>
            <a:br>
              <a:rPr lang="en-US" altLang="ja-JP" sz="2800" dirty="0">
                <a:solidFill>
                  <a:schemeClr val="tx1"/>
                </a:solidFill>
                <a:latin typeface="Calibri"/>
                <a:ea typeface="ＭＳ Ｐゴシック" panose="020B0600070205080204" pitchFamily="34" charset="-128"/>
              </a:rPr>
            </a:br>
            <a:br>
              <a:rPr lang="en-US" altLang="ja-JP" sz="2800" dirty="0">
                <a:solidFill>
                  <a:schemeClr val="tx1"/>
                </a:solidFill>
                <a:latin typeface="Calibri"/>
                <a:ea typeface="ＭＳ Ｐゴシック" panose="020B0600070205080204" pitchFamily="34" charset="-128"/>
              </a:rPr>
            </a:br>
            <a:br>
              <a:rPr lang="en-US" altLang="ja-JP" sz="2800" dirty="0">
                <a:solidFill>
                  <a:schemeClr val="tx1"/>
                </a:solidFill>
                <a:latin typeface="Calibri"/>
                <a:ea typeface="ＭＳ Ｐゴシック" panose="020B0600070205080204" pitchFamily="34" charset="-128"/>
              </a:rPr>
            </a:br>
            <a:r>
              <a:rPr lang="en-US" altLang="ja-JP" sz="2800" dirty="0">
                <a:solidFill>
                  <a:schemeClr val="tx1"/>
                </a:solidFill>
                <a:latin typeface="Calibri"/>
                <a:ea typeface="ＭＳ Ｐゴシック"/>
                <a:cs typeface="Calibri"/>
              </a:rPr>
              <a:t>   CREATION TIME	   SYNCHRONIZATION TIME </a:t>
            </a:r>
            <a:endParaRPr lang="en-US" altLang="ja-JP" sz="2800">
              <a:solidFill>
                <a:schemeClr val="tx1"/>
              </a:solidFill>
              <a:latin typeface="Calibri"/>
              <a:ea typeface="ＭＳ Ｐゴシック" panose="020B0600070205080204" pitchFamily="34" charset="-128"/>
              <a:cs typeface="Calibri"/>
            </a:endParaRPr>
          </a:p>
          <a:p>
            <a:pPr>
              <a:lnSpc>
                <a:spcPct val="80000"/>
              </a:lnSpc>
              <a:buFontTx/>
              <a:buNone/>
            </a:pPr>
            <a:r>
              <a:rPr lang="en-US" altLang="ja-JP" sz="2800" dirty="0">
                <a:solidFill>
                  <a:schemeClr val="tx1"/>
                </a:solidFill>
                <a:latin typeface="Calibri"/>
                <a:ea typeface="ＭＳ Ｐゴシック"/>
                <a:cs typeface="Calibri"/>
              </a:rPr>
              <a:t>			(</a:t>
            </a:r>
            <a:r>
              <a:rPr lang="el-GR" altLang="zh-TW" sz="2800" dirty="0">
                <a:solidFill>
                  <a:schemeClr val="tx1"/>
                </a:solidFill>
                <a:latin typeface="Calibri"/>
                <a:ea typeface="新細明體"/>
                <a:cs typeface="Calibri"/>
              </a:rPr>
              <a:t>μ</a:t>
            </a:r>
            <a:r>
              <a:rPr lang="en-US" altLang="ja-JP" sz="2800" dirty="0">
                <a:solidFill>
                  <a:schemeClr val="tx1"/>
                </a:solidFill>
                <a:latin typeface="Calibri"/>
                <a:ea typeface="ＭＳ Ｐゴシック"/>
                <a:cs typeface="Calibri"/>
              </a:rPr>
              <a:t> sec) 			(</a:t>
            </a:r>
            <a:r>
              <a:rPr lang="el-GR" altLang="zh-TW" sz="2800" dirty="0">
                <a:solidFill>
                  <a:schemeClr val="tx1"/>
                </a:solidFill>
                <a:latin typeface="Calibri"/>
                <a:ea typeface="新細明體"/>
                <a:cs typeface="Calibri"/>
              </a:rPr>
              <a:t>μ</a:t>
            </a:r>
            <a:r>
              <a:rPr lang="en-US" altLang="ja-JP" sz="2800" dirty="0">
                <a:solidFill>
                  <a:schemeClr val="tx1"/>
                </a:solidFill>
                <a:latin typeface="Calibri"/>
                <a:ea typeface="ＭＳ Ｐゴシック"/>
                <a:cs typeface="Calibri"/>
              </a:rPr>
              <a:t> sec) 						</a:t>
            </a:r>
          </a:p>
          <a:p>
            <a:pPr>
              <a:lnSpc>
                <a:spcPct val="80000"/>
              </a:lnSpc>
            </a:pPr>
            <a:r>
              <a:rPr lang="en-US" altLang="ja-JP" sz="2800" dirty="0">
                <a:solidFill>
                  <a:schemeClr val="tx1"/>
                </a:solidFill>
                <a:latin typeface="Calibri"/>
                <a:ea typeface="ＭＳ Ｐゴシック"/>
                <a:cs typeface="Calibri"/>
              </a:rPr>
              <a:t>ULT 	52 				66 </a:t>
            </a:r>
            <a:endParaRPr lang="en-US" altLang="ja-JP" sz="2800">
              <a:solidFill>
                <a:schemeClr val="tx1"/>
              </a:solidFill>
              <a:latin typeface="Calibri"/>
              <a:ea typeface="ＭＳ Ｐゴシック" panose="020B0600070205080204" pitchFamily="34" charset="-128"/>
              <a:cs typeface="Calibri"/>
            </a:endParaRPr>
          </a:p>
          <a:p>
            <a:pPr>
              <a:lnSpc>
                <a:spcPct val="80000"/>
              </a:lnSpc>
            </a:pPr>
            <a:r>
              <a:rPr lang="en-US" altLang="ja-JP" sz="2800" dirty="0">
                <a:solidFill>
                  <a:schemeClr val="tx1"/>
                </a:solidFill>
                <a:latin typeface="Calibri"/>
                <a:ea typeface="ＭＳ Ｐゴシック"/>
                <a:cs typeface="Calibri"/>
              </a:rPr>
              <a:t>LWP 	350 				390</a:t>
            </a:r>
          </a:p>
          <a:p>
            <a:pPr>
              <a:lnSpc>
                <a:spcPct val="80000"/>
              </a:lnSpc>
            </a:pPr>
            <a:r>
              <a:rPr lang="en-US" altLang="ja-JP" sz="2800" dirty="0">
                <a:solidFill>
                  <a:schemeClr val="tx1"/>
                </a:solidFill>
                <a:latin typeface="Calibri"/>
                <a:ea typeface="ＭＳ Ｐゴシック"/>
                <a:cs typeface="Calibri"/>
              </a:rPr>
              <a:t>Process 	1700 				200</a:t>
            </a:r>
            <a:br>
              <a:rPr lang="en-US" altLang="ja-JP" sz="2800" dirty="0">
                <a:solidFill>
                  <a:schemeClr val="tx1"/>
                </a:solidFill>
                <a:latin typeface="Calibri"/>
                <a:ea typeface="ＭＳ Ｐゴシック" panose="020B0600070205080204" pitchFamily="34" charset="-128"/>
              </a:rPr>
            </a:br>
            <a:br>
              <a:rPr lang="en-US" altLang="ja-JP" sz="2800" dirty="0">
                <a:solidFill>
                  <a:schemeClr val="tx1"/>
                </a:solidFill>
                <a:latin typeface="Calibri"/>
                <a:ea typeface="ＭＳ Ｐゴシック" panose="020B0600070205080204" pitchFamily="34" charset="-128"/>
              </a:rPr>
            </a:br>
            <a:br>
              <a:rPr lang="en-US" altLang="ja-JP" sz="2800" dirty="0">
                <a:solidFill>
                  <a:schemeClr val="tx1"/>
                </a:solidFill>
                <a:latin typeface="Calibri"/>
                <a:ea typeface="ＭＳ Ｐゴシック" panose="020B0600070205080204" pitchFamily="34" charset="-128"/>
              </a:rPr>
            </a:br>
            <a:br>
              <a:rPr lang="en-US" altLang="ja-JP" sz="2800" dirty="0">
                <a:solidFill>
                  <a:schemeClr val="tx1"/>
                </a:solidFill>
                <a:latin typeface="Calibri"/>
                <a:ea typeface="ＭＳ Ｐゴシック" panose="020B0600070205080204" pitchFamily="34" charset="-128"/>
              </a:rPr>
            </a:br>
            <a:br>
              <a:rPr lang="en-US" altLang="ja-JP" sz="2800" dirty="0">
                <a:solidFill>
                  <a:schemeClr val="tx1"/>
                </a:solidFill>
                <a:latin typeface="Calibri"/>
                <a:ea typeface="ＭＳ Ｐゴシック" panose="020B0600070205080204" pitchFamily="34" charset="-128"/>
              </a:rPr>
            </a:br>
            <a:br>
              <a:rPr lang="en-US" altLang="ja-JP" sz="2800" dirty="0">
                <a:solidFill>
                  <a:schemeClr val="tx1"/>
                </a:solidFill>
                <a:latin typeface="Calibri"/>
                <a:ea typeface="ＭＳ Ｐゴシック" panose="020B0600070205080204" pitchFamily="34" charset="-128"/>
              </a:rPr>
            </a:br>
            <a:endParaRPr lang="en-US" altLang="ja-JP" sz="280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B2C439E8-0677-DDC7-729F-935AAE9C1799}"/>
              </a:ext>
            </a:extLst>
          </p:cNvPr>
          <p:cNvSpPr>
            <a:spLocks noGrp="1"/>
          </p:cNvSpPr>
          <p:nvPr>
            <p:ph type="sldNum" sz="quarter" idx="12"/>
          </p:nvPr>
        </p:nvSpPr>
        <p:spPr/>
        <p:txBody>
          <a:bodyPr/>
          <a:lstStyle/>
          <a:p>
            <a:fld id="{BDA6A731-9216-497B-BE77-91846233FD44}" type="slidenum">
              <a:rPr lang="ja-JP" altLang="en-US"/>
              <a:pPr/>
              <a:t>60</a:t>
            </a:fld>
            <a:endParaRPr lang="en-US" altLang="ja-JP"/>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a:extLst>
              <a:ext uri="{FF2B5EF4-FFF2-40B4-BE49-F238E27FC236}">
                <a16:creationId xmlns:a16="http://schemas.microsoft.com/office/drawing/2014/main" id="{264A78D2-3062-AF39-CC59-B4C62066EA26}"/>
              </a:ext>
            </a:extLst>
          </p:cNvPr>
          <p:cNvSpPr>
            <a:spLocks noGrp="1" noChangeArrowheads="1"/>
          </p:cNvSpPr>
          <p:nvPr>
            <p:ph type="title"/>
          </p:nvPr>
        </p:nvSpPr>
        <p:spPr>
          <a:noFill/>
          <a:ln/>
          <a:effectLst>
            <a:outerShdw dist="28398" dir="9206097" algn="ctr" rotWithShape="0">
              <a:schemeClr val="bg2"/>
            </a:outerShdw>
          </a:effectLst>
        </p:spPr>
        <p:txBody>
          <a:bodyPr/>
          <a:lstStyle/>
          <a:p>
            <a:r>
              <a:rPr lang="en-US" altLang="ja-JP">
                <a:ea typeface="ＭＳ Ｐゴシック" panose="020B0600070205080204" pitchFamily="34" charset="-128"/>
              </a:rPr>
              <a:t>Threads -Applications</a:t>
            </a:r>
          </a:p>
        </p:txBody>
      </p:sp>
      <p:sp>
        <p:nvSpPr>
          <p:cNvPr id="234498" name="Rectangle 2">
            <a:extLst>
              <a:ext uri="{FF2B5EF4-FFF2-40B4-BE49-F238E27FC236}">
                <a16:creationId xmlns:a16="http://schemas.microsoft.com/office/drawing/2014/main" id="{D7E15639-DA0C-80FC-AE35-5AF607AD3CA1}"/>
              </a:ext>
            </a:extLst>
          </p:cNvPr>
          <p:cNvSpPr>
            <a:spLocks noGrp="1" noChangeArrowheads="1"/>
          </p:cNvSpPr>
          <p:nvPr>
            <p:ph idx="1"/>
          </p:nvPr>
        </p:nvSpPr>
        <p:spPr>
          <a:xfrm>
            <a:off x="414289" y="2489200"/>
            <a:ext cx="8406213" cy="3921470"/>
          </a:xfrm>
        </p:spPr>
        <p:txBody>
          <a:bodyPr vert="horz" lIns="91440" tIns="45720" rIns="91440" bIns="45720" rtlCol="0" anchor="t">
            <a:normAutofit fontScale="77500" lnSpcReduction="20000"/>
          </a:bodyPr>
          <a:lstStyle/>
          <a:p>
            <a:r>
              <a:rPr lang="en-US" altLang="ja-JP" sz="2800" dirty="0">
                <a:latin typeface="Calibri"/>
                <a:ea typeface="ＭＳ Ｐゴシック"/>
                <a:cs typeface="Calibri"/>
              </a:rPr>
              <a:t>Improve application responsiveness</a:t>
            </a:r>
          </a:p>
          <a:p>
            <a:r>
              <a:rPr lang="en-US" altLang="ja-JP" sz="2800" dirty="0">
                <a:latin typeface="Calibri"/>
                <a:ea typeface="ＭＳ Ｐゴシック"/>
                <a:cs typeface="Calibri"/>
              </a:rPr>
              <a:t>Use multiprocessors more efficiently</a:t>
            </a:r>
          </a:p>
          <a:p>
            <a:r>
              <a:rPr lang="en-US" altLang="ja-JP" sz="2800" dirty="0">
                <a:latin typeface="Calibri"/>
                <a:ea typeface="ＭＳ Ｐゴシック"/>
                <a:cs typeface="Calibri"/>
              </a:rPr>
              <a:t>Improve program structure</a:t>
            </a:r>
          </a:p>
          <a:p>
            <a:r>
              <a:rPr lang="en-US" altLang="ja-JP" sz="2800" dirty="0">
                <a:latin typeface="Calibri"/>
                <a:ea typeface="ＭＳ Ｐゴシック"/>
                <a:cs typeface="Calibri"/>
              </a:rPr>
              <a:t>use fewer system resources</a:t>
            </a:r>
          </a:p>
          <a:p>
            <a:r>
              <a:rPr lang="en-US" altLang="ja-JP" sz="2800" dirty="0">
                <a:latin typeface="Calibri"/>
                <a:ea typeface="ＭＳ Ｐゴシック"/>
                <a:cs typeface="Calibri"/>
              </a:rPr>
              <a:t>Specific applications in uniprocessor machines</a:t>
            </a:r>
          </a:p>
          <a:p>
            <a:pPr>
              <a:buFontTx/>
              <a:buNone/>
            </a:pPr>
            <a:endParaRPr lang="en-US" altLang="ja-JP" sz="800" dirty="0">
              <a:latin typeface="Calibri"/>
              <a:ea typeface="ＭＳ Ｐゴシック" panose="020B0600070205080204" pitchFamily="34" charset="-128"/>
              <a:cs typeface="Calibri"/>
            </a:endParaRPr>
          </a:p>
          <a:p>
            <a:pPr>
              <a:buNone/>
            </a:pPr>
            <a:r>
              <a:rPr lang="en-US" altLang="ja-JP" sz="2800" dirty="0">
                <a:latin typeface="Calibri"/>
                <a:ea typeface="ＭＳ Ｐゴシック"/>
                <a:cs typeface="Calibri"/>
              </a:rPr>
              <a:t>Applications </a:t>
            </a:r>
            <a:endParaRPr lang="en-US" altLang="ja-JP" sz="2800" dirty="0">
              <a:latin typeface="Calibri"/>
              <a:ea typeface="ＭＳ Ｐゴシック" panose="020B0600070205080204" pitchFamily="34" charset="-128"/>
              <a:cs typeface="Calibri"/>
            </a:endParaRPr>
          </a:p>
          <a:p>
            <a:r>
              <a:rPr lang="en-US" altLang="ja-JP" sz="2800" dirty="0">
                <a:latin typeface="Calibri"/>
                <a:ea typeface="ＭＳ Ｐゴシック"/>
                <a:cs typeface="Calibri"/>
              </a:rPr>
              <a:t>A file server on a LAN</a:t>
            </a:r>
          </a:p>
          <a:p>
            <a:r>
              <a:rPr lang="en-US" altLang="ja-JP" sz="2800" dirty="0">
                <a:latin typeface="Calibri"/>
                <a:ea typeface="ＭＳ Ｐゴシック"/>
                <a:cs typeface="Calibri"/>
              </a:rPr>
              <a:t>Graphical User Interfaces (GUIs)</a:t>
            </a:r>
          </a:p>
          <a:p>
            <a:r>
              <a:rPr lang="en-US" altLang="ja-JP" sz="2800" dirty="0">
                <a:latin typeface="Calibri"/>
                <a:ea typeface="ＭＳ Ｐゴシック"/>
                <a:cs typeface="Calibri"/>
              </a:rPr>
              <a:t>web applications</a:t>
            </a:r>
          </a:p>
        </p:txBody>
      </p:sp>
      <p:sp>
        <p:nvSpPr>
          <p:cNvPr id="2" name="Slide Number Placeholder 5">
            <a:extLst>
              <a:ext uri="{FF2B5EF4-FFF2-40B4-BE49-F238E27FC236}">
                <a16:creationId xmlns:a16="http://schemas.microsoft.com/office/drawing/2014/main" id="{B2FA154D-4994-92F3-C691-13110A4F6120}"/>
              </a:ext>
            </a:extLst>
          </p:cNvPr>
          <p:cNvSpPr>
            <a:spLocks noGrp="1"/>
          </p:cNvSpPr>
          <p:nvPr>
            <p:ph type="sldNum" sz="quarter" idx="12"/>
          </p:nvPr>
        </p:nvSpPr>
        <p:spPr/>
        <p:txBody>
          <a:bodyPr/>
          <a:lstStyle/>
          <a:p>
            <a:fld id="{6D7DE8AB-4070-4196-A210-0EA8D8960C3B}" type="slidenum">
              <a:rPr lang="ja-JP" altLang="en-US"/>
              <a:pPr/>
              <a:t>61</a:t>
            </a:fld>
            <a:endParaRPr lang="en-US" altLang="ja-JP"/>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4992B75E-D272-1C88-B5D0-DA8BE7E889B6}"/>
              </a:ext>
            </a:extLst>
          </p:cNvPr>
          <p:cNvSpPr>
            <a:spLocks noGrp="1" noChangeArrowheads="1"/>
          </p:cNvSpPr>
          <p:nvPr>
            <p:ph type="title"/>
          </p:nvPr>
        </p:nvSpPr>
        <p:spPr>
          <a:xfrm>
            <a:off x="859915" y="559853"/>
            <a:ext cx="8686800" cy="1143000"/>
          </a:xfrm>
          <a:noFill/>
          <a:ln/>
        </p:spPr>
        <p:txBody>
          <a:bodyPr lIns="92075" tIns="46038" rIns="92075" bIns="46038" anchor="b"/>
          <a:lstStyle/>
          <a:p>
            <a:r>
              <a:rPr lang="en-US" altLang="ja-JP">
                <a:ea typeface="ＭＳ Ｐゴシック" panose="020B0600070205080204" pitchFamily="34" charset="-128"/>
              </a:rPr>
              <a:t>Threads </a:t>
            </a:r>
            <a:r>
              <a:rPr lang="en-US" altLang="ja-JP">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OS implementation</a:t>
            </a:r>
          </a:p>
        </p:txBody>
      </p:sp>
      <p:sp>
        <p:nvSpPr>
          <p:cNvPr id="2" name="Slide Number Placeholder 5">
            <a:extLst>
              <a:ext uri="{FF2B5EF4-FFF2-40B4-BE49-F238E27FC236}">
                <a16:creationId xmlns:a16="http://schemas.microsoft.com/office/drawing/2014/main" id="{89B3D829-1753-2CDF-A61A-65C4DCFD486D}"/>
              </a:ext>
            </a:extLst>
          </p:cNvPr>
          <p:cNvSpPr>
            <a:spLocks noGrp="1"/>
          </p:cNvSpPr>
          <p:nvPr>
            <p:ph type="sldNum" sz="quarter" idx="12"/>
          </p:nvPr>
        </p:nvSpPr>
        <p:spPr/>
        <p:txBody>
          <a:bodyPr/>
          <a:lstStyle/>
          <a:p>
            <a:fld id="{C5E79869-9AB1-41C6-A62A-0417991093E8}" type="slidenum">
              <a:rPr lang="ja-JP" altLang="en-US"/>
              <a:pPr/>
              <a:t>62</a:t>
            </a:fld>
            <a:endParaRPr lang="en-US" altLang="ja-JP"/>
          </a:p>
        </p:txBody>
      </p:sp>
      <p:sp>
        <p:nvSpPr>
          <p:cNvPr id="236547" name="Rectangle 3">
            <a:extLst>
              <a:ext uri="{FF2B5EF4-FFF2-40B4-BE49-F238E27FC236}">
                <a16:creationId xmlns:a16="http://schemas.microsoft.com/office/drawing/2014/main" id="{9FBDCB31-6137-3464-726A-C359961788FE}"/>
              </a:ext>
            </a:extLst>
          </p:cNvPr>
          <p:cNvSpPr>
            <a:spLocks noChangeArrowheads="1"/>
          </p:cNvSpPr>
          <p:nvPr/>
        </p:nvSpPr>
        <p:spPr bwMode="auto">
          <a:xfrm>
            <a:off x="2135188" y="2287588"/>
            <a:ext cx="987425" cy="987425"/>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36548" name="Rectangle 4">
            <a:extLst>
              <a:ext uri="{FF2B5EF4-FFF2-40B4-BE49-F238E27FC236}">
                <a16:creationId xmlns:a16="http://schemas.microsoft.com/office/drawing/2014/main" id="{7012B55B-25C5-D516-7409-CD8C10A392D9}"/>
              </a:ext>
            </a:extLst>
          </p:cNvPr>
          <p:cNvSpPr>
            <a:spLocks noChangeArrowheads="1"/>
          </p:cNvSpPr>
          <p:nvPr/>
        </p:nvSpPr>
        <p:spPr bwMode="auto">
          <a:xfrm>
            <a:off x="5945188" y="2287588"/>
            <a:ext cx="987425" cy="987425"/>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36549" name="Rectangle 5">
            <a:extLst>
              <a:ext uri="{FF2B5EF4-FFF2-40B4-BE49-F238E27FC236}">
                <a16:creationId xmlns:a16="http://schemas.microsoft.com/office/drawing/2014/main" id="{A2E32519-BD03-1D84-FBB2-9F21AAAB8423}"/>
              </a:ext>
            </a:extLst>
          </p:cNvPr>
          <p:cNvSpPr>
            <a:spLocks noChangeArrowheads="1"/>
          </p:cNvSpPr>
          <p:nvPr/>
        </p:nvSpPr>
        <p:spPr bwMode="auto">
          <a:xfrm>
            <a:off x="1296988" y="4344988"/>
            <a:ext cx="987425" cy="987425"/>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36550" name="Rectangle 6">
            <a:extLst>
              <a:ext uri="{FF2B5EF4-FFF2-40B4-BE49-F238E27FC236}">
                <a16:creationId xmlns:a16="http://schemas.microsoft.com/office/drawing/2014/main" id="{3C05D8DA-7300-D043-A07F-28D321B967EB}"/>
              </a:ext>
            </a:extLst>
          </p:cNvPr>
          <p:cNvSpPr>
            <a:spLocks noChangeArrowheads="1"/>
          </p:cNvSpPr>
          <p:nvPr/>
        </p:nvSpPr>
        <p:spPr bwMode="auto">
          <a:xfrm>
            <a:off x="2973388" y="4344988"/>
            <a:ext cx="987425" cy="987425"/>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36551" name="Rectangle 7">
            <a:extLst>
              <a:ext uri="{FF2B5EF4-FFF2-40B4-BE49-F238E27FC236}">
                <a16:creationId xmlns:a16="http://schemas.microsoft.com/office/drawing/2014/main" id="{F469C2E8-9540-F8F1-B932-73F7CC40CEF5}"/>
              </a:ext>
            </a:extLst>
          </p:cNvPr>
          <p:cNvSpPr>
            <a:spLocks noChangeArrowheads="1"/>
          </p:cNvSpPr>
          <p:nvPr/>
        </p:nvSpPr>
        <p:spPr bwMode="auto">
          <a:xfrm>
            <a:off x="5106988" y="4344988"/>
            <a:ext cx="987425" cy="987425"/>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36552" name="Rectangle 8">
            <a:extLst>
              <a:ext uri="{FF2B5EF4-FFF2-40B4-BE49-F238E27FC236}">
                <a16:creationId xmlns:a16="http://schemas.microsoft.com/office/drawing/2014/main" id="{AC2B0D24-FD16-7667-EDA4-5333E6206805}"/>
              </a:ext>
            </a:extLst>
          </p:cNvPr>
          <p:cNvSpPr>
            <a:spLocks noChangeArrowheads="1"/>
          </p:cNvSpPr>
          <p:nvPr/>
        </p:nvSpPr>
        <p:spPr bwMode="auto">
          <a:xfrm>
            <a:off x="6783388" y="4344988"/>
            <a:ext cx="987425" cy="987425"/>
          </a:xfrm>
          <a:prstGeom prst="rect">
            <a:avLst/>
          </a:prstGeom>
          <a:solidFill>
            <a:srgbClr val="DDDDDD"/>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36553" name="Freeform 9">
            <a:extLst>
              <a:ext uri="{FF2B5EF4-FFF2-40B4-BE49-F238E27FC236}">
                <a16:creationId xmlns:a16="http://schemas.microsoft.com/office/drawing/2014/main" id="{93BDEBC8-45E7-2FAD-E7CA-C15BDA201F40}"/>
              </a:ext>
            </a:extLst>
          </p:cNvPr>
          <p:cNvSpPr>
            <a:spLocks/>
          </p:cNvSpPr>
          <p:nvPr/>
        </p:nvSpPr>
        <p:spPr bwMode="auto">
          <a:xfrm>
            <a:off x="6869113" y="4494213"/>
            <a:ext cx="158750" cy="690562"/>
          </a:xfrm>
          <a:custGeom>
            <a:avLst/>
            <a:gdLst>
              <a:gd name="T0" fmla="*/ 49 w 100"/>
              <a:gd name="T1" fmla="*/ 0 h 435"/>
              <a:gd name="T2" fmla="*/ 85 w 100"/>
              <a:gd name="T3" fmla="*/ 16 h 435"/>
              <a:gd name="T4" fmla="*/ 99 w 100"/>
              <a:gd name="T5" fmla="*/ 27 h 435"/>
              <a:gd name="T6" fmla="*/ 99 w 100"/>
              <a:gd name="T7" fmla="*/ 47 h 435"/>
              <a:gd name="T8" fmla="*/ 92 w 100"/>
              <a:gd name="T9" fmla="*/ 63 h 435"/>
              <a:gd name="T10" fmla="*/ 78 w 100"/>
              <a:gd name="T11" fmla="*/ 79 h 435"/>
              <a:gd name="T12" fmla="*/ 49 w 100"/>
              <a:gd name="T13" fmla="*/ 121 h 435"/>
              <a:gd name="T14" fmla="*/ 14 w 100"/>
              <a:gd name="T15" fmla="*/ 162 h 435"/>
              <a:gd name="T16" fmla="*/ 7 w 100"/>
              <a:gd name="T17" fmla="*/ 178 h 435"/>
              <a:gd name="T18" fmla="*/ 0 w 100"/>
              <a:gd name="T19" fmla="*/ 194 h 435"/>
              <a:gd name="T20" fmla="*/ 7 w 100"/>
              <a:gd name="T21" fmla="*/ 204 h 435"/>
              <a:gd name="T22" fmla="*/ 14 w 100"/>
              <a:gd name="T23" fmla="*/ 209 h 435"/>
              <a:gd name="T24" fmla="*/ 49 w 100"/>
              <a:gd name="T25" fmla="*/ 220 h 435"/>
              <a:gd name="T26" fmla="*/ 85 w 100"/>
              <a:gd name="T27" fmla="*/ 225 h 435"/>
              <a:gd name="T28" fmla="*/ 92 w 100"/>
              <a:gd name="T29" fmla="*/ 230 h 435"/>
              <a:gd name="T30" fmla="*/ 99 w 100"/>
              <a:gd name="T31" fmla="*/ 241 h 435"/>
              <a:gd name="T32" fmla="*/ 92 w 100"/>
              <a:gd name="T33" fmla="*/ 256 h 435"/>
              <a:gd name="T34" fmla="*/ 85 w 100"/>
              <a:gd name="T35" fmla="*/ 272 h 435"/>
              <a:gd name="T36" fmla="*/ 49 w 100"/>
              <a:gd name="T37" fmla="*/ 314 h 435"/>
              <a:gd name="T38" fmla="*/ 21 w 100"/>
              <a:gd name="T39" fmla="*/ 356 h 435"/>
              <a:gd name="T40" fmla="*/ 7 w 100"/>
              <a:gd name="T41" fmla="*/ 371 h 435"/>
              <a:gd name="T42" fmla="*/ 0 w 100"/>
              <a:gd name="T43" fmla="*/ 387 h 435"/>
              <a:gd name="T44" fmla="*/ 0 w 100"/>
              <a:gd name="T45" fmla="*/ 408 h 435"/>
              <a:gd name="T46" fmla="*/ 14 w 100"/>
              <a:gd name="T47" fmla="*/ 418 h 435"/>
              <a:gd name="T48" fmla="*/ 49 w 100"/>
              <a:gd name="T49"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435">
                <a:moveTo>
                  <a:pt x="49" y="0"/>
                </a:moveTo>
                <a:lnTo>
                  <a:pt x="85" y="16"/>
                </a:lnTo>
                <a:lnTo>
                  <a:pt x="99" y="27"/>
                </a:lnTo>
                <a:lnTo>
                  <a:pt x="99" y="47"/>
                </a:lnTo>
                <a:lnTo>
                  <a:pt x="92" y="63"/>
                </a:lnTo>
                <a:lnTo>
                  <a:pt x="78" y="79"/>
                </a:lnTo>
                <a:lnTo>
                  <a:pt x="49" y="121"/>
                </a:lnTo>
                <a:lnTo>
                  <a:pt x="14" y="162"/>
                </a:lnTo>
                <a:lnTo>
                  <a:pt x="7" y="178"/>
                </a:lnTo>
                <a:lnTo>
                  <a:pt x="0" y="194"/>
                </a:lnTo>
                <a:lnTo>
                  <a:pt x="7" y="204"/>
                </a:lnTo>
                <a:lnTo>
                  <a:pt x="14" y="209"/>
                </a:lnTo>
                <a:lnTo>
                  <a:pt x="49" y="220"/>
                </a:lnTo>
                <a:lnTo>
                  <a:pt x="85" y="225"/>
                </a:lnTo>
                <a:lnTo>
                  <a:pt x="92" y="230"/>
                </a:lnTo>
                <a:lnTo>
                  <a:pt x="99" y="241"/>
                </a:lnTo>
                <a:lnTo>
                  <a:pt x="92" y="256"/>
                </a:lnTo>
                <a:lnTo>
                  <a:pt x="85" y="272"/>
                </a:lnTo>
                <a:lnTo>
                  <a:pt x="49" y="314"/>
                </a:lnTo>
                <a:lnTo>
                  <a:pt x="21" y="356"/>
                </a:lnTo>
                <a:lnTo>
                  <a:pt x="7" y="371"/>
                </a:lnTo>
                <a:lnTo>
                  <a:pt x="0" y="387"/>
                </a:lnTo>
                <a:lnTo>
                  <a:pt x="0" y="408"/>
                </a:lnTo>
                <a:lnTo>
                  <a:pt x="14" y="418"/>
                </a:lnTo>
                <a:lnTo>
                  <a:pt x="49"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54" name="Freeform 10">
            <a:extLst>
              <a:ext uri="{FF2B5EF4-FFF2-40B4-BE49-F238E27FC236}">
                <a16:creationId xmlns:a16="http://schemas.microsoft.com/office/drawing/2014/main" id="{9BB7C44F-CCC0-11E2-CCF7-2C42618C824F}"/>
              </a:ext>
            </a:extLst>
          </p:cNvPr>
          <p:cNvSpPr>
            <a:spLocks/>
          </p:cNvSpPr>
          <p:nvPr/>
        </p:nvSpPr>
        <p:spPr bwMode="auto">
          <a:xfrm>
            <a:off x="3362325" y="4494213"/>
            <a:ext cx="160338" cy="690562"/>
          </a:xfrm>
          <a:custGeom>
            <a:avLst/>
            <a:gdLst>
              <a:gd name="T0" fmla="*/ 50 w 101"/>
              <a:gd name="T1" fmla="*/ 0 h 435"/>
              <a:gd name="T2" fmla="*/ 71 w 101"/>
              <a:gd name="T3" fmla="*/ 6 h 435"/>
              <a:gd name="T4" fmla="*/ 89 w 101"/>
              <a:gd name="T5" fmla="*/ 16 h 435"/>
              <a:gd name="T6" fmla="*/ 96 w 101"/>
              <a:gd name="T7" fmla="*/ 27 h 435"/>
              <a:gd name="T8" fmla="*/ 100 w 101"/>
              <a:gd name="T9" fmla="*/ 37 h 435"/>
              <a:gd name="T10" fmla="*/ 96 w 101"/>
              <a:gd name="T11" fmla="*/ 47 h 435"/>
              <a:gd name="T12" fmla="*/ 89 w 101"/>
              <a:gd name="T13" fmla="*/ 63 h 435"/>
              <a:gd name="T14" fmla="*/ 79 w 101"/>
              <a:gd name="T15" fmla="*/ 79 h 435"/>
              <a:gd name="T16" fmla="*/ 46 w 101"/>
              <a:gd name="T17" fmla="*/ 121 h 435"/>
              <a:gd name="T18" fmla="*/ 32 w 101"/>
              <a:gd name="T19" fmla="*/ 141 h 435"/>
              <a:gd name="T20" fmla="*/ 18 w 101"/>
              <a:gd name="T21" fmla="*/ 162 h 435"/>
              <a:gd name="T22" fmla="*/ 7 w 101"/>
              <a:gd name="T23" fmla="*/ 178 h 435"/>
              <a:gd name="T24" fmla="*/ 4 w 101"/>
              <a:gd name="T25" fmla="*/ 194 h 435"/>
              <a:gd name="T26" fmla="*/ 7 w 101"/>
              <a:gd name="T27" fmla="*/ 204 h 435"/>
              <a:gd name="T28" fmla="*/ 18 w 101"/>
              <a:gd name="T29" fmla="*/ 209 h 435"/>
              <a:gd name="T30" fmla="*/ 32 w 101"/>
              <a:gd name="T31" fmla="*/ 215 h 435"/>
              <a:gd name="T32" fmla="*/ 50 w 101"/>
              <a:gd name="T33" fmla="*/ 220 h 435"/>
              <a:gd name="T34" fmla="*/ 68 w 101"/>
              <a:gd name="T35" fmla="*/ 220 h 435"/>
              <a:gd name="T36" fmla="*/ 82 w 101"/>
              <a:gd name="T37" fmla="*/ 225 h 435"/>
              <a:gd name="T38" fmla="*/ 93 w 101"/>
              <a:gd name="T39" fmla="*/ 230 h 435"/>
              <a:gd name="T40" fmla="*/ 96 w 101"/>
              <a:gd name="T41" fmla="*/ 241 h 435"/>
              <a:gd name="T42" fmla="*/ 93 w 101"/>
              <a:gd name="T43" fmla="*/ 256 h 435"/>
              <a:gd name="T44" fmla="*/ 82 w 101"/>
              <a:gd name="T45" fmla="*/ 272 h 435"/>
              <a:gd name="T46" fmla="*/ 68 w 101"/>
              <a:gd name="T47" fmla="*/ 293 h 435"/>
              <a:gd name="T48" fmla="*/ 54 w 101"/>
              <a:gd name="T49" fmla="*/ 314 h 435"/>
              <a:gd name="T50" fmla="*/ 22 w 101"/>
              <a:gd name="T51" fmla="*/ 356 h 435"/>
              <a:gd name="T52" fmla="*/ 11 w 101"/>
              <a:gd name="T53" fmla="*/ 371 h 435"/>
              <a:gd name="T54" fmla="*/ 4 w 101"/>
              <a:gd name="T55" fmla="*/ 387 h 435"/>
              <a:gd name="T56" fmla="*/ 0 w 101"/>
              <a:gd name="T57" fmla="*/ 397 h 435"/>
              <a:gd name="T58" fmla="*/ 4 w 101"/>
              <a:gd name="T59" fmla="*/ 408 h 435"/>
              <a:gd name="T60" fmla="*/ 11 w 101"/>
              <a:gd name="T61" fmla="*/ 418 h 435"/>
              <a:gd name="T62" fmla="*/ 29 w 101"/>
              <a:gd name="T63" fmla="*/ 429 h 435"/>
              <a:gd name="T64" fmla="*/ 50 w 101"/>
              <a:gd name="T65"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435">
                <a:moveTo>
                  <a:pt x="50" y="0"/>
                </a:moveTo>
                <a:lnTo>
                  <a:pt x="71" y="6"/>
                </a:lnTo>
                <a:lnTo>
                  <a:pt x="89" y="16"/>
                </a:lnTo>
                <a:lnTo>
                  <a:pt x="96" y="27"/>
                </a:lnTo>
                <a:lnTo>
                  <a:pt x="100" y="37"/>
                </a:lnTo>
                <a:lnTo>
                  <a:pt x="96" y="47"/>
                </a:lnTo>
                <a:lnTo>
                  <a:pt x="89" y="63"/>
                </a:lnTo>
                <a:lnTo>
                  <a:pt x="79" y="79"/>
                </a:lnTo>
                <a:lnTo>
                  <a:pt x="46" y="121"/>
                </a:lnTo>
                <a:lnTo>
                  <a:pt x="32" y="141"/>
                </a:lnTo>
                <a:lnTo>
                  <a:pt x="18" y="162"/>
                </a:lnTo>
                <a:lnTo>
                  <a:pt x="7" y="178"/>
                </a:lnTo>
                <a:lnTo>
                  <a:pt x="4" y="194"/>
                </a:lnTo>
                <a:lnTo>
                  <a:pt x="7" y="204"/>
                </a:lnTo>
                <a:lnTo>
                  <a:pt x="18" y="209"/>
                </a:lnTo>
                <a:lnTo>
                  <a:pt x="32" y="215"/>
                </a:lnTo>
                <a:lnTo>
                  <a:pt x="50" y="220"/>
                </a:lnTo>
                <a:lnTo>
                  <a:pt x="68" y="220"/>
                </a:lnTo>
                <a:lnTo>
                  <a:pt x="82" y="225"/>
                </a:lnTo>
                <a:lnTo>
                  <a:pt x="93" y="230"/>
                </a:lnTo>
                <a:lnTo>
                  <a:pt x="96" y="241"/>
                </a:lnTo>
                <a:lnTo>
                  <a:pt x="93" y="256"/>
                </a:lnTo>
                <a:lnTo>
                  <a:pt x="82" y="272"/>
                </a:lnTo>
                <a:lnTo>
                  <a:pt x="68" y="293"/>
                </a:lnTo>
                <a:lnTo>
                  <a:pt x="54" y="314"/>
                </a:lnTo>
                <a:lnTo>
                  <a:pt x="22" y="356"/>
                </a:lnTo>
                <a:lnTo>
                  <a:pt x="11" y="371"/>
                </a:lnTo>
                <a:lnTo>
                  <a:pt x="4" y="387"/>
                </a:lnTo>
                <a:lnTo>
                  <a:pt x="0" y="397"/>
                </a:lnTo>
                <a:lnTo>
                  <a:pt x="4" y="408"/>
                </a:lnTo>
                <a:lnTo>
                  <a:pt x="11" y="418"/>
                </a:lnTo>
                <a:lnTo>
                  <a:pt x="29" y="429"/>
                </a:lnTo>
                <a:lnTo>
                  <a:pt x="50"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55" name="Freeform 11">
            <a:extLst>
              <a:ext uri="{FF2B5EF4-FFF2-40B4-BE49-F238E27FC236}">
                <a16:creationId xmlns:a16="http://schemas.microsoft.com/office/drawing/2014/main" id="{65CED992-4299-98F5-9CA1-263C22D08A6A}"/>
              </a:ext>
            </a:extLst>
          </p:cNvPr>
          <p:cNvSpPr>
            <a:spLocks/>
          </p:cNvSpPr>
          <p:nvPr/>
        </p:nvSpPr>
        <p:spPr bwMode="auto">
          <a:xfrm>
            <a:off x="1685925" y="4494213"/>
            <a:ext cx="160338" cy="690562"/>
          </a:xfrm>
          <a:custGeom>
            <a:avLst/>
            <a:gdLst>
              <a:gd name="T0" fmla="*/ 51 w 101"/>
              <a:gd name="T1" fmla="*/ 0 h 435"/>
              <a:gd name="T2" fmla="*/ 70 w 101"/>
              <a:gd name="T3" fmla="*/ 6 h 435"/>
              <a:gd name="T4" fmla="*/ 86 w 101"/>
              <a:gd name="T5" fmla="*/ 16 h 435"/>
              <a:gd name="T6" fmla="*/ 94 w 101"/>
              <a:gd name="T7" fmla="*/ 21 h 435"/>
              <a:gd name="T8" fmla="*/ 98 w 101"/>
              <a:gd name="T9" fmla="*/ 27 h 435"/>
              <a:gd name="T10" fmla="*/ 100 w 101"/>
              <a:gd name="T11" fmla="*/ 37 h 435"/>
              <a:gd name="T12" fmla="*/ 98 w 101"/>
              <a:gd name="T13" fmla="*/ 47 h 435"/>
              <a:gd name="T14" fmla="*/ 96 w 101"/>
              <a:gd name="T15" fmla="*/ 53 h 435"/>
              <a:gd name="T16" fmla="*/ 92 w 101"/>
              <a:gd name="T17" fmla="*/ 63 h 435"/>
              <a:gd name="T18" fmla="*/ 79 w 101"/>
              <a:gd name="T19" fmla="*/ 79 h 435"/>
              <a:gd name="T20" fmla="*/ 64 w 101"/>
              <a:gd name="T21" fmla="*/ 100 h 435"/>
              <a:gd name="T22" fmla="*/ 47 w 101"/>
              <a:gd name="T23" fmla="*/ 121 h 435"/>
              <a:gd name="T24" fmla="*/ 30 w 101"/>
              <a:gd name="T25" fmla="*/ 141 h 435"/>
              <a:gd name="T26" fmla="*/ 15 w 101"/>
              <a:gd name="T27" fmla="*/ 162 h 435"/>
              <a:gd name="T28" fmla="*/ 6 w 101"/>
              <a:gd name="T29" fmla="*/ 178 h 435"/>
              <a:gd name="T30" fmla="*/ 4 w 101"/>
              <a:gd name="T31" fmla="*/ 188 h 435"/>
              <a:gd name="T32" fmla="*/ 2 w 101"/>
              <a:gd name="T33" fmla="*/ 194 h 435"/>
              <a:gd name="T34" fmla="*/ 4 w 101"/>
              <a:gd name="T35" fmla="*/ 199 h 435"/>
              <a:gd name="T36" fmla="*/ 6 w 101"/>
              <a:gd name="T37" fmla="*/ 204 h 435"/>
              <a:gd name="T38" fmla="*/ 17 w 101"/>
              <a:gd name="T39" fmla="*/ 209 h 435"/>
              <a:gd name="T40" fmla="*/ 32 w 101"/>
              <a:gd name="T41" fmla="*/ 215 h 435"/>
              <a:gd name="T42" fmla="*/ 51 w 101"/>
              <a:gd name="T43" fmla="*/ 220 h 435"/>
              <a:gd name="T44" fmla="*/ 68 w 101"/>
              <a:gd name="T45" fmla="*/ 220 h 435"/>
              <a:gd name="T46" fmla="*/ 83 w 101"/>
              <a:gd name="T47" fmla="*/ 225 h 435"/>
              <a:gd name="T48" fmla="*/ 94 w 101"/>
              <a:gd name="T49" fmla="*/ 230 h 435"/>
              <a:gd name="T50" fmla="*/ 96 w 101"/>
              <a:gd name="T51" fmla="*/ 235 h 435"/>
              <a:gd name="T52" fmla="*/ 98 w 101"/>
              <a:gd name="T53" fmla="*/ 241 h 435"/>
              <a:gd name="T54" fmla="*/ 98 w 101"/>
              <a:gd name="T55" fmla="*/ 246 h 435"/>
              <a:gd name="T56" fmla="*/ 94 w 101"/>
              <a:gd name="T57" fmla="*/ 256 h 435"/>
              <a:gd name="T58" fmla="*/ 85 w 101"/>
              <a:gd name="T59" fmla="*/ 272 h 435"/>
              <a:gd name="T60" fmla="*/ 70 w 101"/>
              <a:gd name="T61" fmla="*/ 293 h 435"/>
              <a:gd name="T62" fmla="*/ 53 w 101"/>
              <a:gd name="T63" fmla="*/ 314 h 435"/>
              <a:gd name="T64" fmla="*/ 36 w 101"/>
              <a:gd name="T65" fmla="*/ 335 h 435"/>
              <a:gd name="T66" fmla="*/ 21 w 101"/>
              <a:gd name="T67" fmla="*/ 356 h 435"/>
              <a:gd name="T68" fmla="*/ 8 w 101"/>
              <a:gd name="T69" fmla="*/ 371 h 435"/>
              <a:gd name="T70" fmla="*/ 4 w 101"/>
              <a:gd name="T71" fmla="*/ 382 h 435"/>
              <a:gd name="T72" fmla="*/ 2 w 101"/>
              <a:gd name="T73" fmla="*/ 387 h 435"/>
              <a:gd name="T74" fmla="*/ 0 w 101"/>
              <a:gd name="T75" fmla="*/ 397 h 435"/>
              <a:gd name="T76" fmla="*/ 2 w 101"/>
              <a:gd name="T77" fmla="*/ 408 h 435"/>
              <a:gd name="T78" fmla="*/ 8 w 101"/>
              <a:gd name="T79" fmla="*/ 413 h 435"/>
              <a:gd name="T80" fmla="*/ 13 w 101"/>
              <a:gd name="T81" fmla="*/ 418 h 435"/>
              <a:gd name="T82" fmla="*/ 30 w 101"/>
              <a:gd name="T83" fmla="*/ 429 h 435"/>
              <a:gd name="T84" fmla="*/ 51 w 101"/>
              <a:gd name="T85"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435">
                <a:moveTo>
                  <a:pt x="51" y="0"/>
                </a:moveTo>
                <a:lnTo>
                  <a:pt x="70" y="6"/>
                </a:lnTo>
                <a:lnTo>
                  <a:pt x="86" y="16"/>
                </a:lnTo>
                <a:lnTo>
                  <a:pt x="94" y="21"/>
                </a:lnTo>
                <a:lnTo>
                  <a:pt x="98" y="27"/>
                </a:lnTo>
                <a:lnTo>
                  <a:pt x="100" y="37"/>
                </a:lnTo>
                <a:lnTo>
                  <a:pt x="98" y="47"/>
                </a:lnTo>
                <a:lnTo>
                  <a:pt x="96" y="53"/>
                </a:lnTo>
                <a:lnTo>
                  <a:pt x="92" y="63"/>
                </a:lnTo>
                <a:lnTo>
                  <a:pt x="79" y="79"/>
                </a:lnTo>
                <a:lnTo>
                  <a:pt x="64" y="100"/>
                </a:lnTo>
                <a:lnTo>
                  <a:pt x="47" y="121"/>
                </a:lnTo>
                <a:lnTo>
                  <a:pt x="30" y="141"/>
                </a:lnTo>
                <a:lnTo>
                  <a:pt x="15" y="162"/>
                </a:lnTo>
                <a:lnTo>
                  <a:pt x="6" y="178"/>
                </a:lnTo>
                <a:lnTo>
                  <a:pt x="4" y="188"/>
                </a:lnTo>
                <a:lnTo>
                  <a:pt x="2" y="194"/>
                </a:lnTo>
                <a:lnTo>
                  <a:pt x="4" y="199"/>
                </a:lnTo>
                <a:lnTo>
                  <a:pt x="6" y="204"/>
                </a:lnTo>
                <a:lnTo>
                  <a:pt x="17" y="209"/>
                </a:lnTo>
                <a:lnTo>
                  <a:pt x="32" y="215"/>
                </a:lnTo>
                <a:lnTo>
                  <a:pt x="51" y="220"/>
                </a:lnTo>
                <a:lnTo>
                  <a:pt x="68" y="220"/>
                </a:lnTo>
                <a:lnTo>
                  <a:pt x="83" y="225"/>
                </a:lnTo>
                <a:lnTo>
                  <a:pt x="94" y="230"/>
                </a:lnTo>
                <a:lnTo>
                  <a:pt x="96" y="235"/>
                </a:lnTo>
                <a:lnTo>
                  <a:pt x="98" y="241"/>
                </a:lnTo>
                <a:lnTo>
                  <a:pt x="98" y="246"/>
                </a:lnTo>
                <a:lnTo>
                  <a:pt x="94" y="256"/>
                </a:lnTo>
                <a:lnTo>
                  <a:pt x="85" y="272"/>
                </a:lnTo>
                <a:lnTo>
                  <a:pt x="70" y="293"/>
                </a:lnTo>
                <a:lnTo>
                  <a:pt x="53" y="314"/>
                </a:lnTo>
                <a:lnTo>
                  <a:pt x="36" y="335"/>
                </a:lnTo>
                <a:lnTo>
                  <a:pt x="21" y="356"/>
                </a:lnTo>
                <a:lnTo>
                  <a:pt x="8" y="371"/>
                </a:lnTo>
                <a:lnTo>
                  <a:pt x="4" y="382"/>
                </a:lnTo>
                <a:lnTo>
                  <a:pt x="2" y="387"/>
                </a:lnTo>
                <a:lnTo>
                  <a:pt x="0" y="397"/>
                </a:lnTo>
                <a:lnTo>
                  <a:pt x="2" y="408"/>
                </a:lnTo>
                <a:lnTo>
                  <a:pt x="8" y="413"/>
                </a:lnTo>
                <a:lnTo>
                  <a:pt x="13" y="418"/>
                </a:lnTo>
                <a:lnTo>
                  <a:pt x="30" y="429"/>
                </a:lnTo>
                <a:lnTo>
                  <a:pt x="51"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56" name="Freeform 12">
            <a:extLst>
              <a:ext uri="{FF2B5EF4-FFF2-40B4-BE49-F238E27FC236}">
                <a16:creationId xmlns:a16="http://schemas.microsoft.com/office/drawing/2014/main" id="{1A28928F-6B95-866C-A562-355E3F85FE9B}"/>
              </a:ext>
            </a:extLst>
          </p:cNvPr>
          <p:cNvSpPr>
            <a:spLocks/>
          </p:cNvSpPr>
          <p:nvPr/>
        </p:nvSpPr>
        <p:spPr bwMode="auto">
          <a:xfrm>
            <a:off x="2601913" y="2439988"/>
            <a:ext cx="160337" cy="687387"/>
          </a:xfrm>
          <a:custGeom>
            <a:avLst/>
            <a:gdLst>
              <a:gd name="T0" fmla="*/ 50 w 101"/>
              <a:gd name="T1" fmla="*/ 0 h 433"/>
              <a:gd name="T2" fmla="*/ 70 w 101"/>
              <a:gd name="T3" fmla="*/ 7 h 433"/>
              <a:gd name="T4" fmla="*/ 86 w 101"/>
              <a:gd name="T5" fmla="*/ 16 h 433"/>
              <a:gd name="T6" fmla="*/ 98 w 101"/>
              <a:gd name="T7" fmla="*/ 29 h 433"/>
              <a:gd name="T8" fmla="*/ 100 w 101"/>
              <a:gd name="T9" fmla="*/ 38 h 433"/>
              <a:gd name="T10" fmla="*/ 98 w 101"/>
              <a:gd name="T11" fmla="*/ 48 h 433"/>
              <a:gd name="T12" fmla="*/ 92 w 101"/>
              <a:gd name="T13" fmla="*/ 60 h 433"/>
              <a:gd name="T14" fmla="*/ 78 w 101"/>
              <a:gd name="T15" fmla="*/ 79 h 433"/>
              <a:gd name="T16" fmla="*/ 64 w 101"/>
              <a:gd name="T17" fmla="*/ 98 h 433"/>
              <a:gd name="T18" fmla="*/ 45 w 101"/>
              <a:gd name="T19" fmla="*/ 120 h 433"/>
              <a:gd name="T20" fmla="*/ 28 w 101"/>
              <a:gd name="T21" fmla="*/ 139 h 433"/>
              <a:gd name="T22" fmla="*/ 14 w 101"/>
              <a:gd name="T23" fmla="*/ 161 h 433"/>
              <a:gd name="T24" fmla="*/ 3 w 101"/>
              <a:gd name="T25" fmla="*/ 177 h 433"/>
              <a:gd name="T26" fmla="*/ 0 w 101"/>
              <a:gd name="T27" fmla="*/ 193 h 433"/>
              <a:gd name="T28" fmla="*/ 5 w 101"/>
              <a:gd name="T29" fmla="*/ 202 h 433"/>
              <a:gd name="T30" fmla="*/ 17 w 101"/>
              <a:gd name="T31" fmla="*/ 208 h 433"/>
              <a:gd name="T32" fmla="*/ 31 w 101"/>
              <a:gd name="T33" fmla="*/ 215 h 433"/>
              <a:gd name="T34" fmla="*/ 50 w 101"/>
              <a:gd name="T35" fmla="*/ 218 h 433"/>
              <a:gd name="T36" fmla="*/ 67 w 101"/>
              <a:gd name="T37" fmla="*/ 221 h 433"/>
              <a:gd name="T38" fmla="*/ 84 w 101"/>
              <a:gd name="T39" fmla="*/ 224 h 433"/>
              <a:gd name="T40" fmla="*/ 95 w 101"/>
              <a:gd name="T41" fmla="*/ 230 h 433"/>
              <a:gd name="T42" fmla="*/ 98 w 101"/>
              <a:gd name="T43" fmla="*/ 240 h 433"/>
              <a:gd name="T44" fmla="*/ 95 w 101"/>
              <a:gd name="T45" fmla="*/ 252 h 433"/>
              <a:gd name="T46" fmla="*/ 84 w 101"/>
              <a:gd name="T47" fmla="*/ 271 h 433"/>
              <a:gd name="T48" fmla="*/ 70 w 101"/>
              <a:gd name="T49" fmla="*/ 290 h 433"/>
              <a:gd name="T50" fmla="*/ 53 w 101"/>
              <a:gd name="T51" fmla="*/ 312 h 433"/>
              <a:gd name="T52" fmla="*/ 33 w 101"/>
              <a:gd name="T53" fmla="*/ 331 h 433"/>
              <a:gd name="T54" fmla="*/ 19 w 101"/>
              <a:gd name="T55" fmla="*/ 350 h 433"/>
              <a:gd name="T56" fmla="*/ 5 w 101"/>
              <a:gd name="T57" fmla="*/ 369 h 433"/>
              <a:gd name="T58" fmla="*/ 0 w 101"/>
              <a:gd name="T59" fmla="*/ 382 h 433"/>
              <a:gd name="T60" fmla="*/ 0 w 101"/>
              <a:gd name="T61" fmla="*/ 394 h 433"/>
              <a:gd name="T62" fmla="*/ 3 w 101"/>
              <a:gd name="T63" fmla="*/ 404 h 433"/>
              <a:gd name="T64" fmla="*/ 14 w 101"/>
              <a:gd name="T65" fmla="*/ 416 h 433"/>
              <a:gd name="T66" fmla="*/ 31 w 101"/>
              <a:gd name="T67" fmla="*/ 426 h 433"/>
              <a:gd name="T68" fmla="*/ 50 w 101"/>
              <a:gd name="T69"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433">
                <a:moveTo>
                  <a:pt x="50" y="0"/>
                </a:moveTo>
                <a:lnTo>
                  <a:pt x="70" y="7"/>
                </a:lnTo>
                <a:lnTo>
                  <a:pt x="86" y="16"/>
                </a:lnTo>
                <a:lnTo>
                  <a:pt x="98" y="29"/>
                </a:lnTo>
                <a:lnTo>
                  <a:pt x="100" y="38"/>
                </a:lnTo>
                <a:lnTo>
                  <a:pt x="98" y="48"/>
                </a:lnTo>
                <a:lnTo>
                  <a:pt x="92" y="60"/>
                </a:lnTo>
                <a:lnTo>
                  <a:pt x="78" y="79"/>
                </a:lnTo>
                <a:lnTo>
                  <a:pt x="64" y="98"/>
                </a:lnTo>
                <a:lnTo>
                  <a:pt x="45" y="120"/>
                </a:lnTo>
                <a:lnTo>
                  <a:pt x="28" y="139"/>
                </a:lnTo>
                <a:lnTo>
                  <a:pt x="14" y="161"/>
                </a:lnTo>
                <a:lnTo>
                  <a:pt x="3" y="177"/>
                </a:lnTo>
                <a:lnTo>
                  <a:pt x="0" y="193"/>
                </a:lnTo>
                <a:lnTo>
                  <a:pt x="5" y="202"/>
                </a:lnTo>
                <a:lnTo>
                  <a:pt x="17" y="208"/>
                </a:lnTo>
                <a:lnTo>
                  <a:pt x="31" y="215"/>
                </a:lnTo>
                <a:lnTo>
                  <a:pt x="50" y="218"/>
                </a:lnTo>
                <a:lnTo>
                  <a:pt x="67" y="221"/>
                </a:lnTo>
                <a:lnTo>
                  <a:pt x="84" y="224"/>
                </a:lnTo>
                <a:lnTo>
                  <a:pt x="95" y="230"/>
                </a:lnTo>
                <a:lnTo>
                  <a:pt x="98" y="240"/>
                </a:lnTo>
                <a:lnTo>
                  <a:pt x="95" y="252"/>
                </a:lnTo>
                <a:lnTo>
                  <a:pt x="84" y="271"/>
                </a:lnTo>
                <a:lnTo>
                  <a:pt x="70" y="290"/>
                </a:lnTo>
                <a:lnTo>
                  <a:pt x="53" y="312"/>
                </a:lnTo>
                <a:lnTo>
                  <a:pt x="33" y="331"/>
                </a:lnTo>
                <a:lnTo>
                  <a:pt x="19" y="350"/>
                </a:lnTo>
                <a:lnTo>
                  <a:pt x="5" y="369"/>
                </a:lnTo>
                <a:lnTo>
                  <a:pt x="0" y="382"/>
                </a:lnTo>
                <a:lnTo>
                  <a:pt x="0" y="394"/>
                </a:lnTo>
                <a:lnTo>
                  <a:pt x="3" y="404"/>
                </a:lnTo>
                <a:lnTo>
                  <a:pt x="14" y="416"/>
                </a:lnTo>
                <a:lnTo>
                  <a:pt x="31" y="426"/>
                </a:lnTo>
                <a:lnTo>
                  <a:pt x="50" y="432"/>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57" name="Freeform 13">
            <a:extLst>
              <a:ext uri="{FF2B5EF4-FFF2-40B4-BE49-F238E27FC236}">
                <a16:creationId xmlns:a16="http://schemas.microsoft.com/office/drawing/2014/main" id="{C406A662-85D8-3546-7AE1-C45B629100C6}"/>
              </a:ext>
            </a:extLst>
          </p:cNvPr>
          <p:cNvSpPr>
            <a:spLocks/>
          </p:cNvSpPr>
          <p:nvPr/>
        </p:nvSpPr>
        <p:spPr bwMode="auto">
          <a:xfrm>
            <a:off x="6337300" y="2439988"/>
            <a:ext cx="157163" cy="687387"/>
          </a:xfrm>
          <a:custGeom>
            <a:avLst/>
            <a:gdLst>
              <a:gd name="T0" fmla="*/ 46 w 99"/>
              <a:gd name="T1" fmla="*/ 0 h 433"/>
              <a:gd name="T2" fmla="*/ 72 w 99"/>
              <a:gd name="T3" fmla="*/ 7 h 433"/>
              <a:gd name="T4" fmla="*/ 85 w 99"/>
              <a:gd name="T5" fmla="*/ 16 h 433"/>
              <a:gd name="T6" fmla="*/ 98 w 99"/>
              <a:gd name="T7" fmla="*/ 29 h 433"/>
              <a:gd name="T8" fmla="*/ 98 w 99"/>
              <a:gd name="T9" fmla="*/ 48 h 433"/>
              <a:gd name="T10" fmla="*/ 92 w 99"/>
              <a:gd name="T11" fmla="*/ 60 h 433"/>
              <a:gd name="T12" fmla="*/ 79 w 99"/>
              <a:gd name="T13" fmla="*/ 79 h 433"/>
              <a:gd name="T14" fmla="*/ 46 w 99"/>
              <a:gd name="T15" fmla="*/ 120 h 433"/>
              <a:gd name="T16" fmla="*/ 13 w 99"/>
              <a:gd name="T17" fmla="*/ 161 h 433"/>
              <a:gd name="T18" fmla="*/ 7 w 99"/>
              <a:gd name="T19" fmla="*/ 177 h 433"/>
              <a:gd name="T20" fmla="*/ 0 w 99"/>
              <a:gd name="T21" fmla="*/ 193 h 433"/>
              <a:gd name="T22" fmla="*/ 7 w 99"/>
              <a:gd name="T23" fmla="*/ 202 h 433"/>
              <a:gd name="T24" fmla="*/ 13 w 99"/>
              <a:gd name="T25" fmla="*/ 208 h 433"/>
              <a:gd name="T26" fmla="*/ 53 w 99"/>
              <a:gd name="T27" fmla="*/ 218 h 433"/>
              <a:gd name="T28" fmla="*/ 85 w 99"/>
              <a:gd name="T29" fmla="*/ 224 h 433"/>
              <a:gd name="T30" fmla="*/ 92 w 99"/>
              <a:gd name="T31" fmla="*/ 230 h 433"/>
              <a:gd name="T32" fmla="*/ 98 w 99"/>
              <a:gd name="T33" fmla="*/ 240 h 433"/>
              <a:gd name="T34" fmla="*/ 92 w 99"/>
              <a:gd name="T35" fmla="*/ 252 h 433"/>
              <a:gd name="T36" fmla="*/ 85 w 99"/>
              <a:gd name="T37" fmla="*/ 271 h 433"/>
              <a:gd name="T38" fmla="*/ 53 w 99"/>
              <a:gd name="T39" fmla="*/ 312 h 433"/>
              <a:gd name="T40" fmla="*/ 20 w 99"/>
              <a:gd name="T41" fmla="*/ 350 h 433"/>
              <a:gd name="T42" fmla="*/ 7 w 99"/>
              <a:gd name="T43" fmla="*/ 369 h 433"/>
              <a:gd name="T44" fmla="*/ 0 w 99"/>
              <a:gd name="T45" fmla="*/ 382 h 433"/>
              <a:gd name="T46" fmla="*/ 0 w 99"/>
              <a:gd name="T47" fmla="*/ 404 h 433"/>
              <a:gd name="T48" fmla="*/ 13 w 99"/>
              <a:gd name="T49" fmla="*/ 416 h 433"/>
              <a:gd name="T50" fmla="*/ 26 w 99"/>
              <a:gd name="T51" fmla="*/ 426 h 433"/>
              <a:gd name="T52" fmla="*/ 46 w 99"/>
              <a:gd name="T53"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 h="433">
                <a:moveTo>
                  <a:pt x="46" y="0"/>
                </a:moveTo>
                <a:lnTo>
                  <a:pt x="72" y="7"/>
                </a:lnTo>
                <a:lnTo>
                  <a:pt x="85" y="16"/>
                </a:lnTo>
                <a:lnTo>
                  <a:pt x="98" y="29"/>
                </a:lnTo>
                <a:lnTo>
                  <a:pt x="98" y="48"/>
                </a:lnTo>
                <a:lnTo>
                  <a:pt x="92" y="60"/>
                </a:lnTo>
                <a:lnTo>
                  <a:pt x="79" y="79"/>
                </a:lnTo>
                <a:lnTo>
                  <a:pt x="46" y="120"/>
                </a:lnTo>
                <a:lnTo>
                  <a:pt x="13" y="161"/>
                </a:lnTo>
                <a:lnTo>
                  <a:pt x="7" y="177"/>
                </a:lnTo>
                <a:lnTo>
                  <a:pt x="0" y="193"/>
                </a:lnTo>
                <a:lnTo>
                  <a:pt x="7" y="202"/>
                </a:lnTo>
                <a:lnTo>
                  <a:pt x="13" y="208"/>
                </a:lnTo>
                <a:lnTo>
                  <a:pt x="53" y="218"/>
                </a:lnTo>
                <a:lnTo>
                  <a:pt x="85" y="224"/>
                </a:lnTo>
                <a:lnTo>
                  <a:pt x="92" y="230"/>
                </a:lnTo>
                <a:lnTo>
                  <a:pt x="98" y="240"/>
                </a:lnTo>
                <a:lnTo>
                  <a:pt x="92" y="252"/>
                </a:lnTo>
                <a:lnTo>
                  <a:pt x="85" y="271"/>
                </a:lnTo>
                <a:lnTo>
                  <a:pt x="53" y="312"/>
                </a:lnTo>
                <a:lnTo>
                  <a:pt x="20" y="350"/>
                </a:lnTo>
                <a:lnTo>
                  <a:pt x="7" y="369"/>
                </a:lnTo>
                <a:lnTo>
                  <a:pt x="0" y="382"/>
                </a:lnTo>
                <a:lnTo>
                  <a:pt x="0" y="404"/>
                </a:lnTo>
                <a:lnTo>
                  <a:pt x="13" y="416"/>
                </a:lnTo>
                <a:lnTo>
                  <a:pt x="26" y="426"/>
                </a:lnTo>
                <a:lnTo>
                  <a:pt x="46" y="432"/>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58" name="Freeform 14">
            <a:extLst>
              <a:ext uri="{FF2B5EF4-FFF2-40B4-BE49-F238E27FC236}">
                <a16:creationId xmlns:a16="http://schemas.microsoft.com/office/drawing/2014/main" id="{320EA9C2-13BD-FB8A-E9DA-62475A5F3C7A}"/>
              </a:ext>
            </a:extLst>
          </p:cNvPr>
          <p:cNvSpPr>
            <a:spLocks/>
          </p:cNvSpPr>
          <p:nvPr/>
        </p:nvSpPr>
        <p:spPr bwMode="auto">
          <a:xfrm>
            <a:off x="5197475" y="4494213"/>
            <a:ext cx="147638" cy="690562"/>
          </a:xfrm>
          <a:custGeom>
            <a:avLst/>
            <a:gdLst>
              <a:gd name="T0" fmla="*/ 44 w 93"/>
              <a:gd name="T1" fmla="*/ 0 h 435"/>
              <a:gd name="T2" fmla="*/ 65 w 93"/>
              <a:gd name="T3" fmla="*/ 6 h 435"/>
              <a:gd name="T4" fmla="*/ 87 w 93"/>
              <a:gd name="T5" fmla="*/ 16 h 435"/>
              <a:gd name="T6" fmla="*/ 92 w 93"/>
              <a:gd name="T7" fmla="*/ 27 h 435"/>
              <a:gd name="T8" fmla="*/ 92 w 93"/>
              <a:gd name="T9" fmla="*/ 47 h 435"/>
              <a:gd name="T10" fmla="*/ 87 w 93"/>
              <a:gd name="T11" fmla="*/ 63 h 435"/>
              <a:gd name="T12" fmla="*/ 76 w 93"/>
              <a:gd name="T13" fmla="*/ 79 h 435"/>
              <a:gd name="T14" fmla="*/ 44 w 93"/>
              <a:gd name="T15" fmla="*/ 121 h 435"/>
              <a:gd name="T16" fmla="*/ 17 w 93"/>
              <a:gd name="T17" fmla="*/ 162 h 435"/>
              <a:gd name="T18" fmla="*/ 6 w 93"/>
              <a:gd name="T19" fmla="*/ 178 h 435"/>
              <a:gd name="T20" fmla="*/ 0 w 93"/>
              <a:gd name="T21" fmla="*/ 194 h 435"/>
              <a:gd name="T22" fmla="*/ 6 w 93"/>
              <a:gd name="T23" fmla="*/ 204 h 435"/>
              <a:gd name="T24" fmla="*/ 17 w 93"/>
              <a:gd name="T25" fmla="*/ 209 h 435"/>
              <a:gd name="T26" fmla="*/ 49 w 93"/>
              <a:gd name="T27" fmla="*/ 220 h 435"/>
              <a:gd name="T28" fmla="*/ 76 w 93"/>
              <a:gd name="T29" fmla="*/ 225 h 435"/>
              <a:gd name="T30" fmla="*/ 87 w 93"/>
              <a:gd name="T31" fmla="*/ 230 h 435"/>
              <a:gd name="T32" fmla="*/ 92 w 93"/>
              <a:gd name="T33" fmla="*/ 241 h 435"/>
              <a:gd name="T34" fmla="*/ 87 w 93"/>
              <a:gd name="T35" fmla="*/ 256 h 435"/>
              <a:gd name="T36" fmla="*/ 81 w 93"/>
              <a:gd name="T37" fmla="*/ 272 h 435"/>
              <a:gd name="T38" fmla="*/ 49 w 93"/>
              <a:gd name="T39" fmla="*/ 314 h 435"/>
              <a:gd name="T40" fmla="*/ 17 w 93"/>
              <a:gd name="T41" fmla="*/ 356 h 435"/>
              <a:gd name="T42" fmla="*/ 6 w 93"/>
              <a:gd name="T43" fmla="*/ 371 h 435"/>
              <a:gd name="T44" fmla="*/ 0 w 93"/>
              <a:gd name="T45" fmla="*/ 387 h 435"/>
              <a:gd name="T46" fmla="*/ 0 w 93"/>
              <a:gd name="T47" fmla="*/ 408 h 435"/>
              <a:gd name="T48" fmla="*/ 6 w 93"/>
              <a:gd name="T49" fmla="*/ 418 h 435"/>
              <a:gd name="T50" fmla="*/ 22 w 93"/>
              <a:gd name="T51" fmla="*/ 429 h 435"/>
              <a:gd name="T52" fmla="*/ 44 w 93"/>
              <a:gd name="T53"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35">
                <a:moveTo>
                  <a:pt x="44" y="0"/>
                </a:moveTo>
                <a:lnTo>
                  <a:pt x="65" y="6"/>
                </a:lnTo>
                <a:lnTo>
                  <a:pt x="87" y="16"/>
                </a:lnTo>
                <a:lnTo>
                  <a:pt x="92" y="27"/>
                </a:lnTo>
                <a:lnTo>
                  <a:pt x="92" y="47"/>
                </a:lnTo>
                <a:lnTo>
                  <a:pt x="87" y="63"/>
                </a:lnTo>
                <a:lnTo>
                  <a:pt x="76" y="79"/>
                </a:lnTo>
                <a:lnTo>
                  <a:pt x="44" y="121"/>
                </a:lnTo>
                <a:lnTo>
                  <a:pt x="17" y="162"/>
                </a:lnTo>
                <a:lnTo>
                  <a:pt x="6" y="178"/>
                </a:lnTo>
                <a:lnTo>
                  <a:pt x="0" y="194"/>
                </a:lnTo>
                <a:lnTo>
                  <a:pt x="6" y="204"/>
                </a:lnTo>
                <a:lnTo>
                  <a:pt x="17" y="209"/>
                </a:lnTo>
                <a:lnTo>
                  <a:pt x="49" y="220"/>
                </a:lnTo>
                <a:lnTo>
                  <a:pt x="76" y="225"/>
                </a:lnTo>
                <a:lnTo>
                  <a:pt x="87" y="230"/>
                </a:lnTo>
                <a:lnTo>
                  <a:pt x="92" y="241"/>
                </a:lnTo>
                <a:lnTo>
                  <a:pt x="87" y="256"/>
                </a:lnTo>
                <a:lnTo>
                  <a:pt x="81" y="272"/>
                </a:lnTo>
                <a:lnTo>
                  <a:pt x="49" y="314"/>
                </a:lnTo>
                <a:lnTo>
                  <a:pt x="17" y="356"/>
                </a:lnTo>
                <a:lnTo>
                  <a:pt x="6" y="371"/>
                </a:lnTo>
                <a:lnTo>
                  <a:pt x="0" y="387"/>
                </a:lnTo>
                <a:lnTo>
                  <a:pt x="0" y="408"/>
                </a:lnTo>
                <a:lnTo>
                  <a:pt x="6" y="418"/>
                </a:lnTo>
                <a:lnTo>
                  <a:pt x="22" y="429"/>
                </a:lnTo>
                <a:lnTo>
                  <a:pt x="44"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59" name="Freeform 15">
            <a:extLst>
              <a:ext uri="{FF2B5EF4-FFF2-40B4-BE49-F238E27FC236}">
                <a16:creationId xmlns:a16="http://schemas.microsoft.com/office/drawing/2014/main" id="{055FC6DB-9604-8F2A-95F5-DBC97139273B}"/>
              </a:ext>
            </a:extLst>
          </p:cNvPr>
          <p:cNvSpPr>
            <a:spLocks/>
          </p:cNvSpPr>
          <p:nvPr/>
        </p:nvSpPr>
        <p:spPr bwMode="auto">
          <a:xfrm>
            <a:off x="5502275" y="4494213"/>
            <a:ext cx="147638" cy="690562"/>
          </a:xfrm>
          <a:custGeom>
            <a:avLst/>
            <a:gdLst>
              <a:gd name="T0" fmla="*/ 46 w 93"/>
              <a:gd name="T1" fmla="*/ 0 h 435"/>
              <a:gd name="T2" fmla="*/ 69 w 93"/>
              <a:gd name="T3" fmla="*/ 6 h 435"/>
              <a:gd name="T4" fmla="*/ 86 w 93"/>
              <a:gd name="T5" fmla="*/ 16 h 435"/>
              <a:gd name="T6" fmla="*/ 92 w 93"/>
              <a:gd name="T7" fmla="*/ 27 h 435"/>
              <a:gd name="T8" fmla="*/ 92 w 93"/>
              <a:gd name="T9" fmla="*/ 47 h 435"/>
              <a:gd name="T10" fmla="*/ 86 w 93"/>
              <a:gd name="T11" fmla="*/ 63 h 435"/>
              <a:gd name="T12" fmla="*/ 74 w 93"/>
              <a:gd name="T13" fmla="*/ 79 h 435"/>
              <a:gd name="T14" fmla="*/ 46 w 93"/>
              <a:gd name="T15" fmla="*/ 121 h 435"/>
              <a:gd name="T16" fmla="*/ 12 w 93"/>
              <a:gd name="T17" fmla="*/ 162 h 435"/>
              <a:gd name="T18" fmla="*/ 6 w 93"/>
              <a:gd name="T19" fmla="*/ 178 h 435"/>
              <a:gd name="T20" fmla="*/ 0 w 93"/>
              <a:gd name="T21" fmla="*/ 194 h 435"/>
              <a:gd name="T22" fmla="*/ 6 w 93"/>
              <a:gd name="T23" fmla="*/ 204 h 435"/>
              <a:gd name="T24" fmla="*/ 17 w 93"/>
              <a:gd name="T25" fmla="*/ 209 h 435"/>
              <a:gd name="T26" fmla="*/ 46 w 93"/>
              <a:gd name="T27" fmla="*/ 220 h 435"/>
              <a:gd name="T28" fmla="*/ 80 w 93"/>
              <a:gd name="T29" fmla="*/ 225 h 435"/>
              <a:gd name="T30" fmla="*/ 86 w 93"/>
              <a:gd name="T31" fmla="*/ 230 h 435"/>
              <a:gd name="T32" fmla="*/ 92 w 93"/>
              <a:gd name="T33" fmla="*/ 241 h 435"/>
              <a:gd name="T34" fmla="*/ 86 w 93"/>
              <a:gd name="T35" fmla="*/ 256 h 435"/>
              <a:gd name="T36" fmla="*/ 80 w 93"/>
              <a:gd name="T37" fmla="*/ 272 h 435"/>
              <a:gd name="T38" fmla="*/ 46 w 93"/>
              <a:gd name="T39" fmla="*/ 314 h 435"/>
              <a:gd name="T40" fmla="*/ 17 w 93"/>
              <a:gd name="T41" fmla="*/ 356 h 435"/>
              <a:gd name="T42" fmla="*/ 6 w 93"/>
              <a:gd name="T43" fmla="*/ 371 h 435"/>
              <a:gd name="T44" fmla="*/ 0 w 93"/>
              <a:gd name="T45" fmla="*/ 387 h 435"/>
              <a:gd name="T46" fmla="*/ 0 w 93"/>
              <a:gd name="T47" fmla="*/ 408 h 435"/>
              <a:gd name="T48" fmla="*/ 6 w 93"/>
              <a:gd name="T49" fmla="*/ 418 h 435"/>
              <a:gd name="T50" fmla="*/ 23 w 93"/>
              <a:gd name="T51" fmla="*/ 429 h 435"/>
              <a:gd name="T52" fmla="*/ 46 w 93"/>
              <a:gd name="T53"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3" h="435">
                <a:moveTo>
                  <a:pt x="46" y="0"/>
                </a:moveTo>
                <a:lnTo>
                  <a:pt x="69" y="6"/>
                </a:lnTo>
                <a:lnTo>
                  <a:pt x="86" y="16"/>
                </a:lnTo>
                <a:lnTo>
                  <a:pt x="92" y="27"/>
                </a:lnTo>
                <a:lnTo>
                  <a:pt x="92" y="47"/>
                </a:lnTo>
                <a:lnTo>
                  <a:pt x="86" y="63"/>
                </a:lnTo>
                <a:lnTo>
                  <a:pt x="74" y="79"/>
                </a:lnTo>
                <a:lnTo>
                  <a:pt x="46" y="121"/>
                </a:lnTo>
                <a:lnTo>
                  <a:pt x="12" y="162"/>
                </a:lnTo>
                <a:lnTo>
                  <a:pt x="6" y="178"/>
                </a:lnTo>
                <a:lnTo>
                  <a:pt x="0" y="194"/>
                </a:lnTo>
                <a:lnTo>
                  <a:pt x="6" y="204"/>
                </a:lnTo>
                <a:lnTo>
                  <a:pt x="17" y="209"/>
                </a:lnTo>
                <a:lnTo>
                  <a:pt x="46" y="220"/>
                </a:lnTo>
                <a:lnTo>
                  <a:pt x="80" y="225"/>
                </a:lnTo>
                <a:lnTo>
                  <a:pt x="86" y="230"/>
                </a:lnTo>
                <a:lnTo>
                  <a:pt x="92" y="241"/>
                </a:lnTo>
                <a:lnTo>
                  <a:pt x="86" y="256"/>
                </a:lnTo>
                <a:lnTo>
                  <a:pt x="80" y="272"/>
                </a:lnTo>
                <a:lnTo>
                  <a:pt x="46" y="314"/>
                </a:lnTo>
                <a:lnTo>
                  <a:pt x="17" y="356"/>
                </a:lnTo>
                <a:lnTo>
                  <a:pt x="6" y="371"/>
                </a:lnTo>
                <a:lnTo>
                  <a:pt x="0" y="387"/>
                </a:lnTo>
                <a:lnTo>
                  <a:pt x="0" y="408"/>
                </a:lnTo>
                <a:lnTo>
                  <a:pt x="6" y="418"/>
                </a:lnTo>
                <a:lnTo>
                  <a:pt x="23" y="429"/>
                </a:lnTo>
                <a:lnTo>
                  <a:pt x="46"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60" name="Freeform 16">
            <a:extLst>
              <a:ext uri="{FF2B5EF4-FFF2-40B4-BE49-F238E27FC236}">
                <a16:creationId xmlns:a16="http://schemas.microsoft.com/office/drawing/2014/main" id="{5E9956E8-3355-F1C5-B8EB-CDA0F43B6511}"/>
              </a:ext>
            </a:extLst>
          </p:cNvPr>
          <p:cNvSpPr>
            <a:spLocks/>
          </p:cNvSpPr>
          <p:nvPr/>
        </p:nvSpPr>
        <p:spPr bwMode="auto">
          <a:xfrm>
            <a:off x="5808663" y="4494213"/>
            <a:ext cx="153987" cy="690562"/>
          </a:xfrm>
          <a:custGeom>
            <a:avLst/>
            <a:gdLst>
              <a:gd name="T0" fmla="*/ 48 w 97"/>
              <a:gd name="T1" fmla="*/ 0 h 435"/>
              <a:gd name="T2" fmla="*/ 84 w 97"/>
              <a:gd name="T3" fmla="*/ 16 h 435"/>
              <a:gd name="T4" fmla="*/ 96 w 97"/>
              <a:gd name="T5" fmla="*/ 27 h 435"/>
              <a:gd name="T6" fmla="*/ 96 w 97"/>
              <a:gd name="T7" fmla="*/ 47 h 435"/>
              <a:gd name="T8" fmla="*/ 90 w 97"/>
              <a:gd name="T9" fmla="*/ 63 h 435"/>
              <a:gd name="T10" fmla="*/ 78 w 97"/>
              <a:gd name="T11" fmla="*/ 79 h 435"/>
              <a:gd name="T12" fmla="*/ 42 w 97"/>
              <a:gd name="T13" fmla="*/ 121 h 435"/>
              <a:gd name="T14" fmla="*/ 12 w 97"/>
              <a:gd name="T15" fmla="*/ 162 h 435"/>
              <a:gd name="T16" fmla="*/ 6 w 97"/>
              <a:gd name="T17" fmla="*/ 178 h 435"/>
              <a:gd name="T18" fmla="*/ 0 w 97"/>
              <a:gd name="T19" fmla="*/ 194 h 435"/>
              <a:gd name="T20" fmla="*/ 6 w 97"/>
              <a:gd name="T21" fmla="*/ 204 h 435"/>
              <a:gd name="T22" fmla="*/ 18 w 97"/>
              <a:gd name="T23" fmla="*/ 209 h 435"/>
              <a:gd name="T24" fmla="*/ 48 w 97"/>
              <a:gd name="T25" fmla="*/ 220 h 435"/>
              <a:gd name="T26" fmla="*/ 84 w 97"/>
              <a:gd name="T27" fmla="*/ 225 h 435"/>
              <a:gd name="T28" fmla="*/ 90 w 97"/>
              <a:gd name="T29" fmla="*/ 230 h 435"/>
              <a:gd name="T30" fmla="*/ 96 w 97"/>
              <a:gd name="T31" fmla="*/ 241 h 435"/>
              <a:gd name="T32" fmla="*/ 90 w 97"/>
              <a:gd name="T33" fmla="*/ 256 h 435"/>
              <a:gd name="T34" fmla="*/ 84 w 97"/>
              <a:gd name="T35" fmla="*/ 272 h 435"/>
              <a:gd name="T36" fmla="*/ 48 w 97"/>
              <a:gd name="T37" fmla="*/ 314 h 435"/>
              <a:gd name="T38" fmla="*/ 18 w 97"/>
              <a:gd name="T39" fmla="*/ 356 h 435"/>
              <a:gd name="T40" fmla="*/ 6 w 97"/>
              <a:gd name="T41" fmla="*/ 371 h 435"/>
              <a:gd name="T42" fmla="*/ 0 w 97"/>
              <a:gd name="T43" fmla="*/ 387 h 435"/>
              <a:gd name="T44" fmla="*/ 0 w 97"/>
              <a:gd name="T45" fmla="*/ 408 h 435"/>
              <a:gd name="T46" fmla="*/ 6 w 97"/>
              <a:gd name="T47" fmla="*/ 418 h 435"/>
              <a:gd name="T48" fmla="*/ 24 w 97"/>
              <a:gd name="T49" fmla="*/ 429 h 435"/>
              <a:gd name="T50" fmla="*/ 48 w 97"/>
              <a:gd name="T51"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 h="435">
                <a:moveTo>
                  <a:pt x="48" y="0"/>
                </a:moveTo>
                <a:lnTo>
                  <a:pt x="84" y="16"/>
                </a:lnTo>
                <a:lnTo>
                  <a:pt x="96" y="27"/>
                </a:lnTo>
                <a:lnTo>
                  <a:pt x="96" y="47"/>
                </a:lnTo>
                <a:lnTo>
                  <a:pt x="90" y="63"/>
                </a:lnTo>
                <a:lnTo>
                  <a:pt x="78" y="79"/>
                </a:lnTo>
                <a:lnTo>
                  <a:pt x="42" y="121"/>
                </a:lnTo>
                <a:lnTo>
                  <a:pt x="12" y="162"/>
                </a:lnTo>
                <a:lnTo>
                  <a:pt x="6" y="178"/>
                </a:lnTo>
                <a:lnTo>
                  <a:pt x="0" y="194"/>
                </a:lnTo>
                <a:lnTo>
                  <a:pt x="6" y="204"/>
                </a:lnTo>
                <a:lnTo>
                  <a:pt x="18" y="209"/>
                </a:lnTo>
                <a:lnTo>
                  <a:pt x="48" y="220"/>
                </a:lnTo>
                <a:lnTo>
                  <a:pt x="84" y="225"/>
                </a:lnTo>
                <a:lnTo>
                  <a:pt x="90" y="230"/>
                </a:lnTo>
                <a:lnTo>
                  <a:pt x="96" y="241"/>
                </a:lnTo>
                <a:lnTo>
                  <a:pt x="90" y="256"/>
                </a:lnTo>
                <a:lnTo>
                  <a:pt x="84" y="272"/>
                </a:lnTo>
                <a:lnTo>
                  <a:pt x="48" y="314"/>
                </a:lnTo>
                <a:lnTo>
                  <a:pt x="18" y="356"/>
                </a:lnTo>
                <a:lnTo>
                  <a:pt x="6" y="371"/>
                </a:lnTo>
                <a:lnTo>
                  <a:pt x="0" y="387"/>
                </a:lnTo>
                <a:lnTo>
                  <a:pt x="0" y="408"/>
                </a:lnTo>
                <a:lnTo>
                  <a:pt x="6" y="418"/>
                </a:lnTo>
                <a:lnTo>
                  <a:pt x="24" y="429"/>
                </a:lnTo>
                <a:lnTo>
                  <a:pt x="48"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61" name="Freeform 17">
            <a:extLst>
              <a:ext uri="{FF2B5EF4-FFF2-40B4-BE49-F238E27FC236}">
                <a16:creationId xmlns:a16="http://schemas.microsoft.com/office/drawing/2014/main" id="{2C097175-7261-731D-4384-EACD1D298C29}"/>
              </a:ext>
            </a:extLst>
          </p:cNvPr>
          <p:cNvSpPr>
            <a:spLocks/>
          </p:cNvSpPr>
          <p:nvPr/>
        </p:nvSpPr>
        <p:spPr bwMode="auto">
          <a:xfrm>
            <a:off x="7475538" y="4494213"/>
            <a:ext cx="160337" cy="690562"/>
          </a:xfrm>
          <a:custGeom>
            <a:avLst/>
            <a:gdLst>
              <a:gd name="T0" fmla="*/ 54 w 101"/>
              <a:gd name="T1" fmla="*/ 0 h 435"/>
              <a:gd name="T2" fmla="*/ 93 w 101"/>
              <a:gd name="T3" fmla="*/ 16 h 435"/>
              <a:gd name="T4" fmla="*/ 100 w 101"/>
              <a:gd name="T5" fmla="*/ 27 h 435"/>
              <a:gd name="T6" fmla="*/ 100 w 101"/>
              <a:gd name="T7" fmla="*/ 47 h 435"/>
              <a:gd name="T8" fmla="*/ 93 w 101"/>
              <a:gd name="T9" fmla="*/ 63 h 435"/>
              <a:gd name="T10" fmla="*/ 85 w 101"/>
              <a:gd name="T11" fmla="*/ 79 h 435"/>
              <a:gd name="T12" fmla="*/ 46 w 101"/>
              <a:gd name="T13" fmla="*/ 121 h 435"/>
              <a:gd name="T14" fmla="*/ 16 w 101"/>
              <a:gd name="T15" fmla="*/ 162 h 435"/>
              <a:gd name="T16" fmla="*/ 8 w 101"/>
              <a:gd name="T17" fmla="*/ 178 h 435"/>
              <a:gd name="T18" fmla="*/ 0 w 101"/>
              <a:gd name="T19" fmla="*/ 194 h 435"/>
              <a:gd name="T20" fmla="*/ 8 w 101"/>
              <a:gd name="T21" fmla="*/ 204 h 435"/>
              <a:gd name="T22" fmla="*/ 16 w 101"/>
              <a:gd name="T23" fmla="*/ 209 h 435"/>
              <a:gd name="T24" fmla="*/ 54 w 101"/>
              <a:gd name="T25" fmla="*/ 220 h 435"/>
              <a:gd name="T26" fmla="*/ 85 w 101"/>
              <a:gd name="T27" fmla="*/ 225 h 435"/>
              <a:gd name="T28" fmla="*/ 93 w 101"/>
              <a:gd name="T29" fmla="*/ 230 h 435"/>
              <a:gd name="T30" fmla="*/ 100 w 101"/>
              <a:gd name="T31" fmla="*/ 241 h 435"/>
              <a:gd name="T32" fmla="*/ 100 w 101"/>
              <a:gd name="T33" fmla="*/ 256 h 435"/>
              <a:gd name="T34" fmla="*/ 85 w 101"/>
              <a:gd name="T35" fmla="*/ 272 h 435"/>
              <a:gd name="T36" fmla="*/ 54 w 101"/>
              <a:gd name="T37" fmla="*/ 314 h 435"/>
              <a:gd name="T38" fmla="*/ 16 w 101"/>
              <a:gd name="T39" fmla="*/ 356 h 435"/>
              <a:gd name="T40" fmla="*/ 8 w 101"/>
              <a:gd name="T41" fmla="*/ 371 h 435"/>
              <a:gd name="T42" fmla="*/ 0 w 101"/>
              <a:gd name="T43" fmla="*/ 387 h 435"/>
              <a:gd name="T44" fmla="*/ 0 w 101"/>
              <a:gd name="T45" fmla="*/ 408 h 435"/>
              <a:gd name="T46" fmla="*/ 16 w 101"/>
              <a:gd name="T47" fmla="*/ 418 h 435"/>
              <a:gd name="T48" fmla="*/ 54 w 101"/>
              <a:gd name="T49"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435">
                <a:moveTo>
                  <a:pt x="54" y="0"/>
                </a:moveTo>
                <a:lnTo>
                  <a:pt x="93" y="16"/>
                </a:lnTo>
                <a:lnTo>
                  <a:pt x="100" y="27"/>
                </a:lnTo>
                <a:lnTo>
                  <a:pt x="100" y="47"/>
                </a:lnTo>
                <a:lnTo>
                  <a:pt x="93" y="63"/>
                </a:lnTo>
                <a:lnTo>
                  <a:pt x="85" y="79"/>
                </a:lnTo>
                <a:lnTo>
                  <a:pt x="46" y="121"/>
                </a:lnTo>
                <a:lnTo>
                  <a:pt x="16" y="162"/>
                </a:lnTo>
                <a:lnTo>
                  <a:pt x="8" y="178"/>
                </a:lnTo>
                <a:lnTo>
                  <a:pt x="0" y="194"/>
                </a:lnTo>
                <a:lnTo>
                  <a:pt x="8" y="204"/>
                </a:lnTo>
                <a:lnTo>
                  <a:pt x="16" y="209"/>
                </a:lnTo>
                <a:lnTo>
                  <a:pt x="54" y="220"/>
                </a:lnTo>
                <a:lnTo>
                  <a:pt x="85" y="225"/>
                </a:lnTo>
                <a:lnTo>
                  <a:pt x="93" y="230"/>
                </a:lnTo>
                <a:lnTo>
                  <a:pt x="100" y="241"/>
                </a:lnTo>
                <a:lnTo>
                  <a:pt x="100" y="256"/>
                </a:lnTo>
                <a:lnTo>
                  <a:pt x="85" y="272"/>
                </a:lnTo>
                <a:lnTo>
                  <a:pt x="54" y="314"/>
                </a:lnTo>
                <a:lnTo>
                  <a:pt x="16" y="356"/>
                </a:lnTo>
                <a:lnTo>
                  <a:pt x="8" y="371"/>
                </a:lnTo>
                <a:lnTo>
                  <a:pt x="0" y="387"/>
                </a:lnTo>
                <a:lnTo>
                  <a:pt x="0" y="408"/>
                </a:lnTo>
                <a:lnTo>
                  <a:pt x="16" y="418"/>
                </a:lnTo>
                <a:lnTo>
                  <a:pt x="54"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62" name="Freeform 18">
            <a:extLst>
              <a:ext uri="{FF2B5EF4-FFF2-40B4-BE49-F238E27FC236}">
                <a16:creationId xmlns:a16="http://schemas.microsoft.com/office/drawing/2014/main" id="{80BAF60D-A3F2-CF7B-8AAA-DEC2E0EFC5C8}"/>
              </a:ext>
            </a:extLst>
          </p:cNvPr>
          <p:cNvSpPr>
            <a:spLocks/>
          </p:cNvSpPr>
          <p:nvPr/>
        </p:nvSpPr>
        <p:spPr bwMode="auto">
          <a:xfrm>
            <a:off x="7177088" y="4494213"/>
            <a:ext cx="155575" cy="690562"/>
          </a:xfrm>
          <a:custGeom>
            <a:avLst/>
            <a:gdLst>
              <a:gd name="T0" fmla="*/ 45 w 98"/>
              <a:gd name="T1" fmla="*/ 0 h 435"/>
              <a:gd name="T2" fmla="*/ 82 w 98"/>
              <a:gd name="T3" fmla="*/ 16 h 435"/>
              <a:gd name="T4" fmla="*/ 97 w 98"/>
              <a:gd name="T5" fmla="*/ 27 h 435"/>
              <a:gd name="T6" fmla="*/ 97 w 98"/>
              <a:gd name="T7" fmla="*/ 47 h 435"/>
              <a:gd name="T8" fmla="*/ 89 w 98"/>
              <a:gd name="T9" fmla="*/ 63 h 435"/>
              <a:gd name="T10" fmla="*/ 82 w 98"/>
              <a:gd name="T11" fmla="*/ 79 h 435"/>
              <a:gd name="T12" fmla="*/ 45 w 98"/>
              <a:gd name="T13" fmla="*/ 121 h 435"/>
              <a:gd name="T14" fmla="*/ 15 w 98"/>
              <a:gd name="T15" fmla="*/ 162 h 435"/>
              <a:gd name="T16" fmla="*/ 8 w 98"/>
              <a:gd name="T17" fmla="*/ 178 h 435"/>
              <a:gd name="T18" fmla="*/ 0 w 98"/>
              <a:gd name="T19" fmla="*/ 194 h 435"/>
              <a:gd name="T20" fmla="*/ 8 w 98"/>
              <a:gd name="T21" fmla="*/ 204 h 435"/>
              <a:gd name="T22" fmla="*/ 15 w 98"/>
              <a:gd name="T23" fmla="*/ 209 h 435"/>
              <a:gd name="T24" fmla="*/ 52 w 98"/>
              <a:gd name="T25" fmla="*/ 220 h 435"/>
              <a:gd name="T26" fmla="*/ 82 w 98"/>
              <a:gd name="T27" fmla="*/ 225 h 435"/>
              <a:gd name="T28" fmla="*/ 89 w 98"/>
              <a:gd name="T29" fmla="*/ 230 h 435"/>
              <a:gd name="T30" fmla="*/ 97 w 98"/>
              <a:gd name="T31" fmla="*/ 241 h 435"/>
              <a:gd name="T32" fmla="*/ 97 w 98"/>
              <a:gd name="T33" fmla="*/ 256 h 435"/>
              <a:gd name="T34" fmla="*/ 82 w 98"/>
              <a:gd name="T35" fmla="*/ 272 h 435"/>
              <a:gd name="T36" fmla="*/ 52 w 98"/>
              <a:gd name="T37" fmla="*/ 314 h 435"/>
              <a:gd name="T38" fmla="*/ 15 w 98"/>
              <a:gd name="T39" fmla="*/ 356 h 435"/>
              <a:gd name="T40" fmla="*/ 8 w 98"/>
              <a:gd name="T41" fmla="*/ 371 h 435"/>
              <a:gd name="T42" fmla="*/ 0 w 98"/>
              <a:gd name="T43" fmla="*/ 387 h 435"/>
              <a:gd name="T44" fmla="*/ 0 w 98"/>
              <a:gd name="T45" fmla="*/ 408 h 435"/>
              <a:gd name="T46" fmla="*/ 15 w 98"/>
              <a:gd name="T47" fmla="*/ 418 h 435"/>
              <a:gd name="T48" fmla="*/ 45 w 98"/>
              <a:gd name="T49" fmla="*/ 43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435">
                <a:moveTo>
                  <a:pt x="45" y="0"/>
                </a:moveTo>
                <a:lnTo>
                  <a:pt x="82" y="16"/>
                </a:lnTo>
                <a:lnTo>
                  <a:pt x="97" y="27"/>
                </a:lnTo>
                <a:lnTo>
                  <a:pt x="97" y="47"/>
                </a:lnTo>
                <a:lnTo>
                  <a:pt x="89" y="63"/>
                </a:lnTo>
                <a:lnTo>
                  <a:pt x="82" y="79"/>
                </a:lnTo>
                <a:lnTo>
                  <a:pt x="45" y="121"/>
                </a:lnTo>
                <a:lnTo>
                  <a:pt x="15" y="162"/>
                </a:lnTo>
                <a:lnTo>
                  <a:pt x="8" y="178"/>
                </a:lnTo>
                <a:lnTo>
                  <a:pt x="0" y="194"/>
                </a:lnTo>
                <a:lnTo>
                  <a:pt x="8" y="204"/>
                </a:lnTo>
                <a:lnTo>
                  <a:pt x="15" y="209"/>
                </a:lnTo>
                <a:lnTo>
                  <a:pt x="52" y="220"/>
                </a:lnTo>
                <a:lnTo>
                  <a:pt x="82" y="225"/>
                </a:lnTo>
                <a:lnTo>
                  <a:pt x="89" y="230"/>
                </a:lnTo>
                <a:lnTo>
                  <a:pt x="97" y="241"/>
                </a:lnTo>
                <a:lnTo>
                  <a:pt x="97" y="256"/>
                </a:lnTo>
                <a:lnTo>
                  <a:pt x="82" y="272"/>
                </a:lnTo>
                <a:lnTo>
                  <a:pt x="52" y="314"/>
                </a:lnTo>
                <a:lnTo>
                  <a:pt x="15" y="356"/>
                </a:lnTo>
                <a:lnTo>
                  <a:pt x="8" y="371"/>
                </a:lnTo>
                <a:lnTo>
                  <a:pt x="0" y="387"/>
                </a:lnTo>
                <a:lnTo>
                  <a:pt x="0" y="408"/>
                </a:lnTo>
                <a:lnTo>
                  <a:pt x="15" y="418"/>
                </a:lnTo>
                <a:lnTo>
                  <a:pt x="45" y="43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63" name="Rectangle 19">
            <a:extLst>
              <a:ext uri="{FF2B5EF4-FFF2-40B4-BE49-F238E27FC236}">
                <a16:creationId xmlns:a16="http://schemas.microsoft.com/office/drawing/2014/main" id="{60153808-ADA8-659B-6F9D-A7D40563813D}"/>
              </a:ext>
            </a:extLst>
          </p:cNvPr>
          <p:cNvSpPr>
            <a:spLocks noChangeArrowheads="1"/>
          </p:cNvSpPr>
          <p:nvPr/>
        </p:nvSpPr>
        <p:spPr bwMode="auto">
          <a:xfrm>
            <a:off x="2133600" y="3276600"/>
            <a:ext cx="12271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1" hangingPunct="1"/>
            <a:r>
              <a:rPr lang="en-US" altLang="ja-JP" sz="1400" b="1">
                <a:latin typeface="Gill Sans" pitchFamily="34" charset="0"/>
                <a:ea typeface="ＭＳ Ｐゴシック" panose="020B0600070205080204" pitchFamily="34" charset="-128"/>
              </a:rPr>
              <a:t>one process</a:t>
            </a:r>
          </a:p>
          <a:p>
            <a:pPr eaLnBrk="1" hangingPunct="1"/>
            <a:r>
              <a:rPr lang="en-US" altLang="ja-JP" sz="1400" b="1">
                <a:latin typeface="Gill Sans" pitchFamily="34" charset="0"/>
                <a:ea typeface="ＭＳ Ｐゴシック" panose="020B0600070205080204" pitchFamily="34" charset="-128"/>
              </a:rPr>
              <a:t>one thread</a:t>
            </a:r>
          </a:p>
        </p:txBody>
      </p:sp>
      <p:sp>
        <p:nvSpPr>
          <p:cNvPr id="236564" name="Rectangle 20">
            <a:extLst>
              <a:ext uri="{FF2B5EF4-FFF2-40B4-BE49-F238E27FC236}">
                <a16:creationId xmlns:a16="http://schemas.microsoft.com/office/drawing/2014/main" id="{59949EBB-57FF-FF61-9F06-22E824DF6CFB}"/>
              </a:ext>
            </a:extLst>
          </p:cNvPr>
          <p:cNvSpPr>
            <a:spLocks noChangeArrowheads="1"/>
          </p:cNvSpPr>
          <p:nvPr/>
        </p:nvSpPr>
        <p:spPr bwMode="auto">
          <a:xfrm>
            <a:off x="1539875" y="5319713"/>
            <a:ext cx="24304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hangingPunct="1"/>
            <a:r>
              <a:rPr lang="en-US" altLang="ja-JP" sz="1600" b="1">
                <a:latin typeface="Gill Sans" pitchFamily="34" charset="0"/>
                <a:ea typeface="ＭＳ Ｐゴシック" panose="020B0600070205080204" pitchFamily="34" charset="-128"/>
              </a:rPr>
              <a:t>multiple processes</a:t>
            </a:r>
          </a:p>
          <a:p>
            <a:pPr algn="ctr" eaLnBrk="1" hangingPunct="1"/>
            <a:r>
              <a:rPr lang="en-US" altLang="ja-JP" sz="1600" b="1">
                <a:latin typeface="Gill Sans" pitchFamily="34" charset="0"/>
                <a:ea typeface="ＭＳ Ｐゴシック" panose="020B0600070205080204" pitchFamily="34" charset="-128"/>
              </a:rPr>
              <a:t>one thread per process</a:t>
            </a:r>
          </a:p>
        </p:txBody>
      </p:sp>
      <p:sp>
        <p:nvSpPr>
          <p:cNvPr id="236565" name="Rectangle 21">
            <a:extLst>
              <a:ext uri="{FF2B5EF4-FFF2-40B4-BE49-F238E27FC236}">
                <a16:creationId xmlns:a16="http://schemas.microsoft.com/office/drawing/2014/main" id="{626B77D9-0E96-8F57-EF96-2DC9468578AC}"/>
              </a:ext>
            </a:extLst>
          </p:cNvPr>
          <p:cNvSpPr>
            <a:spLocks noChangeArrowheads="1"/>
          </p:cNvSpPr>
          <p:nvPr/>
        </p:nvSpPr>
        <p:spPr bwMode="auto">
          <a:xfrm>
            <a:off x="5654675" y="3276600"/>
            <a:ext cx="15525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hangingPunct="1"/>
            <a:r>
              <a:rPr lang="en-US" altLang="ja-JP" sz="1400" b="1">
                <a:latin typeface="Gill Sans" pitchFamily="34" charset="0"/>
                <a:ea typeface="ＭＳ Ｐゴシック" panose="020B0600070205080204" pitchFamily="34" charset="-128"/>
              </a:rPr>
              <a:t>one process</a:t>
            </a:r>
          </a:p>
          <a:p>
            <a:pPr algn="ctr" eaLnBrk="1" hangingPunct="1"/>
            <a:r>
              <a:rPr lang="en-US" altLang="ja-JP" sz="1400" b="1">
                <a:latin typeface="Gill Sans" pitchFamily="34" charset="0"/>
                <a:ea typeface="ＭＳ Ｐゴシック" panose="020B0600070205080204" pitchFamily="34" charset="-128"/>
              </a:rPr>
              <a:t>multiple threads</a:t>
            </a:r>
          </a:p>
        </p:txBody>
      </p:sp>
      <p:sp>
        <p:nvSpPr>
          <p:cNvPr id="236566" name="Rectangle 22">
            <a:extLst>
              <a:ext uri="{FF2B5EF4-FFF2-40B4-BE49-F238E27FC236}">
                <a16:creationId xmlns:a16="http://schemas.microsoft.com/office/drawing/2014/main" id="{AC582A60-9FE1-F1E9-6602-E5B305CA630B}"/>
              </a:ext>
            </a:extLst>
          </p:cNvPr>
          <p:cNvSpPr>
            <a:spLocks noChangeArrowheads="1"/>
          </p:cNvSpPr>
          <p:nvPr/>
        </p:nvSpPr>
        <p:spPr bwMode="auto">
          <a:xfrm>
            <a:off x="4951413" y="5334000"/>
            <a:ext cx="29638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1" hangingPunct="1"/>
            <a:r>
              <a:rPr lang="en-US" altLang="ja-JP" sz="1600" b="1">
                <a:latin typeface="Gill Sans" pitchFamily="34" charset="0"/>
                <a:ea typeface="ＭＳ Ｐゴシック" panose="020B0600070205080204" pitchFamily="34" charset="-128"/>
              </a:rPr>
              <a:t>multiple processes</a:t>
            </a:r>
          </a:p>
          <a:p>
            <a:pPr algn="ctr" eaLnBrk="1" hangingPunct="1"/>
            <a:r>
              <a:rPr lang="en-US" altLang="ja-JP" sz="1600" b="1">
                <a:latin typeface="Gill Sans" pitchFamily="34" charset="0"/>
                <a:ea typeface="ＭＳ Ｐゴシック" panose="020B0600070205080204" pitchFamily="34" charset="-128"/>
              </a:rPr>
              <a:t>multiple threads per process</a:t>
            </a:r>
          </a:p>
        </p:txBody>
      </p:sp>
      <p:sp>
        <p:nvSpPr>
          <p:cNvPr id="236567" name="Line 23">
            <a:extLst>
              <a:ext uri="{FF2B5EF4-FFF2-40B4-BE49-F238E27FC236}">
                <a16:creationId xmlns:a16="http://schemas.microsoft.com/office/drawing/2014/main" id="{CC3DCBD4-C9CF-B77B-40AA-2EE726BDE922}"/>
              </a:ext>
            </a:extLst>
          </p:cNvPr>
          <p:cNvSpPr>
            <a:spLocks noChangeShapeType="1"/>
          </p:cNvSpPr>
          <p:nvPr/>
        </p:nvSpPr>
        <p:spPr bwMode="auto">
          <a:xfrm>
            <a:off x="4495800" y="2287588"/>
            <a:ext cx="0" cy="350361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68" name="Line 24">
            <a:extLst>
              <a:ext uri="{FF2B5EF4-FFF2-40B4-BE49-F238E27FC236}">
                <a16:creationId xmlns:a16="http://schemas.microsoft.com/office/drawing/2014/main" id="{E59B5D30-8EBF-6199-2682-A2C5C3A2C3D0}"/>
              </a:ext>
            </a:extLst>
          </p:cNvPr>
          <p:cNvSpPr>
            <a:spLocks noChangeShapeType="1"/>
          </p:cNvSpPr>
          <p:nvPr/>
        </p:nvSpPr>
        <p:spPr bwMode="auto">
          <a:xfrm>
            <a:off x="1296988" y="3810000"/>
            <a:ext cx="655161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69" name="Freeform 25">
            <a:extLst>
              <a:ext uri="{FF2B5EF4-FFF2-40B4-BE49-F238E27FC236}">
                <a16:creationId xmlns:a16="http://schemas.microsoft.com/office/drawing/2014/main" id="{7D7F92C6-E227-2E41-D5C3-FB3EFBCD64CC}"/>
              </a:ext>
            </a:extLst>
          </p:cNvPr>
          <p:cNvSpPr>
            <a:spLocks/>
          </p:cNvSpPr>
          <p:nvPr/>
        </p:nvSpPr>
        <p:spPr bwMode="auto">
          <a:xfrm>
            <a:off x="6030913" y="2439988"/>
            <a:ext cx="160337" cy="687387"/>
          </a:xfrm>
          <a:custGeom>
            <a:avLst/>
            <a:gdLst>
              <a:gd name="T0" fmla="*/ 50 w 101"/>
              <a:gd name="T1" fmla="*/ 0 h 433"/>
              <a:gd name="T2" fmla="*/ 69 w 101"/>
              <a:gd name="T3" fmla="*/ 7 h 433"/>
              <a:gd name="T4" fmla="*/ 87 w 101"/>
              <a:gd name="T5" fmla="*/ 16 h 433"/>
              <a:gd name="T6" fmla="*/ 100 w 101"/>
              <a:gd name="T7" fmla="*/ 29 h 433"/>
              <a:gd name="T8" fmla="*/ 100 w 101"/>
              <a:gd name="T9" fmla="*/ 48 h 433"/>
              <a:gd name="T10" fmla="*/ 94 w 101"/>
              <a:gd name="T11" fmla="*/ 60 h 433"/>
              <a:gd name="T12" fmla="*/ 81 w 101"/>
              <a:gd name="T13" fmla="*/ 79 h 433"/>
              <a:gd name="T14" fmla="*/ 44 w 101"/>
              <a:gd name="T15" fmla="*/ 120 h 433"/>
              <a:gd name="T16" fmla="*/ 12 w 101"/>
              <a:gd name="T17" fmla="*/ 161 h 433"/>
              <a:gd name="T18" fmla="*/ 6 w 101"/>
              <a:gd name="T19" fmla="*/ 177 h 433"/>
              <a:gd name="T20" fmla="*/ 0 w 101"/>
              <a:gd name="T21" fmla="*/ 193 h 433"/>
              <a:gd name="T22" fmla="*/ 6 w 101"/>
              <a:gd name="T23" fmla="*/ 202 h 433"/>
              <a:gd name="T24" fmla="*/ 19 w 101"/>
              <a:gd name="T25" fmla="*/ 208 h 433"/>
              <a:gd name="T26" fmla="*/ 50 w 101"/>
              <a:gd name="T27" fmla="*/ 218 h 433"/>
              <a:gd name="T28" fmla="*/ 87 w 101"/>
              <a:gd name="T29" fmla="*/ 224 h 433"/>
              <a:gd name="T30" fmla="*/ 94 w 101"/>
              <a:gd name="T31" fmla="*/ 230 h 433"/>
              <a:gd name="T32" fmla="*/ 100 w 101"/>
              <a:gd name="T33" fmla="*/ 240 h 433"/>
              <a:gd name="T34" fmla="*/ 94 w 101"/>
              <a:gd name="T35" fmla="*/ 252 h 433"/>
              <a:gd name="T36" fmla="*/ 87 w 101"/>
              <a:gd name="T37" fmla="*/ 271 h 433"/>
              <a:gd name="T38" fmla="*/ 50 w 101"/>
              <a:gd name="T39" fmla="*/ 312 h 433"/>
              <a:gd name="T40" fmla="*/ 19 w 101"/>
              <a:gd name="T41" fmla="*/ 350 h 433"/>
              <a:gd name="T42" fmla="*/ 6 w 101"/>
              <a:gd name="T43" fmla="*/ 369 h 433"/>
              <a:gd name="T44" fmla="*/ 0 w 101"/>
              <a:gd name="T45" fmla="*/ 382 h 433"/>
              <a:gd name="T46" fmla="*/ 0 w 101"/>
              <a:gd name="T47" fmla="*/ 404 h 433"/>
              <a:gd name="T48" fmla="*/ 12 w 101"/>
              <a:gd name="T49" fmla="*/ 416 h 433"/>
              <a:gd name="T50" fmla="*/ 31 w 101"/>
              <a:gd name="T51" fmla="*/ 426 h 433"/>
              <a:gd name="T52" fmla="*/ 50 w 101"/>
              <a:gd name="T53"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433">
                <a:moveTo>
                  <a:pt x="50" y="0"/>
                </a:moveTo>
                <a:lnTo>
                  <a:pt x="69" y="7"/>
                </a:lnTo>
                <a:lnTo>
                  <a:pt x="87" y="16"/>
                </a:lnTo>
                <a:lnTo>
                  <a:pt x="100" y="29"/>
                </a:lnTo>
                <a:lnTo>
                  <a:pt x="100" y="48"/>
                </a:lnTo>
                <a:lnTo>
                  <a:pt x="94" y="60"/>
                </a:lnTo>
                <a:lnTo>
                  <a:pt x="81" y="79"/>
                </a:lnTo>
                <a:lnTo>
                  <a:pt x="44" y="120"/>
                </a:lnTo>
                <a:lnTo>
                  <a:pt x="12" y="161"/>
                </a:lnTo>
                <a:lnTo>
                  <a:pt x="6" y="177"/>
                </a:lnTo>
                <a:lnTo>
                  <a:pt x="0" y="193"/>
                </a:lnTo>
                <a:lnTo>
                  <a:pt x="6" y="202"/>
                </a:lnTo>
                <a:lnTo>
                  <a:pt x="19" y="208"/>
                </a:lnTo>
                <a:lnTo>
                  <a:pt x="50" y="218"/>
                </a:lnTo>
                <a:lnTo>
                  <a:pt x="87" y="224"/>
                </a:lnTo>
                <a:lnTo>
                  <a:pt x="94" y="230"/>
                </a:lnTo>
                <a:lnTo>
                  <a:pt x="100" y="240"/>
                </a:lnTo>
                <a:lnTo>
                  <a:pt x="94" y="252"/>
                </a:lnTo>
                <a:lnTo>
                  <a:pt x="87" y="271"/>
                </a:lnTo>
                <a:lnTo>
                  <a:pt x="50" y="312"/>
                </a:lnTo>
                <a:lnTo>
                  <a:pt x="19" y="350"/>
                </a:lnTo>
                <a:lnTo>
                  <a:pt x="6" y="369"/>
                </a:lnTo>
                <a:lnTo>
                  <a:pt x="0" y="382"/>
                </a:lnTo>
                <a:lnTo>
                  <a:pt x="0" y="404"/>
                </a:lnTo>
                <a:lnTo>
                  <a:pt x="12" y="416"/>
                </a:lnTo>
                <a:lnTo>
                  <a:pt x="31" y="426"/>
                </a:lnTo>
                <a:lnTo>
                  <a:pt x="50" y="432"/>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570" name="Freeform 26">
            <a:extLst>
              <a:ext uri="{FF2B5EF4-FFF2-40B4-BE49-F238E27FC236}">
                <a16:creationId xmlns:a16="http://schemas.microsoft.com/office/drawing/2014/main" id="{BA5A932E-2EE2-C4D7-B685-C588CB5C2508}"/>
              </a:ext>
            </a:extLst>
          </p:cNvPr>
          <p:cNvSpPr>
            <a:spLocks/>
          </p:cNvSpPr>
          <p:nvPr/>
        </p:nvSpPr>
        <p:spPr bwMode="auto">
          <a:xfrm>
            <a:off x="6645275" y="2439988"/>
            <a:ext cx="153988" cy="687387"/>
          </a:xfrm>
          <a:custGeom>
            <a:avLst/>
            <a:gdLst>
              <a:gd name="T0" fmla="*/ 48 w 97"/>
              <a:gd name="T1" fmla="*/ 0 h 433"/>
              <a:gd name="T2" fmla="*/ 69 w 97"/>
              <a:gd name="T3" fmla="*/ 7 h 433"/>
              <a:gd name="T4" fmla="*/ 82 w 97"/>
              <a:gd name="T5" fmla="*/ 16 h 433"/>
              <a:gd name="T6" fmla="*/ 96 w 97"/>
              <a:gd name="T7" fmla="*/ 29 h 433"/>
              <a:gd name="T8" fmla="*/ 96 w 97"/>
              <a:gd name="T9" fmla="*/ 48 h 433"/>
              <a:gd name="T10" fmla="*/ 89 w 97"/>
              <a:gd name="T11" fmla="*/ 60 h 433"/>
              <a:gd name="T12" fmla="*/ 76 w 97"/>
              <a:gd name="T13" fmla="*/ 79 h 433"/>
              <a:gd name="T14" fmla="*/ 48 w 97"/>
              <a:gd name="T15" fmla="*/ 120 h 433"/>
              <a:gd name="T16" fmla="*/ 14 w 97"/>
              <a:gd name="T17" fmla="*/ 161 h 433"/>
              <a:gd name="T18" fmla="*/ 7 w 97"/>
              <a:gd name="T19" fmla="*/ 177 h 433"/>
              <a:gd name="T20" fmla="*/ 0 w 97"/>
              <a:gd name="T21" fmla="*/ 193 h 433"/>
              <a:gd name="T22" fmla="*/ 7 w 97"/>
              <a:gd name="T23" fmla="*/ 202 h 433"/>
              <a:gd name="T24" fmla="*/ 14 w 97"/>
              <a:gd name="T25" fmla="*/ 208 h 433"/>
              <a:gd name="T26" fmla="*/ 48 w 97"/>
              <a:gd name="T27" fmla="*/ 218 h 433"/>
              <a:gd name="T28" fmla="*/ 82 w 97"/>
              <a:gd name="T29" fmla="*/ 224 h 433"/>
              <a:gd name="T30" fmla="*/ 89 w 97"/>
              <a:gd name="T31" fmla="*/ 230 h 433"/>
              <a:gd name="T32" fmla="*/ 96 w 97"/>
              <a:gd name="T33" fmla="*/ 240 h 433"/>
              <a:gd name="T34" fmla="*/ 89 w 97"/>
              <a:gd name="T35" fmla="*/ 252 h 433"/>
              <a:gd name="T36" fmla="*/ 82 w 97"/>
              <a:gd name="T37" fmla="*/ 271 h 433"/>
              <a:gd name="T38" fmla="*/ 48 w 97"/>
              <a:gd name="T39" fmla="*/ 312 h 433"/>
              <a:gd name="T40" fmla="*/ 21 w 97"/>
              <a:gd name="T41" fmla="*/ 350 h 433"/>
              <a:gd name="T42" fmla="*/ 7 w 97"/>
              <a:gd name="T43" fmla="*/ 369 h 433"/>
              <a:gd name="T44" fmla="*/ 0 w 97"/>
              <a:gd name="T45" fmla="*/ 382 h 433"/>
              <a:gd name="T46" fmla="*/ 0 w 97"/>
              <a:gd name="T47" fmla="*/ 404 h 433"/>
              <a:gd name="T48" fmla="*/ 14 w 97"/>
              <a:gd name="T49" fmla="*/ 416 h 433"/>
              <a:gd name="T50" fmla="*/ 28 w 97"/>
              <a:gd name="T51" fmla="*/ 426 h 433"/>
              <a:gd name="T52" fmla="*/ 48 w 97"/>
              <a:gd name="T53"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433">
                <a:moveTo>
                  <a:pt x="48" y="0"/>
                </a:moveTo>
                <a:lnTo>
                  <a:pt x="69" y="7"/>
                </a:lnTo>
                <a:lnTo>
                  <a:pt x="82" y="16"/>
                </a:lnTo>
                <a:lnTo>
                  <a:pt x="96" y="29"/>
                </a:lnTo>
                <a:lnTo>
                  <a:pt x="96" y="48"/>
                </a:lnTo>
                <a:lnTo>
                  <a:pt x="89" y="60"/>
                </a:lnTo>
                <a:lnTo>
                  <a:pt x="76" y="79"/>
                </a:lnTo>
                <a:lnTo>
                  <a:pt x="48" y="120"/>
                </a:lnTo>
                <a:lnTo>
                  <a:pt x="14" y="161"/>
                </a:lnTo>
                <a:lnTo>
                  <a:pt x="7" y="177"/>
                </a:lnTo>
                <a:lnTo>
                  <a:pt x="0" y="193"/>
                </a:lnTo>
                <a:lnTo>
                  <a:pt x="7" y="202"/>
                </a:lnTo>
                <a:lnTo>
                  <a:pt x="14" y="208"/>
                </a:lnTo>
                <a:lnTo>
                  <a:pt x="48" y="218"/>
                </a:lnTo>
                <a:lnTo>
                  <a:pt x="82" y="224"/>
                </a:lnTo>
                <a:lnTo>
                  <a:pt x="89" y="230"/>
                </a:lnTo>
                <a:lnTo>
                  <a:pt x="96" y="240"/>
                </a:lnTo>
                <a:lnTo>
                  <a:pt x="89" y="252"/>
                </a:lnTo>
                <a:lnTo>
                  <a:pt x="82" y="271"/>
                </a:lnTo>
                <a:lnTo>
                  <a:pt x="48" y="312"/>
                </a:lnTo>
                <a:lnTo>
                  <a:pt x="21" y="350"/>
                </a:lnTo>
                <a:lnTo>
                  <a:pt x="7" y="369"/>
                </a:lnTo>
                <a:lnTo>
                  <a:pt x="0" y="382"/>
                </a:lnTo>
                <a:lnTo>
                  <a:pt x="0" y="404"/>
                </a:lnTo>
                <a:lnTo>
                  <a:pt x="14" y="416"/>
                </a:lnTo>
                <a:lnTo>
                  <a:pt x="28" y="426"/>
                </a:lnTo>
                <a:lnTo>
                  <a:pt x="48" y="432"/>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9E5B60EC-BB1C-55C3-A781-2576E2980363}"/>
              </a:ext>
            </a:extLst>
          </p:cNvPr>
          <p:cNvSpPr>
            <a:spLocks noGrp="1" noChangeArrowheads="1"/>
          </p:cNvSpPr>
          <p:nvPr>
            <p:ph type="title"/>
          </p:nvPr>
        </p:nvSpPr>
        <p:spPr>
          <a:xfrm>
            <a:off x="868996" y="685405"/>
            <a:ext cx="7085013" cy="717550"/>
          </a:xfrm>
        </p:spPr>
        <p:txBody>
          <a:bodyPr/>
          <a:lstStyle/>
          <a:p>
            <a:r>
              <a:rPr lang="en-US" altLang="ja-JP">
                <a:ea typeface="ＭＳ Ｐゴシック" panose="020B0600070205080204" pitchFamily="34" charset="-128"/>
              </a:rPr>
              <a:t>Thread Usage</a:t>
            </a:r>
            <a:r>
              <a:rPr lang="en-US" altLang="ja-JP" b="1">
                <a:ea typeface="ＭＳ Ｐゴシック" panose="020B0600070205080204" pitchFamily="34" charset="-128"/>
              </a:rPr>
              <a:t> </a:t>
            </a:r>
          </a:p>
        </p:txBody>
      </p:sp>
      <p:sp>
        <p:nvSpPr>
          <p:cNvPr id="238595" name="Rectangle 3">
            <a:extLst>
              <a:ext uri="{FF2B5EF4-FFF2-40B4-BE49-F238E27FC236}">
                <a16:creationId xmlns:a16="http://schemas.microsoft.com/office/drawing/2014/main" id="{B8C98A56-7ADD-0CD2-6572-B26515325BDC}"/>
              </a:ext>
            </a:extLst>
          </p:cNvPr>
          <p:cNvSpPr>
            <a:spLocks noGrp="1" noChangeArrowheads="1"/>
          </p:cNvSpPr>
          <p:nvPr>
            <p:ph idx="1"/>
          </p:nvPr>
        </p:nvSpPr>
        <p:spPr/>
        <p:txBody>
          <a:bodyPr/>
          <a:lstStyle/>
          <a:p>
            <a:endParaRPr lang="ja-JP" altLang="en-US">
              <a:ea typeface="ＭＳ Ｐゴシック" panose="020B0600070205080204" pitchFamily="34" charset="-128"/>
            </a:endParaRPr>
          </a:p>
        </p:txBody>
      </p:sp>
      <p:sp>
        <p:nvSpPr>
          <p:cNvPr id="2" name="Slide Number Placeholder 5">
            <a:extLst>
              <a:ext uri="{FF2B5EF4-FFF2-40B4-BE49-F238E27FC236}">
                <a16:creationId xmlns:a16="http://schemas.microsoft.com/office/drawing/2014/main" id="{160BA3C5-BF59-8638-B06A-C59A4822D831}"/>
              </a:ext>
            </a:extLst>
          </p:cNvPr>
          <p:cNvSpPr>
            <a:spLocks noGrp="1"/>
          </p:cNvSpPr>
          <p:nvPr>
            <p:ph type="sldNum" sz="quarter" idx="12"/>
          </p:nvPr>
        </p:nvSpPr>
        <p:spPr/>
        <p:txBody>
          <a:bodyPr/>
          <a:lstStyle/>
          <a:p>
            <a:fld id="{0B81CA94-2709-484B-9220-C287753BDFBE}" type="slidenum">
              <a:rPr lang="ja-JP" altLang="en-US"/>
              <a:pPr/>
              <a:t>63</a:t>
            </a:fld>
            <a:endParaRPr lang="en-US" altLang="ja-JP"/>
          </a:p>
        </p:txBody>
      </p:sp>
      <p:sp>
        <p:nvSpPr>
          <p:cNvPr id="238596" name="Rectangle 4">
            <a:extLst>
              <a:ext uri="{FF2B5EF4-FFF2-40B4-BE49-F238E27FC236}">
                <a16:creationId xmlns:a16="http://schemas.microsoft.com/office/drawing/2014/main" id="{98F4E87C-427D-AAAC-4F3F-8A0628176EB7}"/>
              </a:ext>
            </a:extLst>
          </p:cNvPr>
          <p:cNvSpPr>
            <a:spLocks noChangeArrowheads="1"/>
          </p:cNvSpPr>
          <p:nvPr/>
        </p:nvSpPr>
        <p:spPr bwMode="auto">
          <a:xfrm flipV="1">
            <a:off x="609600" y="-74613"/>
            <a:ext cx="77724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lstStyle>
            <a:lvl1pPr algn="ctr">
              <a:defRPr sz="4000">
                <a:solidFill>
                  <a:schemeClr val="tx2"/>
                </a:solidFill>
                <a:latin typeface="Times New Roman" panose="02020603050405020304" pitchFamily="18" charset="0"/>
              </a:defRPr>
            </a:lvl1pPr>
            <a:lvl2pPr algn="ctr">
              <a:defRPr sz="4000">
                <a:solidFill>
                  <a:schemeClr val="tx2"/>
                </a:solidFill>
                <a:latin typeface="Times New Roman" panose="02020603050405020304" pitchFamily="18" charset="0"/>
              </a:defRPr>
            </a:lvl2pPr>
            <a:lvl3pPr algn="ctr">
              <a:defRPr sz="4000">
                <a:solidFill>
                  <a:schemeClr val="tx2"/>
                </a:solidFill>
                <a:latin typeface="Times New Roman" panose="02020603050405020304" pitchFamily="18" charset="0"/>
              </a:defRPr>
            </a:lvl3pPr>
            <a:lvl4pPr algn="ctr">
              <a:defRPr sz="4000">
                <a:solidFill>
                  <a:schemeClr val="tx2"/>
                </a:solidFill>
                <a:latin typeface="Times New Roman" panose="02020603050405020304" pitchFamily="18" charset="0"/>
              </a:defRPr>
            </a:lvl4pPr>
            <a:lvl5pPr algn="ctr">
              <a:defRPr sz="4000">
                <a:solidFill>
                  <a:schemeClr val="tx2"/>
                </a:solidFill>
                <a:latin typeface="Times New Roman" panose="02020603050405020304" pitchFamily="18" charset="0"/>
              </a:defRPr>
            </a:lvl5pPr>
            <a:lvl6pPr marL="457200" algn="ctr" eaLnBrk="0" fontAlgn="base" hangingPunct="0">
              <a:spcBef>
                <a:spcPct val="0"/>
              </a:spcBef>
              <a:spcAft>
                <a:spcPct val="0"/>
              </a:spcAft>
              <a:defRPr sz="4000">
                <a:solidFill>
                  <a:schemeClr val="tx2"/>
                </a:solidFill>
                <a:latin typeface="Times New Roman" panose="02020603050405020304" pitchFamily="18" charset="0"/>
              </a:defRPr>
            </a:lvl6pPr>
            <a:lvl7pPr marL="914400" algn="ctr" eaLnBrk="0" fontAlgn="base" hangingPunct="0">
              <a:spcBef>
                <a:spcPct val="0"/>
              </a:spcBef>
              <a:spcAft>
                <a:spcPct val="0"/>
              </a:spcAft>
              <a:defRPr sz="4000">
                <a:solidFill>
                  <a:schemeClr val="tx2"/>
                </a:solidFill>
                <a:latin typeface="Times New Roman" panose="02020603050405020304" pitchFamily="18" charset="0"/>
              </a:defRPr>
            </a:lvl7pPr>
            <a:lvl8pPr marL="1371600" algn="ctr" eaLnBrk="0" fontAlgn="base" hangingPunct="0">
              <a:spcBef>
                <a:spcPct val="0"/>
              </a:spcBef>
              <a:spcAft>
                <a:spcPct val="0"/>
              </a:spcAft>
              <a:defRPr sz="4000">
                <a:solidFill>
                  <a:schemeClr val="tx2"/>
                </a:solidFill>
                <a:latin typeface="Times New Roman" panose="02020603050405020304" pitchFamily="18" charset="0"/>
              </a:defRPr>
            </a:lvl8pPr>
            <a:lvl9pPr marL="1828800" algn="ctr" eaLnBrk="0" fontAlgn="base" hangingPunct="0">
              <a:spcBef>
                <a:spcPct val="0"/>
              </a:spcBef>
              <a:spcAft>
                <a:spcPct val="0"/>
              </a:spcAft>
              <a:defRPr sz="4000">
                <a:solidFill>
                  <a:schemeClr val="tx2"/>
                </a:solidFill>
                <a:latin typeface="Times New Roman" panose="02020603050405020304" pitchFamily="18" charset="0"/>
              </a:defRPr>
            </a:lvl9pPr>
          </a:lstStyle>
          <a:p>
            <a:endParaRPr lang="ja-JP" altLang="en-US">
              <a:ea typeface="ＭＳ Ｐゴシック" panose="020B0600070205080204" pitchFamily="34" charset="-128"/>
            </a:endParaRPr>
          </a:p>
        </p:txBody>
      </p:sp>
      <p:sp>
        <p:nvSpPr>
          <p:cNvPr id="238597" name="Rectangle 5">
            <a:extLst>
              <a:ext uri="{FF2B5EF4-FFF2-40B4-BE49-F238E27FC236}">
                <a16:creationId xmlns:a16="http://schemas.microsoft.com/office/drawing/2014/main" id="{F2C45EF5-0BD8-7800-3E5C-7D76A8C976C7}"/>
              </a:ext>
            </a:extLst>
          </p:cNvPr>
          <p:cNvSpPr>
            <a:spLocks noChangeArrowheads="1"/>
          </p:cNvSpPr>
          <p:nvPr/>
        </p:nvSpPr>
        <p:spPr bwMode="auto">
          <a:xfrm>
            <a:off x="685800" y="5610225"/>
            <a:ext cx="77724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buFontTx/>
              <a:buNone/>
            </a:pPr>
            <a:r>
              <a:rPr lang="en-US" altLang="ja-JP">
                <a:ea typeface="ＭＳ Ｐゴシック" panose="020B0600070205080204" pitchFamily="34" charset="-128"/>
              </a:rPr>
              <a:t>A word processor with three threads</a:t>
            </a:r>
            <a:endParaRPr lang="en-US" altLang="ja-JP" sz="2800">
              <a:ea typeface="ＭＳ Ｐゴシック" panose="020B0600070205080204" pitchFamily="34" charset="-128"/>
            </a:endParaRPr>
          </a:p>
        </p:txBody>
      </p:sp>
      <p:pic>
        <p:nvPicPr>
          <p:cNvPr id="238598" name="Picture 6">
            <a:extLst>
              <a:ext uri="{FF2B5EF4-FFF2-40B4-BE49-F238E27FC236}">
                <a16:creationId xmlns:a16="http://schemas.microsoft.com/office/drawing/2014/main" id="{0874AAE4-F974-040C-81C6-B9B5A4729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07300" cy="3824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a:extLst>
              <a:ext uri="{FF2B5EF4-FFF2-40B4-BE49-F238E27FC236}">
                <a16:creationId xmlns:a16="http://schemas.microsoft.com/office/drawing/2014/main" id="{404CFA30-F85C-5B29-9D8F-0DEDF084087D}"/>
              </a:ext>
            </a:extLst>
          </p:cNvPr>
          <p:cNvSpPr>
            <a:spLocks noGrp="1" noChangeArrowheads="1"/>
          </p:cNvSpPr>
          <p:nvPr>
            <p:ph type="title"/>
          </p:nvPr>
        </p:nvSpPr>
        <p:spPr/>
        <p:txBody>
          <a:bodyPr/>
          <a:lstStyle/>
          <a:p>
            <a:r>
              <a:rPr lang="en-US" altLang="ja-JP">
                <a:ea typeface="ＭＳ Ｐゴシック" panose="020B0600070205080204" pitchFamily="34" charset="-128"/>
              </a:rPr>
              <a:t>Hello Thread Example</a:t>
            </a:r>
          </a:p>
        </p:txBody>
      </p:sp>
      <p:sp>
        <p:nvSpPr>
          <p:cNvPr id="2" name="Slide Number Placeholder 5">
            <a:extLst>
              <a:ext uri="{FF2B5EF4-FFF2-40B4-BE49-F238E27FC236}">
                <a16:creationId xmlns:a16="http://schemas.microsoft.com/office/drawing/2014/main" id="{464CB0AA-A28E-60E9-2563-C857490C7943}"/>
              </a:ext>
            </a:extLst>
          </p:cNvPr>
          <p:cNvSpPr>
            <a:spLocks noGrp="1"/>
          </p:cNvSpPr>
          <p:nvPr>
            <p:ph type="sldNum" sz="quarter" idx="12"/>
          </p:nvPr>
        </p:nvSpPr>
        <p:spPr/>
        <p:txBody>
          <a:bodyPr/>
          <a:lstStyle/>
          <a:p>
            <a:fld id="{3DB8EACF-CEBB-4C5E-A33F-ED638D64E64B}" type="slidenum">
              <a:rPr lang="ja-JP" altLang="en-US"/>
              <a:pPr/>
              <a:t>64</a:t>
            </a:fld>
            <a:endParaRPr lang="en-US" altLang="ja-JP"/>
          </a:p>
        </p:txBody>
      </p:sp>
      <p:sp>
        <p:nvSpPr>
          <p:cNvPr id="246786" name="Text Box 2">
            <a:extLst>
              <a:ext uri="{FF2B5EF4-FFF2-40B4-BE49-F238E27FC236}">
                <a16:creationId xmlns:a16="http://schemas.microsoft.com/office/drawing/2014/main" id="{D3B188DA-E79B-A7E1-1B8E-6D3C44BB3181}"/>
              </a:ext>
            </a:extLst>
          </p:cNvPr>
          <p:cNvSpPr txBox="1">
            <a:spLocks noChangeArrowheads="1"/>
          </p:cNvSpPr>
          <p:nvPr/>
        </p:nvSpPr>
        <p:spPr bwMode="auto">
          <a:xfrm>
            <a:off x="1260286" y="2119781"/>
            <a:ext cx="7209499" cy="4455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spcBef>
                <a:spcPct val="50000"/>
              </a:spcBef>
            </a:pPr>
            <a:r>
              <a:rPr lang="en-US" altLang="ja-JP" sz="2100" dirty="0">
                <a:solidFill>
                  <a:srgbClr val="000000"/>
                </a:solidFill>
                <a:latin typeface="Calibri"/>
                <a:ea typeface="ＭＳ Ｐゴシック"/>
                <a:cs typeface="Arial"/>
              </a:rPr>
              <a:t>#include &lt;</a:t>
            </a:r>
            <a:r>
              <a:rPr lang="en-US" altLang="ja-JP" sz="2100" err="1">
                <a:solidFill>
                  <a:srgbClr val="000000"/>
                </a:solidFill>
                <a:latin typeface="Calibri"/>
                <a:ea typeface="ＭＳ Ｐゴシック"/>
                <a:cs typeface="Arial"/>
              </a:rPr>
              <a:t>pthread.h</a:t>
            </a:r>
            <a:r>
              <a:rPr lang="en-US" altLang="ja-JP" sz="2100" dirty="0">
                <a:solidFill>
                  <a:srgbClr val="000000"/>
                </a:solidFill>
                <a:latin typeface="Calibri"/>
                <a:ea typeface="ＭＳ Ｐゴシック"/>
                <a:cs typeface="Arial"/>
              </a:rPr>
              <a:t>&gt;</a:t>
            </a:r>
            <a:endParaRPr lang="en-US" sz="2100">
              <a:latin typeface="Calibri"/>
              <a:ea typeface="Calibri"/>
              <a:cs typeface="Times New Roman"/>
            </a:endParaRPr>
          </a:p>
          <a:p>
            <a:pPr>
              <a:spcBef>
                <a:spcPct val="50000"/>
              </a:spcBef>
            </a:pPr>
            <a:r>
              <a:rPr lang="en-US" altLang="ja-JP" sz="2100" dirty="0">
                <a:solidFill>
                  <a:srgbClr val="000000"/>
                </a:solidFill>
                <a:latin typeface="Calibri"/>
                <a:ea typeface="ＭＳ Ｐゴシック"/>
                <a:cs typeface="Arial"/>
              </a:rPr>
              <a:t>void </a:t>
            </a:r>
            <a:r>
              <a:rPr lang="en-US" altLang="ja-JP" sz="2100" err="1">
                <a:solidFill>
                  <a:srgbClr val="000000"/>
                </a:solidFill>
                <a:latin typeface="Calibri"/>
                <a:ea typeface="ＭＳ Ｐゴシック"/>
                <a:cs typeface="Arial"/>
              </a:rPr>
              <a:t>thread_function</a:t>
            </a:r>
            <a:r>
              <a:rPr lang="en-US" altLang="ja-JP" sz="2100" dirty="0">
                <a:solidFill>
                  <a:srgbClr val="000000"/>
                </a:solidFill>
                <a:latin typeface="Calibri"/>
                <a:ea typeface="ＭＳ Ｐゴシック"/>
                <a:cs typeface="Arial"/>
              </a:rPr>
              <a:t> (void) {</a:t>
            </a:r>
            <a:endParaRPr lang="en-US" altLang="ja-JP" sz="2100">
              <a:latin typeface="Calibri"/>
              <a:ea typeface="ＭＳ Ｐゴシック"/>
              <a:cs typeface="Arial"/>
            </a:endParaRPr>
          </a:p>
          <a:p>
            <a:pPr>
              <a:spcBef>
                <a:spcPct val="50000"/>
              </a:spcBef>
            </a:pPr>
            <a:r>
              <a:rPr lang="en-US" altLang="ja-JP" sz="2100">
                <a:solidFill>
                  <a:srgbClr val="000000"/>
                </a:solidFill>
                <a:latin typeface="Calibri"/>
                <a:ea typeface="ＭＳ Ｐゴシック"/>
                <a:cs typeface="Arial"/>
              </a:rPr>
              <a:t>       printf (“ Hello POSIX Thread\n”);</a:t>
            </a:r>
            <a:endParaRPr lang="en-US" altLang="ja-JP" sz="2100" dirty="0">
              <a:solidFill>
                <a:srgbClr val="000000"/>
              </a:solidFill>
              <a:latin typeface="Calibri"/>
              <a:ea typeface="ＭＳ Ｐゴシック"/>
              <a:cs typeface="Arial"/>
            </a:endParaRPr>
          </a:p>
          <a:p>
            <a:pPr>
              <a:spcBef>
                <a:spcPct val="50000"/>
              </a:spcBef>
            </a:pPr>
            <a:r>
              <a:rPr lang="en-US" altLang="ja-JP" sz="2100">
                <a:solidFill>
                  <a:srgbClr val="000000"/>
                </a:solidFill>
                <a:latin typeface="Calibri"/>
                <a:ea typeface="ＭＳ Ｐゴシック"/>
                <a:cs typeface="Arial"/>
              </a:rPr>
              <a:t>       }</a:t>
            </a:r>
            <a:endParaRPr lang="en-US" altLang="ja-JP" sz="2100" dirty="0">
              <a:solidFill>
                <a:srgbClr val="000000"/>
              </a:solidFill>
              <a:latin typeface="Calibri"/>
              <a:ea typeface="ＭＳ Ｐゴシック"/>
              <a:cs typeface="Arial"/>
            </a:endParaRPr>
          </a:p>
          <a:p>
            <a:pPr>
              <a:spcBef>
                <a:spcPct val="50000"/>
              </a:spcBef>
            </a:pPr>
            <a:r>
              <a:rPr lang="en-US" altLang="ja-JP" sz="2100">
                <a:solidFill>
                  <a:srgbClr val="000000"/>
                </a:solidFill>
                <a:latin typeface="Calibri"/>
                <a:ea typeface="ＭＳ Ｐゴシック"/>
                <a:cs typeface="Arial"/>
              </a:rPr>
              <a:t>main ( ) {</a:t>
            </a:r>
            <a:endParaRPr lang="en-US" altLang="ja-JP" sz="2100" dirty="0">
              <a:solidFill>
                <a:srgbClr val="000000"/>
              </a:solidFill>
              <a:latin typeface="Calibri"/>
              <a:ea typeface="ＭＳ Ｐゴシック"/>
              <a:cs typeface="Arial"/>
            </a:endParaRPr>
          </a:p>
          <a:p>
            <a:pPr>
              <a:spcBef>
                <a:spcPct val="50000"/>
              </a:spcBef>
            </a:pPr>
            <a:r>
              <a:rPr lang="en-US" altLang="ja-JP" sz="2100">
                <a:solidFill>
                  <a:srgbClr val="000000"/>
                </a:solidFill>
                <a:latin typeface="Calibri"/>
                <a:ea typeface="ＭＳ Ｐゴシック"/>
                <a:cs typeface="Arial"/>
              </a:rPr>
              <a:t>       pthread_t mythread;</a:t>
            </a:r>
            <a:endParaRPr lang="en-US" altLang="ja-JP" sz="2100" dirty="0">
              <a:solidFill>
                <a:srgbClr val="000000"/>
              </a:solidFill>
              <a:latin typeface="Calibri"/>
              <a:ea typeface="ＭＳ Ｐゴシック"/>
              <a:cs typeface="Arial"/>
            </a:endParaRPr>
          </a:p>
          <a:p>
            <a:pPr>
              <a:spcBef>
                <a:spcPct val="50000"/>
              </a:spcBef>
            </a:pPr>
            <a:r>
              <a:rPr lang="en-US" altLang="ja-JP" sz="2100">
                <a:solidFill>
                  <a:srgbClr val="000000"/>
                </a:solidFill>
                <a:latin typeface="Calibri"/>
                <a:ea typeface="ＭＳ Ｐゴシック"/>
                <a:cs typeface="Arial"/>
              </a:rPr>
              <a:t>       pthread_create ( &amp;mythread, NULL, thread_function, NULL); </a:t>
            </a:r>
            <a:endParaRPr lang="en-US" altLang="ja-JP" sz="2100" dirty="0">
              <a:solidFill>
                <a:srgbClr val="000000"/>
              </a:solidFill>
              <a:latin typeface="Calibri"/>
              <a:ea typeface="ＭＳ Ｐゴシック"/>
              <a:cs typeface="Arial"/>
            </a:endParaRPr>
          </a:p>
          <a:p>
            <a:pPr>
              <a:spcBef>
                <a:spcPct val="50000"/>
              </a:spcBef>
            </a:pPr>
            <a:r>
              <a:rPr lang="en-US" altLang="ja-JP" sz="2100">
                <a:solidFill>
                  <a:srgbClr val="000000"/>
                </a:solidFill>
                <a:latin typeface="Calibri"/>
                <a:ea typeface="ＭＳ Ｐゴシック"/>
                <a:cs typeface="Arial"/>
              </a:rPr>
              <a:t> }	</a:t>
            </a:r>
            <a:endParaRPr lang="en-US" altLang="ja-JP" sz="2100" dirty="0">
              <a:solidFill>
                <a:srgbClr val="000000"/>
              </a:solidFill>
              <a:latin typeface="Calibri"/>
              <a:ea typeface="ＭＳ Ｐゴシック"/>
              <a:cs typeface="Arial"/>
            </a:endParaRPr>
          </a:p>
          <a:p>
            <a:endParaRPr lang="en-US" altLang="ja-JP" sz="2100" dirty="0">
              <a:latin typeface="Calibri"/>
              <a:ea typeface="ＭＳ Ｐゴシック" panose="020B0600070205080204" pitchFamily="34" charset="-128"/>
              <a:cs typeface="Arial"/>
            </a:endParaRPr>
          </a:p>
          <a:p>
            <a:r>
              <a:rPr lang="en-US" altLang="ja-JP" sz="2100">
                <a:latin typeface="Calibri"/>
                <a:ea typeface="ＭＳ Ｐゴシック"/>
                <a:cs typeface="Arial"/>
              </a:rPr>
              <a:t>                        $cc thread.c -lpthread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D6C7599-A5B6-3BA1-33A3-315D4C274336}"/>
              </a:ext>
            </a:extLst>
          </p:cNvPr>
          <p:cNvSpPr>
            <a:spLocks noGrp="1"/>
          </p:cNvSpPr>
          <p:nvPr>
            <p:ph type="sldNum" sz="quarter" idx="12"/>
          </p:nvPr>
        </p:nvSpPr>
        <p:spPr/>
        <p:txBody>
          <a:bodyPr/>
          <a:lstStyle/>
          <a:p>
            <a:fld id="{C6B268BE-E07C-4FB0-98CA-4830C53A08C7}" type="slidenum">
              <a:rPr lang="ja-JP" altLang="en-US"/>
              <a:pPr/>
              <a:t>65</a:t>
            </a:fld>
            <a:endParaRPr lang="en-US" altLang="ja-JP"/>
          </a:p>
        </p:txBody>
      </p:sp>
      <p:sp>
        <p:nvSpPr>
          <p:cNvPr id="261123" name="Rectangle 3">
            <a:extLst>
              <a:ext uri="{FF2B5EF4-FFF2-40B4-BE49-F238E27FC236}">
                <a16:creationId xmlns:a16="http://schemas.microsoft.com/office/drawing/2014/main" id="{D88A7306-5321-DB11-E22A-14D92FF65612}"/>
              </a:ext>
            </a:extLst>
          </p:cNvPr>
          <p:cNvSpPr>
            <a:spLocks noChangeArrowheads="1"/>
          </p:cNvSpPr>
          <p:nvPr/>
        </p:nvSpPr>
        <p:spPr bwMode="auto">
          <a:xfrm>
            <a:off x="-1046664" y="2952849"/>
            <a:ext cx="708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chemeClr val="tx2"/>
                </a:solidFill>
                <a:latin typeface="Times New Roman" panose="02020603050405020304" pitchFamily="18" charset="0"/>
              </a:defRPr>
            </a:lvl1pPr>
            <a:lvl2pPr algn="ctr">
              <a:defRPr sz="4000">
                <a:solidFill>
                  <a:schemeClr val="tx2"/>
                </a:solidFill>
                <a:latin typeface="Times New Roman" panose="02020603050405020304" pitchFamily="18" charset="0"/>
              </a:defRPr>
            </a:lvl2pPr>
            <a:lvl3pPr algn="ctr">
              <a:defRPr sz="4000">
                <a:solidFill>
                  <a:schemeClr val="tx2"/>
                </a:solidFill>
                <a:latin typeface="Times New Roman" panose="02020603050405020304" pitchFamily="18" charset="0"/>
              </a:defRPr>
            </a:lvl3pPr>
            <a:lvl4pPr algn="ctr">
              <a:defRPr sz="4000">
                <a:solidFill>
                  <a:schemeClr val="tx2"/>
                </a:solidFill>
                <a:latin typeface="Times New Roman" panose="02020603050405020304" pitchFamily="18" charset="0"/>
              </a:defRPr>
            </a:lvl4pPr>
            <a:lvl5pPr algn="ctr">
              <a:defRPr sz="4000">
                <a:solidFill>
                  <a:schemeClr val="tx2"/>
                </a:solidFill>
                <a:latin typeface="Times New Roman" panose="02020603050405020304" pitchFamily="18" charset="0"/>
              </a:defRPr>
            </a:lvl5pPr>
            <a:lvl6pPr marL="457200" algn="ctr" eaLnBrk="0" fontAlgn="base" hangingPunct="0">
              <a:spcBef>
                <a:spcPct val="0"/>
              </a:spcBef>
              <a:spcAft>
                <a:spcPct val="0"/>
              </a:spcAft>
              <a:defRPr sz="4000">
                <a:solidFill>
                  <a:schemeClr val="tx2"/>
                </a:solidFill>
                <a:latin typeface="Times New Roman" panose="02020603050405020304" pitchFamily="18" charset="0"/>
              </a:defRPr>
            </a:lvl6pPr>
            <a:lvl7pPr marL="914400" algn="ctr" eaLnBrk="0" fontAlgn="base" hangingPunct="0">
              <a:spcBef>
                <a:spcPct val="0"/>
              </a:spcBef>
              <a:spcAft>
                <a:spcPct val="0"/>
              </a:spcAft>
              <a:defRPr sz="4000">
                <a:solidFill>
                  <a:schemeClr val="tx2"/>
                </a:solidFill>
                <a:latin typeface="Times New Roman" panose="02020603050405020304" pitchFamily="18" charset="0"/>
              </a:defRPr>
            </a:lvl7pPr>
            <a:lvl8pPr marL="1371600" algn="ctr" eaLnBrk="0" fontAlgn="base" hangingPunct="0">
              <a:spcBef>
                <a:spcPct val="0"/>
              </a:spcBef>
              <a:spcAft>
                <a:spcPct val="0"/>
              </a:spcAft>
              <a:defRPr sz="4000">
                <a:solidFill>
                  <a:schemeClr val="tx2"/>
                </a:solidFill>
                <a:latin typeface="Times New Roman" panose="02020603050405020304" pitchFamily="18" charset="0"/>
              </a:defRPr>
            </a:lvl8pPr>
            <a:lvl9pPr marL="1828800" algn="ctr" eaLnBrk="0" fontAlgn="base" hangingPunct="0">
              <a:spcBef>
                <a:spcPct val="0"/>
              </a:spcBef>
              <a:spcAft>
                <a:spcPct val="0"/>
              </a:spcAft>
              <a:defRPr sz="4000">
                <a:solidFill>
                  <a:schemeClr val="tx2"/>
                </a:solidFill>
                <a:latin typeface="Times New Roman" panose="02020603050405020304" pitchFamily="18" charset="0"/>
              </a:defRPr>
            </a:lvl9pPr>
          </a:lstStyle>
          <a:p>
            <a:pPr algn="r"/>
            <a:r>
              <a:rPr lang="en-US" altLang="ja-JP" sz="4800" b="1">
                <a:ea typeface="ＭＳ Ｐゴシック" panose="020B0600070205080204" pitchFamily="34" charset="-128"/>
              </a:rPr>
              <a:t>Primitive  IPC</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BB580B53-B051-48EB-3023-8AC5EC1CD520}"/>
              </a:ext>
            </a:extLst>
          </p:cNvPr>
          <p:cNvSpPr>
            <a:spLocks noGrp="1" noChangeArrowheads="1"/>
          </p:cNvSpPr>
          <p:nvPr>
            <p:ph type="title"/>
          </p:nvPr>
        </p:nvSpPr>
        <p:spPr>
          <a:xfrm>
            <a:off x="1054166" y="675140"/>
            <a:ext cx="9144000" cy="1143000"/>
          </a:xfrm>
        </p:spPr>
        <p:txBody>
          <a:bodyPr/>
          <a:lstStyle/>
          <a:p>
            <a:r>
              <a:rPr lang="en-US" altLang="ja-JP">
                <a:ea typeface="ＭＳ Ｐゴシック" panose="020B0600070205080204" pitchFamily="34" charset="-128"/>
              </a:rPr>
              <a:t>IPC -  Introduction</a:t>
            </a:r>
          </a:p>
        </p:txBody>
      </p:sp>
      <p:sp>
        <p:nvSpPr>
          <p:cNvPr id="263171" name="Rectangle 3">
            <a:extLst>
              <a:ext uri="{FF2B5EF4-FFF2-40B4-BE49-F238E27FC236}">
                <a16:creationId xmlns:a16="http://schemas.microsoft.com/office/drawing/2014/main" id="{1FCB6E0C-D9F0-CA5B-3E59-66E98A7B8681}"/>
              </a:ext>
            </a:extLst>
          </p:cNvPr>
          <p:cNvSpPr>
            <a:spLocks noGrp="1" noChangeArrowheads="1"/>
          </p:cNvSpPr>
          <p:nvPr>
            <p:ph idx="1"/>
          </p:nvPr>
        </p:nvSpPr>
        <p:spPr>
          <a:xfrm>
            <a:off x="165554" y="2275998"/>
            <a:ext cx="8785237" cy="3743802"/>
          </a:xfrm>
        </p:spPr>
        <p:txBody>
          <a:bodyPr vert="horz" lIns="91440" tIns="45720" rIns="91440" bIns="45720" rtlCol="0" anchor="t">
            <a:noAutofit/>
          </a:bodyPr>
          <a:lstStyle/>
          <a:p>
            <a:pPr algn="just"/>
            <a:r>
              <a:rPr lang="en-US" altLang="ja-JP" sz="1600" dirty="0">
                <a:latin typeface="Calibri"/>
                <a:ea typeface="ＭＳ Ｐゴシック"/>
                <a:cs typeface="Calibri"/>
              </a:rPr>
              <a:t>Traditionally this term described different ways of message passing between different processes </a:t>
            </a:r>
            <a:endParaRPr lang="en-US" altLang="ja-JP" sz="1600" dirty="0">
              <a:latin typeface="Calibri"/>
              <a:ea typeface="ＭＳ Ｐゴシック" panose="020B0600070205080204" pitchFamily="34" charset="-128"/>
              <a:cs typeface="Calibri"/>
            </a:endParaRPr>
          </a:p>
          <a:p>
            <a:pPr algn="just"/>
            <a:r>
              <a:rPr lang="en-US" altLang="ja-JP" sz="1600" dirty="0">
                <a:latin typeface="Calibri"/>
                <a:ea typeface="ＭＳ Ｐゴシック"/>
                <a:cs typeface="Calibri"/>
              </a:rPr>
              <a:t>A complex programming environment often multiple processes must communicate with each other and share some resources and information.</a:t>
            </a:r>
          </a:p>
          <a:p>
            <a:pPr algn="just"/>
            <a:r>
              <a:rPr lang="en-US" sz="1600" err="1">
                <a:latin typeface="Calibri"/>
                <a:ea typeface="ＭＳ Ｐゴシック"/>
                <a:cs typeface="Calibri"/>
              </a:rPr>
              <a:t>Interprocess</a:t>
            </a:r>
            <a:r>
              <a:rPr lang="en-US" sz="1600" dirty="0">
                <a:latin typeface="Calibri"/>
                <a:ea typeface="ＭＳ Ｐゴシック"/>
                <a:cs typeface="Calibri"/>
              </a:rPr>
              <a:t> interactions have several distinct purposes:</a:t>
            </a:r>
            <a:endParaRPr lang="en-US" sz="1600" dirty="0">
              <a:solidFill>
                <a:srgbClr val="000000"/>
              </a:solidFill>
              <a:latin typeface="Calibri"/>
              <a:ea typeface="ＭＳ Ｐゴシック"/>
              <a:cs typeface="Calibri"/>
            </a:endParaRPr>
          </a:p>
          <a:p>
            <a:pPr marL="0" indent="0" algn="just">
              <a:buNone/>
            </a:pPr>
            <a:r>
              <a:rPr lang="en-US" sz="1600" dirty="0">
                <a:latin typeface="Calibri"/>
                <a:ea typeface="ＭＳ Ｐゴシック"/>
                <a:cs typeface="Calibri"/>
              </a:rPr>
              <a:t>   * Data transfer     * Sharing data</a:t>
            </a:r>
            <a:endParaRPr lang="en-US" sz="1600" dirty="0">
              <a:solidFill>
                <a:srgbClr val="000000"/>
              </a:solidFill>
              <a:latin typeface="Calibri"/>
              <a:ea typeface="ＭＳ Ｐゴシック"/>
              <a:cs typeface="Calibri"/>
            </a:endParaRPr>
          </a:p>
          <a:p>
            <a:pPr marL="0" indent="0" algn="just">
              <a:buNone/>
            </a:pPr>
            <a:r>
              <a:rPr lang="en-US" sz="1600" dirty="0">
                <a:latin typeface="Calibri"/>
                <a:ea typeface="ＭＳ Ｐゴシック"/>
                <a:cs typeface="Calibri"/>
              </a:rPr>
              <a:t>   * Event notification * Resource sharing</a:t>
            </a:r>
            <a:endParaRPr lang="en-US" sz="1600" dirty="0">
              <a:solidFill>
                <a:srgbClr val="000000"/>
              </a:solidFill>
              <a:latin typeface="Calibri"/>
              <a:ea typeface="ＭＳ Ｐゴシック"/>
              <a:cs typeface="Calibri"/>
            </a:endParaRPr>
          </a:p>
          <a:p>
            <a:pPr marL="0" indent="0" algn="just">
              <a:buNone/>
            </a:pPr>
            <a:r>
              <a:rPr lang="en-US" sz="1600" dirty="0">
                <a:latin typeface="Calibri"/>
                <a:ea typeface="ＭＳ Ｐゴシック"/>
                <a:cs typeface="Calibri"/>
              </a:rPr>
              <a:t>                      * Process control</a:t>
            </a:r>
            <a:endParaRPr lang="en-US" sz="1600" dirty="0">
              <a:solidFill>
                <a:srgbClr val="000000"/>
              </a:solidFill>
              <a:latin typeface="Calibri"/>
              <a:ea typeface="ＭＳ Ｐゴシック"/>
              <a:cs typeface="Calibri"/>
            </a:endParaRPr>
          </a:p>
          <a:p>
            <a:pPr marL="0" indent="0">
              <a:buNone/>
            </a:pPr>
            <a:r>
              <a:rPr lang="en-US" altLang="ja-JP" sz="1600" dirty="0">
                <a:solidFill>
                  <a:srgbClr val="404040"/>
                </a:solidFill>
                <a:latin typeface="Calibri"/>
                <a:ea typeface="ＭＳ Ｐゴシック"/>
                <a:cs typeface="Calibri"/>
              </a:rPr>
              <a:t> </a:t>
            </a:r>
            <a:endParaRPr lang="en-US" altLang="ja-JP" sz="1600" dirty="0">
              <a:solidFill>
                <a:srgbClr val="000000"/>
              </a:solidFill>
              <a:latin typeface="Calibri"/>
              <a:ea typeface="ＭＳ Ｐゴシック"/>
              <a:cs typeface="Calibri"/>
            </a:endParaRPr>
          </a:p>
          <a:p>
            <a:pPr algn="just"/>
            <a:endParaRPr lang="en-US" altLang="ja-JP" sz="1600" dirty="0">
              <a:latin typeface="Calibri"/>
              <a:ea typeface="ＭＳ Ｐゴシック"/>
              <a:cs typeface="Calibri"/>
            </a:endParaRPr>
          </a:p>
          <a:p>
            <a:pPr algn="just">
              <a:buNone/>
            </a:pPr>
            <a:r>
              <a:rPr lang="en-US" altLang="ja-JP" sz="1600" dirty="0">
                <a:latin typeface="Calibri"/>
                <a:ea typeface="ＭＳ Ｐゴシック"/>
                <a:cs typeface="Calibri"/>
              </a:rPr>
              <a:t>  </a:t>
            </a:r>
            <a:endParaRPr lang="en-US" altLang="ja-JP" sz="1600">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EDDDF429-0B4D-D1EC-4D0A-A0430E04490A}"/>
              </a:ext>
            </a:extLst>
          </p:cNvPr>
          <p:cNvSpPr>
            <a:spLocks noGrp="1"/>
          </p:cNvSpPr>
          <p:nvPr>
            <p:ph type="sldNum" sz="quarter" idx="12"/>
          </p:nvPr>
        </p:nvSpPr>
        <p:spPr/>
        <p:txBody>
          <a:bodyPr/>
          <a:lstStyle/>
          <a:p>
            <a:fld id="{7C66D272-5116-4467-900C-2B074F109E4A}" type="slidenum">
              <a:rPr lang="ja-JP" altLang="en-US"/>
              <a:pPr/>
              <a:t>66</a:t>
            </a:fld>
            <a:endParaRPr lang="en-US" altLang="ja-JP"/>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6C18001D-9174-7653-DED2-8B10A1670326}"/>
              </a:ext>
            </a:extLst>
          </p:cNvPr>
          <p:cNvSpPr>
            <a:spLocks noGrp="1" noChangeArrowheads="1"/>
          </p:cNvSpPr>
          <p:nvPr>
            <p:ph type="title"/>
          </p:nvPr>
        </p:nvSpPr>
        <p:spPr/>
        <p:txBody>
          <a:bodyPr/>
          <a:lstStyle/>
          <a:p>
            <a:r>
              <a:rPr lang="en-US" altLang="ja-JP">
                <a:ea typeface="ＭＳ Ｐゴシック" panose="020B0600070205080204" pitchFamily="34" charset="-128"/>
              </a:rPr>
              <a:t>IPC Mechanisms</a:t>
            </a:r>
          </a:p>
        </p:txBody>
      </p:sp>
      <p:sp>
        <p:nvSpPr>
          <p:cNvPr id="265219" name="Rectangle 3">
            <a:extLst>
              <a:ext uri="{FF2B5EF4-FFF2-40B4-BE49-F238E27FC236}">
                <a16:creationId xmlns:a16="http://schemas.microsoft.com/office/drawing/2014/main" id="{99ED1BC5-09E5-7470-0C69-9EB76BDAA91E}"/>
              </a:ext>
            </a:extLst>
          </p:cNvPr>
          <p:cNvSpPr>
            <a:spLocks noGrp="1" noChangeArrowheads="1"/>
          </p:cNvSpPr>
          <p:nvPr>
            <p:ph idx="1"/>
          </p:nvPr>
        </p:nvSpPr>
        <p:spPr/>
        <p:txBody>
          <a:bodyPr vert="horz" lIns="91440" tIns="45720" rIns="91440" bIns="45720" rtlCol="0" anchor="t">
            <a:normAutofit/>
          </a:bodyPr>
          <a:lstStyle/>
          <a:p>
            <a:pPr marL="285750" indent="-285750"/>
            <a:r>
              <a:rPr lang="en-US" sz="1600">
                <a:latin typeface="Calibri"/>
                <a:ea typeface="Calibri"/>
                <a:cs typeface="Calibri"/>
              </a:rPr>
              <a:t>Primitive IPC</a:t>
            </a:r>
            <a:endParaRPr lang="en-US" sz="1600">
              <a:solidFill>
                <a:srgbClr val="000000"/>
              </a:solidFill>
              <a:latin typeface="Calibri"/>
              <a:ea typeface="Calibri"/>
              <a:cs typeface="Calibri"/>
            </a:endParaRPr>
          </a:p>
          <a:p>
            <a:pPr marL="285750" indent="-285750"/>
            <a:r>
              <a:rPr lang="en-US" sz="1600">
                <a:latin typeface="Calibri"/>
                <a:ea typeface="Calibri"/>
                <a:cs typeface="Calibri"/>
              </a:rPr>
              <a:t>Pipe</a:t>
            </a:r>
            <a:endParaRPr lang="en-US" sz="1600">
              <a:solidFill>
                <a:srgbClr val="000000"/>
              </a:solidFill>
              <a:latin typeface="Calibri"/>
              <a:ea typeface="Calibri"/>
              <a:cs typeface="Calibri"/>
            </a:endParaRPr>
          </a:p>
          <a:p>
            <a:pPr marL="285750" indent="-285750"/>
            <a:r>
              <a:rPr lang="en-US" sz="1600">
                <a:latin typeface="Calibri"/>
                <a:ea typeface="Calibri"/>
                <a:cs typeface="Calibri"/>
              </a:rPr>
              <a:t>FIFO</a:t>
            </a:r>
            <a:endParaRPr lang="en-US" sz="1600">
              <a:solidFill>
                <a:srgbClr val="000000"/>
              </a:solidFill>
              <a:latin typeface="Calibri"/>
              <a:ea typeface="Calibri"/>
              <a:cs typeface="Calibri"/>
            </a:endParaRPr>
          </a:p>
          <a:p>
            <a:pPr>
              <a:buFont typeface="Wingdings 3"/>
              <a:buChar char=""/>
            </a:pPr>
            <a:r>
              <a:rPr lang="en-US" sz="1600">
                <a:latin typeface="Calibri"/>
                <a:ea typeface="Calibri"/>
                <a:cs typeface="Calibri"/>
              </a:rPr>
              <a:t>System V IPC</a:t>
            </a:r>
            <a:endParaRPr lang="en-US" sz="1600">
              <a:solidFill>
                <a:srgbClr val="000000"/>
              </a:solidFill>
              <a:latin typeface="Calibri"/>
              <a:ea typeface="Calibri"/>
              <a:cs typeface="Calibri"/>
            </a:endParaRPr>
          </a:p>
          <a:p>
            <a:pPr>
              <a:buFont typeface="Wingdings 3"/>
              <a:buChar char=""/>
            </a:pPr>
            <a:r>
              <a:rPr lang="en-US" sz="1600">
                <a:latin typeface="Calibri"/>
                <a:ea typeface="Calibri"/>
                <a:cs typeface="Calibri"/>
              </a:rPr>
              <a:t>Message Queues</a:t>
            </a:r>
            <a:endParaRPr lang="en-US" sz="1600">
              <a:solidFill>
                <a:srgbClr val="000000"/>
              </a:solidFill>
              <a:latin typeface="Calibri"/>
              <a:ea typeface="Calibri"/>
              <a:cs typeface="Calibri"/>
            </a:endParaRPr>
          </a:p>
          <a:p>
            <a:pPr>
              <a:buFont typeface="Wingdings 3"/>
              <a:buChar char=""/>
            </a:pPr>
            <a:r>
              <a:rPr lang="en-US" sz="1600">
                <a:latin typeface="Calibri"/>
                <a:ea typeface="Calibri"/>
                <a:cs typeface="Calibri"/>
              </a:rPr>
              <a:t>Shared Memory</a:t>
            </a:r>
            <a:endParaRPr lang="en-US" sz="1600">
              <a:solidFill>
                <a:srgbClr val="000000"/>
              </a:solidFill>
              <a:latin typeface="Calibri"/>
              <a:ea typeface="Calibri"/>
              <a:cs typeface="Calibri"/>
            </a:endParaRPr>
          </a:p>
          <a:p>
            <a:pPr>
              <a:buFont typeface="Wingdings 3"/>
              <a:buChar char=""/>
            </a:pPr>
            <a:r>
              <a:rPr lang="en-US" sz="1600">
                <a:latin typeface="Calibri"/>
                <a:ea typeface="Calibri"/>
                <a:cs typeface="Calibri"/>
              </a:rPr>
              <a:t>Semaphores</a:t>
            </a:r>
            <a:endParaRPr lang="en-US" sz="1600">
              <a:solidFill>
                <a:srgbClr val="000000"/>
              </a:solidFill>
              <a:latin typeface="Calibri"/>
              <a:ea typeface="Calibri"/>
              <a:cs typeface="Calibri"/>
            </a:endParaRPr>
          </a:p>
          <a:p>
            <a:pPr marL="457200" indent="-457200">
              <a:buFont typeface="Wingdings 3"/>
              <a:buChar char=""/>
            </a:pPr>
            <a:endParaRPr lang="en-US" altLang="ja-JP" sz="2800" dirty="0">
              <a:ea typeface="ＭＳ Ｐゴシック" panose="020B0600070205080204" pitchFamily="34" charset="-128"/>
            </a:endParaRPr>
          </a:p>
        </p:txBody>
      </p:sp>
      <p:sp>
        <p:nvSpPr>
          <p:cNvPr id="2" name="Slide Number Placeholder 5">
            <a:extLst>
              <a:ext uri="{FF2B5EF4-FFF2-40B4-BE49-F238E27FC236}">
                <a16:creationId xmlns:a16="http://schemas.microsoft.com/office/drawing/2014/main" id="{B11E2CF2-DEC2-E104-266A-7556EB120B05}"/>
              </a:ext>
            </a:extLst>
          </p:cNvPr>
          <p:cNvSpPr>
            <a:spLocks noGrp="1"/>
          </p:cNvSpPr>
          <p:nvPr>
            <p:ph type="sldNum" sz="quarter" idx="12"/>
          </p:nvPr>
        </p:nvSpPr>
        <p:spPr/>
        <p:txBody>
          <a:bodyPr/>
          <a:lstStyle/>
          <a:p>
            <a:fld id="{ACF7AE62-332E-4A8D-908B-7E4645BBC486}" type="slidenum">
              <a:rPr lang="ja-JP" altLang="en-US"/>
              <a:pPr/>
              <a:t>67</a:t>
            </a:fld>
            <a:endParaRPr lang="en-US" altLang="ja-JP"/>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D3C9DE7B-6715-486D-E81E-25CF33A7E881}"/>
              </a:ext>
            </a:extLst>
          </p:cNvPr>
          <p:cNvSpPr>
            <a:spLocks noGrp="1"/>
          </p:cNvSpPr>
          <p:nvPr>
            <p:ph type="sldNum" sz="quarter" idx="12"/>
          </p:nvPr>
        </p:nvSpPr>
        <p:spPr>
          <a:xfrm>
            <a:off x="7631238" y="354953"/>
            <a:ext cx="791308" cy="495262"/>
          </a:xfrm>
        </p:spPr>
        <p:txBody>
          <a:bodyPr/>
          <a:lstStyle/>
          <a:p>
            <a:fld id="{8F55F89E-4514-44F1-9242-D9627ADA082F}" type="slidenum">
              <a:rPr lang="ja-JP" altLang="en-US"/>
              <a:pPr/>
              <a:t>68</a:t>
            </a:fld>
            <a:endParaRPr lang="en-US" altLang="ja-JP"/>
          </a:p>
        </p:txBody>
      </p:sp>
      <p:sp>
        <p:nvSpPr>
          <p:cNvPr id="267266" name="Line 2">
            <a:extLst>
              <a:ext uri="{FF2B5EF4-FFF2-40B4-BE49-F238E27FC236}">
                <a16:creationId xmlns:a16="http://schemas.microsoft.com/office/drawing/2014/main" id="{91C43D26-3443-4850-1E4A-A4742A4334AC}"/>
              </a:ext>
            </a:extLst>
          </p:cNvPr>
          <p:cNvSpPr>
            <a:spLocks noChangeShapeType="1"/>
          </p:cNvSpPr>
          <p:nvPr/>
        </p:nvSpPr>
        <p:spPr bwMode="auto">
          <a:xfrm>
            <a:off x="3218957" y="4346559"/>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Calibri"/>
              <a:cs typeface="Calibri"/>
            </a:endParaRPr>
          </a:p>
        </p:txBody>
      </p:sp>
      <p:sp>
        <p:nvSpPr>
          <p:cNvPr id="267267" name="Line 3">
            <a:extLst>
              <a:ext uri="{FF2B5EF4-FFF2-40B4-BE49-F238E27FC236}">
                <a16:creationId xmlns:a16="http://schemas.microsoft.com/office/drawing/2014/main" id="{D451092B-7AE8-A986-9C7C-44DB20A1E5FB}"/>
              </a:ext>
            </a:extLst>
          </p:cNvPr>
          <p:cNvSpPr>
            <a:spLocks noChangeShapeType="1"/>
          </p:cNvSpPr>
          <p:nvPr/>
        </p:nvSpPr>
        <p:spPr bwMode="auto">
          <a:xfrm>
            <a:off x="3218957" y="5184759"/>
            <a:ext cx="1981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Calibri"/>
              <a:cs typeface="Calibri"/>
            </a:endParaRPr>
          </a:p>
        </p:txBody>
      </p:sp>
      <p:sp>
        <p:nvSpPr>
          <p:cNvPr id="267268" name="Line 4">
            <a:extLst>
              <a:ext uri="{FF2B5EF4-FFF2-40B4-BE49-F238E27FC236}">
                <a16:creationId xmlns:a16="http://schemas.microsoft.com/office/drawing/2014/main" id="{B875EB77-7014-9AA7-524D-CC87D59A8DE1}"/>
              </a:ext>
            </a:extLst>
          </p:cNvPr>
          <p:cNvSpPr>
            <a:spLocks noChangeShapeType="1"/>
          </p:cNvSpPr>
          <p:nvPr/>
        </p:nvSpPr>
        <p:spPr bwMode="auto">
          <a:xfrm>
            <a:off x="3218957" y="4346559"/>
            <a:ext cx="0" cy="684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Calibri"/>
              <a:cs typeface="Calibri"/>
            </a:endParaRPr>
          </a:p>
        </p:txBody>
      </p:sp>
      <p:sp>
        <p:nvSpPr>
          <p:cNvPr id="267269" name="Line 5">
            <a:extLst>
              <a:ext uri="{FF2B5EF4-FFF2-40B4-BE49-F238E27FC236}">
                <a16:creationId xmlns:a16="http://schemas.microsoft.com/office/drawing/2014/main" id="{C3EBDAF1-44BB-6256-EBB5-62C1C70320C8}"/>
              </a:ext>
            </a:extLst>
          </p:cNvPr>
          <p:cNvSpPr>
            <a:spLocks noChangeShapeType="1"/>
          </p:cNvSpPr>
          <p:nvPr/>
        </p:nvSpPr>
        <p:spPr bwMode="auto">
          <a:xfrm>
            <a:off x="4209556" y="5184759"/>
            <a:ext cx="0" cy="374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Calibri"/>
              <a:cs typeface="Calibri"/>
            </a:endParaRPr>
          </a:p>
        </p:txBody>
      </p:sp>
      <p:sp>
        <p:nvSpPr>
          <p:cNvPr id="267270" name="Rectangle 6">
            <a:extLst>
              <a:ext uri="{FF2B5EF4-FFF2-40B4-BE49-F238E27FC236}">
                <a16:creationId xmlns:a16="http://schemas.microsoft.com/office/drawing/2014/main" id="{2B17FFCC-E5DD-8DFE-28D7-9833FCBBF46E}"/>
              </a:ext>
            </a:extLst>
          </p:cNvPr>
          <p:cNvSpPr>
            <a:spLocks noChangeArrowheads="1"/>
          </p:cNvSpPr>
          <p:nvPr/>
        </p:nvSpPr>
        <p:spPr bwMode="auto">
          <a:xfrm>
            <a:off x="3142757" y="3127359"/>
            <a:ext cx="2057400" cy="619866"/>
          </a:xfrm>
          <a:prstGeom prst="rect">
            <a:avLst/>
          </a:prstGeom>
          <a:solidFill>
            <a:srgbClr val="00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ja-JP" sz="1800">
                <a:latin typeface="Calibri"/>
                <a:ea typeface="Calibri"/>
                <a:cs typeface="Calibri"/>
              </a:rPr>
              <a:t>process</a:t>
            </a:r>
          </a:p>
        </p:txBody>
      </p:sp>
      <p:sp>
        <p:nvSpPr>
          <p:cNvPr id="267271" name="Line 7">
            <a:extLst>
              <a:ext uri="{FF2B5EF4-FFF2-40B4-BE49-F238E27FC236}">
                <a16:creationId xmlns:a16="http://schemas.microsoft.com/office/drawing/2014/main" id="{F1FD25AB-1768-8431-3E3C-CC96054E76F9}"/>
              </a:ext>
            </a:extLst>
          </p:cNvPr>
          <p:cNvSpPr>
            <a:spLocks noChangeShapeType="1"/>
          </p:cNvSpPr>
          <p:nvPr/>
        </p:nvSpPr>
        <p:spPr bwMode="auto">
          <a:xfrm>
            <a:off x="5200157" y="4346559"/>
            <a:ext cx="0" cy="6842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Calibri"/>
              <a:cs typeface="Calibri"/>
            </a:endParaRPr>
          </a:p>
        </p:txBody>
      </p:sp>
      <p:sp>
        <p:nvSpPr>
          <p:cNvPr id="267272" name="Oval 8">
            <a:extLst>
              <a:ext uri="{FF2B5EF4-FFF2-40B4-BE49-F238E27FC236}">
                <a16:creationId xmlns:a16="http://schemas.microsoft.com/office/drawing/2014/main" id="{18FDEB75-EAF9-39A1-37B7-3836390FF968}"/>
              </a:ext>
            </a:extLst>
          </p:cNvPr>
          <p:cNvSpPr>
            <a:spLocks noChangeArrowheads="1"/>
          </p:cNvSpPr>
          <p:nvPr/>
        </p:nvSpPr>
        <p:spPr bwMode="auto">
          <a:xfrm>
            <a:off x="2990357" y="5489559"/>
            <a:ext cx="2286000" cy="684221"/>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ja-JP" sz="1800">
                <a:latin typeface="Calibri"/>
                <a:ea typeface="Calibri"/>
                <a:cs typeface="Calibri"/>
              </a:rPr>
              <a:t>File system</a:t>
            </a:r>
          </a:p>
        </p:txBody>
      </p:sp>
      <p:sp>
        <p:nvSpPr>
          <p:cNvPr id="267273" name="Line 9">
            <a:extLst>
              <a:ext uri="{FF2B5EF4-FFF2-40B4-BE49-F238E27FC236}">
                <a16:creationId xmlns:a16="http://schemas.microsoft.com/office/drawing/2014/main" id="{CC4CF220-702E-EA4A-F7B9-A64818C6DAD7}"/>
              </a:ext>
            </a:extLst>
          </p:cNvPr>
          <p:cNvSpPr>
            <a:spLocks noChangeShapeType="1"/>
          </p:cNvSpPr>
          <p:nvPr/>
        </p:nvSpPr>
        <p:spPr bwMode="auto">
          <a:xfrm>
            <a:off x="4133357" y="3889359"/>
            <a:ext cx="0" cy="374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Calibri"/>
              <a:cs typeface="Calibri"/>
            </a:endParaRPr>
          </a:p>
        </p:txBody>
      </p:sp>
      <p:sp>
        <p:nvSpPr>
          <p:cNvPr id="267275" name="Text Box 11">
            <a:extLst>
              <a:ext uri="{FF2B5EF4-FFF2-40B4-BE49-F238E27FC236}">
                <a16:creationId xmlns:a16="http://schemas.microsoft.com/office/drawing/2014/main" id="{5CC7497F-0C7B-7103-1980-E67257CFDA3A}"/>
              </a:ext>
            </a:extLst>
          </p:cNvPr>
          <p:cNvSpPr txBox="1">
            <a:spLocks noChangeArrowheads="1"/>
          </p:cNvSpPr>
          <p:nvPr/>
        </p:nvSpPr>
        <p:spPr bwMode="auto">
          <a:xfrm>
            <a:off x="1923556" y="2212959"/>
            <a:ext cx="464820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ja-JP" altLang="en-US" sz="1800">
                <a:solidFill>
                  <a:schemeClr val="bg1"/>
                </a:solidFill>
                <a:latin typeface="Calibri"/>
                <a:ea typeface="ＭＳ Ｐゴシック" panose="020B0600070205080204" pitchFamily="34" charset="-128"/>
                <a:cs typeface="Calibri"/>
              </a:rPr>
              <a:t> </a:t>
            </a:r>
            <a:r>
              <a:rPr lang="en-US" altLang="ja-JP" sz="1800">
                <a:latin typeface="Calibri"/>
                <a:ea typeface="Calibri"/>
                <a:cs typeface="Calibri"/>
              </a:rPr>
              <a:t>termination of a process or closes the ipc object</a:t>
            </a:r>
          </a:p>
        </p:txBody>
      </p:sp>
      <p:sp>
        <p:nvSpPr>
          <p:cNvPr id="267276" name="Text Box 12">
            <a:extLst>
              <a:ext uri="{FF2B5EF4-FFF2-40B4-BE49-F238E27FC236}">
                <a16:creationId xmlns:a16="http://schemas.microsoft.com/office/drawing/2014/main" id="{448B3527-77B2-13AE-A523-80E934C65BCB}"/>
              </a:ext>
            </a:extLst>
          </p:cNvPr>
          <p:cNvSpPr txBox="1">
            <a:spLocks noChangeArrowheads="1"/>
          </p:cNvSpPr>
          <p:nvPr/>
        </p:nvSpPr>
        <p:spPr bwMode="auto">
          <a:xfrm>
            <a:off x="5489081" y="4276709"/>
            <a:ext cx="3597275"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ja-JP" sz="1800">
                <a:latin typeface="Calibri"/>
                <a:ea typeface="Calibri"/>
                <a:cs typeface="Calibri"/>
              </a:rPr>
              <a:t>Exists until kernel reboots</a:t>
            </a:r>
          </a:p>
          <a:p>
            <a:pPr algn="ctr" eaLnBrk="1" hangingPunct="1"/>
            <a:r>
              <a:rPr lang="en-US" altLang="ja-JP" sz="1800">
                <a:latin typeface="Calibri"/>
                <a:ea typeface="Calibri"/>
                <a:cs typeface="Calibri"/>
              </a:rPr>
              <a:t>or IPC object is explicitly</a:t>
            </a:r>
          </a:p>
          <a:p>
            <a:pPr algn="ctr" eaLnBrk="1" hangingPunct="1"/>
            <a:r>
              <a:rPr lang="en-US" altLang="ja-JP" sz="1800">
                <a:latin typeface="Calibri"/>
                <a:ea typeface="Calibri"/>
                <a:cs typeface="Calibri"/>
              </a:rPr>
              <a:t>deleted</a:t>
            </a:r>
          </a:p>
        </p:txBody>
      </p:sp>
      <p:sp>
        <p:nvSpPr>
          <p:cNvPr id="267277" name="Text Box 13">
            <a:extLst>
              <a:ext uri="{FF2B5EF4-FFF2-40B4-BE49-F238E27FC236}">
                <a16:creationId xmlns:a16="http://schemas.microsoft.com/office/drawing/2014/main" id="{F13DA866-FE7A-261D-B7DB-9D5EF2F2FFC6}"/>
              </a:ext>
            </a:extLst>
          </p:cNvPr>
          <p:cNvSpPr txBox="1">
            <a:spLocks noChangeArrowheads="1"/>
          </p:cNvSpPr>
          <p:nvPr/>
        </p:nvSpPr>
        <p:spPr bwMode="auto">
          <a:xfrm>
            <a:off x="94756" y="6175359"/>
            <a:ext cx="2720975"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ja-JP" sz="1800">
                <a:latin typeface="Calibri"/>
                <a:ea typeface="Calibri"/>
                <a:cs typeface="Calibri"/>
              </a:rPr>
              <a:t>Until the object is explicitly deleted</a:t>
            </a:r>
          </a:p>
        </p:txBody>
      </p:sp>
      <p:sp>
        <p:nvSpPr>
          <p:cNvPr id="267282" name="Rectangle 18">
            <a:extLst>
              <a:ext uri="{FF2B5EF4-FFF2-40B4-BE49-F238E27FC236}">
                <a16:creationId xmlns:a16="http://schemas.microsoft.com/office/drawing/2014/main" id="{00BB695C-F80B-84C5-0AE4-A6930BC81B81}"/>
              </a:ext>
            </a:extLst>
          </p:cNvPr>
          <p:cNvSpPr>
            <a:spLocks noChangeArrowheads="1"/>
          </p:cNvSpPr>
          <p:nvPr/>
        </p:nvSpPr>
        <p:spPr bwMode="auto">
          <a:xfrm>
            <a:off x="3752356" y="4502134"/>
            <a:ext cx="7671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ja-JP" sz="1800">
                <a:latin typeface="Calibri"/>
                <a:ea typeface="Calibri"/>
                <a:cs typeface="Calibri"/>
              </a:rPr>
              <a:t>kernel</a:t>
            </a:r>
          </a:p>
        </p:txBody>
      </p:sp>
      <p:sp>
        <p:nvSpPr>
          <p:cNvPr id="267284" name="Rectangle 20">
            <a:extLst>
              <a:ext uri="{FF2B5EF4-FFF2-40B4-BE49-F238E27FC236}">
                <a16:creationId xmlns:a16="http://schemas.microsoft.com/office/drawing/2014/main" id="{F0BB0E7F-D02C-51F3-6856-D9B9809F13EE}"/>
              </a:ext>
            </a:extLst>
          </p:cNvPr>
          <p:cNvSpPr>
            <a:spLocks noChangeArrowheads="1"/>
          </p:cNvSpPr>
          <p:nvPr/>
        </p:nvSpPr>
        <p:spPr bwMode="auto">
          <a:xfrm>
            <a:off x="-153979" y="849527"/>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p>
            <a:pPr algn="ctr" eaLnBrk="1" hangingPunct="1"/>
            <a:r>
              <a:rPr lang="en-US" altLang="ja-JP" sz="4000" dirty="0">
                <a:solidFill>
                  <a:schemeClr val="bg1"/>
                </a:solidFill>
                <a:latin typeface="Times New Roman"/>
                <a:ea typeface="ＭＳ Ｐゴシック"/>
                <a:cs typeface="Times New Roman"/>
              </a:rPr>
              <a:t>Persistence of IPC Objects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FB59FB4-E1E3-D670-38F9-B2BA2385D31F}"/>
              </a:ext>
            </a:extLst>
          </p:cNvPr>
          <p:cNvSpPr>
            <a:spLocks noGrp="1"/>
          </p:cNvSpPr>
          <p:nvPr>
            <p:ph type="sldNum" sz="quarter" idx="12"/>
          </p:nvPr>
        </p:nvSpPr>
        <p:spPr/>
        <p:txBody>
          <a:bodyPr/>
          <a:lstStyle/>
          <a:p>
            <a:fld id="{2F842E86-60C2-4CEB-B533-DFF98F2BA74A}" type="slidenum">
              <a:rPr lang="en-US" altLang="en-US"/>
              <a:pPr/>
              <a:t>69</a:t>
            </a:fld>
            <a:endParaRPr lang="en-US" altLang="en-US"/>
          </a:p>
        </p:txBody>
      </p:sp>
      <p:sp>
        <p:nvSpPr>
          <p:cNvPr id="3074" name="Rectangle 2">
            <a:extLst>
              <a:ext uri="{FF2B5EF4-FFF2-40B4-BE49-F238E27FC236}">
                <a16:creationId xmlns:a16="http://schemas.microsoft.com/office/drawing/2014/main" id="{317B7EF0-296E-53E2-1ADC-FD6AAAA84932}"/>
              </a:ext>
            </a:extLst>
          </p:cNvPr>
          <p:cNvSpPr>
            <a:spLocks noGrp="1" noChangeArrowheads="1"/>
          </p:cNvSpPr>
          <p:nvPr>
            <p:ph type="title"/>
          </p:nvPr>
        </p:nvSpPr>
        <p:spPr>
          <a:xfrm>
            <a:off x="685800" y="609600"/>
            <a:ext cx="7772400" cy="838200"/>
          </a:xfrm>
        </p:spPr>
        <p:txBody>
          <a:bodyPr/>
          <a:lstStyle/>
          <a:p>
            <a:r>
              <a:rPr lang="en-US" altLang="en-US" sz="3200"/>
              <a:t>Complexity trends in OS</a:t>
            </a:r>
          </a:p>
        </p:txBody>
      </p:sp>
      <p:sp>
        <p:nvSpPr>
          <p:cNvPr id="3075" name="Rectangle 3">
            <a:extLst>
              <a:ext uri="{FF2B5EF4-FFF2-40B4-BE49-F238E27FC236}">
                <a16:creationId xmlns:a16="http://schemas.microsoft.com/office/drawing/2014/main" id="{A1199394-3ECA-249E-8A9F-BB2C41706A84}"/>
              </a:ext>
            </a:extLst>
          </p:cNvPr>
          <p:cNvSpPr>
            <a:spLocks noGrp="1" noChangeArrowheads="1"/>
          </p:cNvSpPr>
          <p:nvPr>
            <p:ph type="body" idx="1"/>
          </p:nvPr>
        </p:nvSpPr>
        <p:spPr>
          <a:xfrm>
            <a:off x="602888" y="2246518"/>
            <a:ext cx="7665799" cy="4607533"/>
          </a:xfrm>
        </p:spPr>
        <p:txBody>
          <a:bodyPr/>
          <a:lstStyle/>
          <a:p>
            <a:r>
              <a:rPr lang="en-US" altLang="en-US" sz="2400"/>
              <a:t>OS functionality drives the</a:t>
            </a:r>
          </a:p>
          <a:p>
            <a:pPr>
              <a:buFontTx/>
              <a:buNone/>
            </a:pPr>
            <a:r>
              <a:rPr lang="en-US" altLang="en-US" sz="2400"/>
              <a:t>complexity</a:t>
            </a:r>
          </a:p>
        </p:txBody>
      </p:sp>
      <p:sp>
        <p:nvSpPr>
          <p:cNvPr id="3076" name="AutoShape 4">
            <a:extLst>
              <a:ext uri="{FF2B5EF4-FFF2-40B4-BE49-F238E27FC236}">
                <a16:creationId xmlns:a16="http://schemas.microsoft.com/office/drawing/2014/main" id="{9365D182-35C6-067D-B666-3EED752FE9A4}"/>
              </a:ext>
            </a:extLst>
          </p:cNvPr>
          <p:cNvSpPr>
            <a:spLocks noChangeArrowheads="1"/>
          </p:cNvSpPr>
          <p:nvPr/>
        </p:nvSpPr>
        <p:spPr bwMode="auto">
          <a:xfrm>
            <a:off x="3141967" y="2627518"/>
            <a:ext cx="4611481" cy="3811579"/>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079" name="Text Box 7">
            <a:extLst>
              <a:ext uri="{FF2B5EF4-FFF2-40B4-BE49-F238E27FC236}">
                <a16:creationId xmlns:a16="http://schemas.microsoft.com/office/drawing/2014/main" id="{B17DA318-A2D5-D161-72D8-AA1FD61C4F19}"/>
              </a:ext>
            </a:extLst>
          </p:cNvPr>
          <p:cNvSpPr txBox="1">
            <a:spLocks noChangeArrowheads="1"/>
          </p:cNvSpPr>
          <p:nvPr/>
        </p:nvSpPr>
        <p:spPr bwMode="auto">
          <a:xfrm>
            <a:off x="5080131" y="5869193"/>
            <a:ext cx="128990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a:t>Router</a:t>
            </a:r>
          </a:p>
        </p:txBody>
      </p:sp>
      <p:sp>
        <p:nvSpPr>
          <p:cNvPr id="3080" name="Text Box 8">
            <a:extLst>
              <a:ext uri="{FF2B5EF4-FFF2-40B4-BE49-F238E27FC236}">
                <a16:creationId xmlns:a16="http://schemas.microsoft.com/office/drawing/2014/main" id="{A30FCF23-8532-2F7F-1C3F-2FA06D4EC484}"/>
              </a:ext>
            </a:extLst>
          </p:cNvPr>
          <p:cNvSpPr txBox="1">
            <a:spLocks noChangeArrowheads="1"/>
          </p:cNvSpPr>
          <p:nvPr/>
        </p:nvSpPr>
        <p:spPr bwMode="auto">
          <a:xfrm>
            <a:off x="5853976" y="2627518"/>
            <a:ext cx="1897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a:t>Small controllers</a:t>
            </a:r>
          </a:p>
        </p:txBody>
      </p:sp>
      <p:sp>
        <p:nvSpPr>
          <p:cNvPr id="3081" name="Text Box 9">
            <a:extLst>
              <a:ext uri="{FF2B5EF4-FFF2-40B4-BE49-F238E27FC236}">
                <a16:creationId xmlns:a16="http://schemas.microsoft.com/office/drawing/2014/main" id="{6038BDDD-AFF3-4ADF-3977-55BC723B3C8B}"/>
              </a:ext>
            </a:extLst>
          </p:cNvPr>
          <p:cNvSpPr txBox="1">
            <a:spLocks noChangeArrowheads="1"/>
          </p:cNvSpPr>
          <p:nvPr/>
        </p:nvSpPr>
        <p:spPr bwMode="auto">
          <a:xfrm>
            <a:off x="4995245" y="3167630"/>
            <a:ext cx="12366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sensors</a:t>
            </a:r>
          </a:p>
        </p:txBody>
      </p:sp>
      <p:sp>
        <p:nvSpPr>
          <p:cNvPr id="3082" name="Text Box 10">
            <a:extLst>
              <a:ext uri="{FF2B5EF4-FFF2-40B4-BE49-F238E27FC236}">
                <a16:creationId xmlns:a16="http://schemas.microsoft.com/office/drawing/2014/main" id="{57D19594-34F9-391A-E1B9-D402EC202AEE}"/>
              </a:ext>
            </a:extLst>
          </p:cNvPr>
          <p:cNvSpPr txBox="1">
            <a:spLocks noChangeArrowheads="1"/>
          </p:cNvSpPr>
          <p:nvPr/>
        </p:nvSpPr>
        <p:spPr bwMode="auto">
          <a:xfrm>
            <a:off x="5457101" y="3861006"/>
            <a:ext cx="19146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a:t>Home appliances</a:t>
            </a:r>
          </a:p>
        </p:txBody>
      </p:sp>
      <p:sp>
        <p:nvSpPr>
          <p:cNvPr id="3083" name="Text Box 11">
            <a:extLst>
              <a:ext uri="{FF2B5EF4-FFF2-40B4-BE49-F238E27FC236}">
                <a16:creationId xmlns:a16="http://schemas.microsoft.com/office/drawing/2014/main" id="{217D459E-889A-C25C-DCB5-EF80FBA5596F}"/>
              </a:ext>
            </a:extLst>
          </p:cNvPr>
          <p:cNvSpPr txBox="1">
            <a:spLocks noChangeArrowheads="1"/>
          </p:cNvSpPr>
          <p:nvPr/>
        </p:nvSpPr>
        <p:spPr bwMode="auto">
          <a:xfrm>
            <a:off x="4329976" y="4303918"/>
            <a:ext cx="16749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a:t>Mobile phones</a:t>
            </a:r>
          </a:p>
        </p:txBody>
      </p:sp>
      <p:sp>
        <p:nvSpPr>
          <p:cNvPr id="3084" name="Text Box 12">
            <a:extLst>
              <a:ext uri="{FF2B5EF4-FFF2-40B4-BE49-F238E27FC236}">
                <a16:creationId xmlns:a16="http://schemas.microsoft.com/office/drawing/2014/main" id="{F8D61B49-5D02-F9E7-8955-8DD8092F0E45}"/>
              </a:ext>
            </a:extLst>
          </p:cNvPr>
          <p:cNvSpPr txBox="1">
            <a:spLocks noChangeArrowheads="1"/>
          </p:cNvSpPr>
          <p:nvPr/>
        </p:nvSpPr>
        <p:spPr bwMode="auto">
          <a:xfrm>
            <a:off x="5613531" y="4837318"/>
            <a:ext cx="7803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a:t>PDAs</a:t>
            </a:r>
          </a:p>
        </p:txBody>
      </p:sp>
      <p:sp>
        <p:nvSpPr>
          <p:cNvPr id="3085" name="Text Box 13">
            <a:extLst>
              <a:ext uri="{FF2B5EF4-FFF2-40B4-BE49-F238E27FC236}">
                <a16:creationId xmlns:a16="http://schemas.microsoft.com/office/drawing/2014/main" id="{D2E02C5B-A173-CDDF-58F2-A2D14861512B}"/>
              </a:ext>
            </a:extLst>
          </p:cNvPr>
          <p:cNvSpPr txBox="1">
            <a:spLocks noChangeArrowheads="1"/>
          </p:cNvSpPr>
          <p:nvPr/>
        </p:nvSpPr>
        <p:spPr bwMode="auto">
          <a:xfrm>
            <a:off x="4101376" y="5294518"/>
            <a:ext cx="18162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a:t>Game Machines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29D112E7-4DFA-C8C2-A29B-678E43DDEBA8}"/>
              </a:ext>
            </a:extLst>
          </p:cNvPr>
          <p:cNvSpPr>
            <a:spLocks noGrp="1" noChangeArrowheads="1"/>
          </p:cNvSpPr>
          <p:nvPr>
            <p:ph type="title"/>
          </p:nvPr>
        </p:nvSpPr>
        <p:spPr/>
        <p:txBody>
          <a:bodyPr/>
          <a:lstStyle/>
          <a:p>
            <a:r>
              <a:rPr lang="en-US" altLang="ja-JP">
                <a:ea typeface="ＭＳ Ｐゴシック" panose="020B0600070205080204" pitchFamily="34" charset="-128"/>
              </a:rPr>
              <a:t>Monolithic Kernel</a:t>
            </a:r>
          </a:p>
        </p:txBody>
      </p:sp>
      <p:pic>
        <p:nvPicPr>
          <p:cNvPr id="433156" name="Picture 4">
            <a:extLst>
              <a:ext uri="{FF2B5EF4-FFF2-40B4-BE49-F238E27FC236}">
                <a16:creationId xmlns:a16="http://schemas.microsoft.com/office/drawing/2014/main" id="{81B094B2-2BEE-C397-EB3C-7AE1D6B2CE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7177" y="2273761"/>
            <a:ext cx="6705600" cy="404804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5">
            <a:extLst>
              <a:ext uri="{FF2B5EF4-FFF2-40B4-BE49-F238E27FC236}">
                <a16:creationId xmlns:a16="http://schemas.microsoft.com/office/drawing/2014/main" id="{2AAE4799-08A2-940A-482B-CFF0E465A35A}"/>
              </a:ext>
            </a:extLst>
          </p:cNvPr>
          <p:cNvSpPr>
            <a:spLocks noGrp="1"/>
          </p:cNvSpPr>
          <p:nvPr>
            <p:ph type="sldNum" sz="quarter" idx="12"/>
          </p:nvPr>
        </p:nvSpPr>
        <p:spPr/>
        <p:txBody>
          <a:bodyPr/>
          <a:lstStyle/>
          <a:p>
            <a:fld id="{EC9AC230-C7AC-4F00-AB5C-77F0E72BC19F}" type="slidenum">
              <a:rPr lang="ja-JP" altLang="en-US"/>
              <a:pPr/>
              <a:t>7</a:t>
            </a:fld>
            <a:endParaRPr lang="en-US" altLang="ja-JP"/>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8B5B014-8DA0-105A-11A1-AF52F7C17FEB}"/>
              </a:ext>
            </a:extLst>
          </p:cNvPr>
          <p:cNvSpPr>
            <a:spLocks noGrp="1"/>
          </p:cNvSpPr>
          <p:nvPr>
            <p:ph type="sldNum" sz="quarter" idx="12"/>
          </p:nvPr>
        </p:nvSpPr>
        <p:spPr/>
        <p:txBody>
          <a:bodyPr/>
          <a:lstStyle/>
          <a:p>
            <a:fld id="{C203B9D4-C0B1-4028-A6D2-E971DC6BAB94}" type="slidenum">
              <a:rPr lang="en-US" altLang="en-US"/>
              <a:pPr/>
              <a:t>70</a:t>
            </a:fld>
            <a:endParaRPr lang="en-US" altLang="en-US"/>
          </a:p>
        </p:txBody>
      </p:sp>
      <p:sp>
        <p:nvSpPr>
          <p:cNvPr id="4098" name="Rectangle 2">
            <a:extLst>
              <a:ext uri="{FF2B5EF4-FFF2-40B4-BE49-F238E27FC236}">
                <a16:creationId xmlns:a16="http://schemas.microsoft.com/office/drawing/2014/main" id="{26B255DE-0E06-139C-DB99-8E2677BB49F5}"/>
              </a:ext>
            </a:extLst>
          </p:cNvPr>
          <p:cNvSpPr>
            <a:spLocks noGrp="1" noChangeArrowheads="1"/>
          </p:cNvSpPr>
          <p:nvPr>
            <p:ph type="title"/>
          </p:nvPr>
        </p:nvSpPr>
        <p:spPr>
          <a:xfrm>
            <a:off x="685800" y="609600"/>
            <a:ext cx="7772400" cy="914400"/>
          </a:xfrm>
        </p:spPr>
        <p:txBody>
          <a:bodyPr/>
          <a:lstStyle/>
          <a:p>
            <a:r>
              <a:rPr lang="en-US" altLang="en-US" sz="3200"/>
              <a:t>Requirements of EOS</a:t>
            </a:r>
          </a:p>
        </p:txBody>
      </p:sp>
      <p:sp>
        <p:nvSpPr>
          <p:cNvPr id="4099" name="Rectangle 3">
            <a:extLst>
              <a:ext uri="{FF2B5EF4-FFF2-40B4-BE49-F238E27FC236}">
                <a16:creationId xmlns:a16="http://schemas.microsoft.com/office/drawing/2014/main" id="{B1D88308-C4D6-9876-9BE1-0F182E98758E}"/>
              </a:ext>
            </a:extLst>
          </p:cNvPr>
          <p:cNvSpPr>
            <a:spLocks noGrp="1" noChangeArrowheads="1"/>
          </p:cNvSpPr>
          <p:nvPr>
            <p:ph type="body" idx="1"/>
          </p:nvPr>
        </p:nvSpPr>
        <p:spPr>
          <a:xfrm>
            <a:off x="697645" y="2282052"/>
            <a:ext cx="7772400" cy="4572000"/>
          </a:xfrm>
        </p:spPr>
        <p:txBody>
          <a:bodyPr vert="horz" lIns="91440" tIns="45720" rIns="91440" bIns="45720" rtlCol="0" anchor="t">
            <a:normAutofit/>
          </a:bodyPr>
          <a:lstStyle/>
          <a:p>
            <a:r>
              <a:rPr lang="en-US" altLang="en-US" dirty="0">
                <a:solidFill>
                  <a:schemeClr val="tx1"/>
                </a:solidFill>
                <a:latin typeface="Calibri"/>
                <a:cs typeface="Calibri"/>
              </a:rPr>
              <a:t>Memory Resident: size is important consideration</a:t>
            </a:r>
            <a:endParaRPr lang="en-US" altLang="en-US">
              <a:solidFill>
                <a:schemeClr val="tx1"/>
              </a:solidFill>
              <a:latin typeface="Calibri"/>
              <a:cs typeface="Calibri"/>
            </a:endParaRPr>
          </a:p>
          <a:p>
            <a:pPr lvl="1" indent="-283210"/>
            <a:r>
              <a:rPr lang="en-US" altLang="en-US" sz="1800" dirty="0">
                <a:solidFill>
                  <a:schemeClr val="tx1"/>
                </a:solidFill>
                <a:latin typeface="Calibri"/>
                <a:cs typeface="Calibri"/>
              </a:rPr>
              <a:t>Data structure optimized</a:t>
            </a:r>
            <a:endParaRPr lang="en-US" altLang="en-US" sz="1800">
              <a:solidFill>
                <a:schemeClr val="tx1"/>
              </a:solidFill>
              <a:latin typeface="Calibri"/>
              <a:cs typeface="Calibri"/>
            </a:endParaRPr>
          </a:p>
          <a:p>
            <a:pPr lvl="1" indent="-283210"/>
            <a:r>
              <a:rPr lang="en-US" altLang="en-US" sz="1800" dirty="0">
                <a:solidFill>
                  <a:schemeClr val="tx1"/>
                </a:solidFill>
                <a:latin typeface="Calibri"/>
                <a:cs typeface="Calibri"/>
              </a:rPr>
              <a:t>Kernel optimized and usually in assembly language</a:t>
            </a:r>
            <a:endParaRPr lang="en-US" altLang="en-US" sz="1800">
              <a:solidFill>
                <a:schemeClr val="tx1"/>
              </a:solidFill>
              <a:latin typeface="Calibri"/>
              <a:cs typeface="Calibri"/>
            </a:endParaRPr>
          </a:p>
          <a:p>
            <a:r>
              <a:rPr lang="en-US" altLang="en-US" dirty="0">
                <a:solidFill>
                  <a:schemeClr val="tx1"/>
                </a:solidFill>
                <a:latin typeface="Calibri"/>
                <a:cs typeface="Calibri"/>
              </a:rPr>
              <a:t>Support of signaling &amp; interrupts</a:t>
            </a:r>
            <a:endParaRPr lang="en-US" altLang="en-US">
              <a:solidFill>
                <a:schemeClr val="tx1"/>
              </a:solidFill>
              <a:latin typeface="Calibri"/>
              <a:cs typeface="Calibri"/>
            </a:endParaRPr>
          </a:p>
          <a:p>
            <a:r>
              <a:rPr lang="en-US" altLang="en-US" dirty="0">
                <a:solidFill>
                  <a:schemeClr val="tx1"/>
                </a:solidFill>
                <a:latin typeface="Calibri"/>
                <a:cs typeface="Calibri"/>
              </a:rPr>
              <a:t>Real-time scheduling</a:t>
            </a:r>
            <a:endParaRPr lang="en-US" altLang="en-US">
              <a:solidFill>
                <a:schemeClr val="tx1"/>
              </a:solidFill>
              <a:latin typeface="Calibri"/>
              <a:cs typeface="Calibri"/>
            </a:endParaRPr>
          </a:p>
          <a:p>
            <a:pPr lvl="1" indent="-283210"/>
            <a:r>
              <a:rPr lang="en-US" altLang="en-US" sz="1800" dirty="0">
                <a:solidFill>
                  <a:schemeClr val="tx1"/>
                </a:solidFill>
                <a:latin typeface="Calibri"/>
                <a:cs typeface="Calibri"/>
              </a:rPr>
              <a:t> tight-coupled scheduler and interrupts</a:t>
            </a:r>
            <a:endParaRPr lang="en-US" altLang="en-US" sz="1800">
              <a:solidFill>
                <a:schemeClr val="tx1"/>
              </a:solidFill>
              <a:latin typeface="Calibri"/>
              <a:cs typeface="Calibri"/>
            </a:endParaRPr>
          </a:p>
          <a:p>
            <a:r>
              <a:rPr lang="en-US" altLang="en-US" dirty="0">
                <a:solidFill>
                  <a:schemeClr val="tx1"/>
                </a:solidFill>
                <a:latin typeface="Calibri"/>
                <a:cs typeface="Calibri"/>
              </a:rPr>
              <a:t>Power Management capabilities</a:t>
            </a:r>
            <a:endParaRPr lang="en-US" altLang="en-US">
              <a:solidFill>
                <a:schemeClr val="tx1"/>
              </a:solidFill>
              <a:latin typeface="Calibri"/>
              <a:cs typeface="Calibri"/>
            </a:endParaRPr>
          </a:p>
          <a:p>
            <a:pPr lvl="1" indent="-283210"/>
            <a:r>
              <a:rPr lang="en-US" altLang="en-US" sz="1800" dirty="0">
                <a:solidFill>
                  <a:schemeClr val="tx1"/>
                </a:solidFill>
                <a:latin typeface="Calibri"/>
                <a:cs typeface="Calibri"/>
              </a:rPr>
              <a:t>Power aware schedule</a:t>
            </a:r>
            <a:endParaRPr lang="en-US" altLang="en-US" sz="1800">
              <a:solidFill>
                <a:schemeClr val="tx1"/>
              </a:solidFill>
              <a:latin typeface="Calibri"/>
              <a:cs typeface="Calibri"/>
            </a:endParaRPr>
          </a:p>
          <a:p>
            <a:pPr lvl="1" indent="-283210"/>
            <a:r>
              <a:rPr lang="en-US" altLang="en-US" sz="1800" dirty="0">
                <a:solidFill>
                  <a:schemeClr val="tx1"/>
                </a:solidFill>
                <a:latin typeface="Calibri"/>
                <a:cs typeface="Calibri"/>
              </a:rPr>
              <a:t>Control of non-processor resources</a:t>
            </a:r>
            <a:endParaRPr lang="en-US" altLang="en-US" sz="1800">
              <a:solidFill>
                <a:schemeClr val="tx1"/>
              </a:solidFill>
              <a:latin typeface="Calibri"/>
              <a:cs typeface="Calibri"/>
            </a:endParaRPr>
          </a:p>
          <a:p>
            <a:pPr>
              <a:buFontTx/>
              <a:buNone/>
            </a:pPr>
            <a:endParaRPr lang="en-US" altLang="en-US" dirty="0">
              <a:solidFill>
                <a:schemeClr val="tx1"/>
              </a:solidFill>
              <a:latin typeface="Calibri"/>
              <a:cs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405A41F-8802-B97C-AA75-05A49A1C0126}"/>
              </a:ext>
            </a:extLst>
          </p:cNvPr>
          <p:cNvSpPr>
            <a:spLocks noGrp="1"/>
          </p:cNvSpPr>
          <p:nvPr>
            <p:ph type="sldNum" sz="quarter" idx="12"/>
          </p:nvPr>
        </p:nvSpPr>
        <p:spPr/>
        <p:txBody>
          <a:bodyPr/>
          <a:lstStyle/>
          <a:p>
            <a:fld id="{B8431839-77DC-4151-961B-5F0035A65073}" type="slidenum">
              <a:rPr lang="en-US" altLang="en-US"/>
              <a:pPr/>
              <a:t>71</a:t>
            </a:fld>
            <a:endParaRPr lang="en-US" altLang="en-US"/>
          </a:p>
        </p:txBody>
      </p:sp>
      <p:sp>
        <p:nvSpPr>
          <p:cNvPr id="7170" name="Rectangle 2">
            <a:extLst>
              <a:ext uri="{FF2B5EF4-FFF2-40B4-BE49-F238E27FC236}">
                <a16:creationId xmlns:a16="http://schemas.microsoft.com/office/drawing/2014/main" id="{1C922028-744E-0000-EF77-407AB19C0FEA}"/>
              </a:ext>
            </a:extLst>
          </p:cNvPr>
          <p:cNvSpPr>
            <a:spLocks noGrp="1" noChangeArrowheads="1"/>
          </p:cNvSpPr>
          <p:nvPr>
            <p:ph type="title"/>
          </p:nvPr>
        </p:nvSpPr>
        <p:spPr/>
        <p:txBody>
          <a:bodyPr/>
          <a:lstStyle/>
          <a:p>
            <a:r>
              <a:rPr lang="en-US" altLang="en-US" sz="3600">
                <a:latin typeface="Arial" panose="020B0604020202020204" pitchFamily="34" charset="0"/>
              </a:rPr>
              <a:t>Embedded OS Design approach</a:t>
            </a:r>
          </a:p>
        </p:txBody>
      </p:sp>
      <p:sp>
        <p:nvSpPr>
          <p:cNvPr id="7171" name="Oval 3">
            <a:extLst>
              <a:ext uri="{FF2B5EF4-FFF2-40B4-BE49-F238E27FC236}">
                <a16:creationId xmlns:a16="http://schemas.microsoft.com/office/drawing/2014/main" id="{3B0D2D7B-E5E4-CCBB-E53E-1C797237C71F}"/>
              </a:ext>
            </a:extLst>
          </p:cNvPr>
          <p:cNvSpPr>
            <a:spLocks noChangeArrowheads="1"/>
          </p:cNvSpPr>
          <p:nvPr/>
        </p:nvSpPr>
        <p:spPr bwMode="auto">
          <a:xfrm>
            <a:off x="1283555" y="3344114"/>
            <a:ext cx="5105400" cy="30480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Arial" panose="020B0604020202020204" pitchFamily="34" charset="0"/>
            </a:endParaRPr>
          </a:p>
        </p:txBody>
      </p:sp>
      <p:sp>
        <p:nvSpPr>
          <p:cNvPr id="7172" name="Oval 4">
            <a:extLst>
              <a:ext uri="{FF2B5EF4-FFF2-40B4-BE49-F238E27FC236}">
                <a16:creationId xmlns:a16="http://schemas.microsoft.com/office/drawing/2014/main" id="{5A6A6756-E945-4718-9338-78141F20BFF9}"/>
              </a:ext>
            </a:extLst>
          </p:cNvPr>
          <p:cNvSpPr>
            <a:spLocks noChangeArrowheads="1"/>
          </p:cNvSpPr>
          <p:nvPr/>
        </p:nvSpPr>
        <p:spPr bwMode="auto">
          <a:xfrm>
            <a:off x="1664555" y="3496514"/>
            <a:ext cx="4419600" cy="24384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Arial" panose="020B0604020202020204" pitchFamily="34" charset="0"/>
            </a:endParaRPr>
          </a:p>
        </p:txBody>
      </p:sp>
      <p:sp>
        <p:nvSpPr>
          <p:cNvPr id="7173" name="Oval 5">
            <a:extLst>
              <a:ext uri="{FF2B5EF4-FFF2-40B4-BE49-F238E27FC236}">
                <a16:creationId xmlns:a16="http://schemas.microsoft.com/office/drawing/2014/main" id="{5F424779-F2F3-A690-0141-7233B5822F2D}"/>
              </a:ext>
            </a:extLst>
          </p:cNvPr>
          <p:cNvSpPr>
            <a:spLocks noChangeArrowheads="1"/>
          </p:cNvSpPr>
          <p:nvPr/>
        </p:nvSpPr>
        <p:spPr bwMode="auto">
          <a:xfrm>
            <a:off x="1969355" y="3725114"/>
            <a:ext cx="3657600" cy="1676400"/>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Oval 6">
            <a:extLst>
              <a:ext uri="{FF2B5EF4-FFF2-40B4-BE49-F238E27FC236}">
                <a16:creationId xmlns:a16="http://schemas.microsoft.com/office/drawing/2014/main" id="{4B344C2A-1794-3A36-4D72-8E3960F0DEAA}"/>
              </a:ext>
            </a:extLst>
          </p:cNvPr>
          <p:cNvSpPr>
            <a:spLocks noChangeArrowheads="1"/>
          </p:cNvSpPr>
          <p:nvPr/>
        </p:nvSpPr>
        <p:spPr bwMode="auto">
          <a:xfrm>
            <a:off x="2350355" y="3953714"/>
            <a:ext cx="28956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Oval 7">
            <a:extLst>
              <a:ext uri="{FF2B5EF4-FFF2-40B4-BE49-F238E27FC236}">
                <a16:creationId xmlns:a16="http://schemas.microsoft.com/office/drawing/2014/main" id="{239FD189-E4A6-506C-8C27-F37DEF07CC96}"/>
              </a:ext>
            </a:extLst>
          </p:cNvPr>
          <p:cNvSpPr>
            <a:spLocks noChangeArrowheads="1"/>
          </p:cNvSpPr>
          <p:nvPr/>
        </p:nvSpPr>
        <p:spPr bwMode="auto">
          <a:xfrm>
            <a:off x="2959955" y="4029914"/>
            <a:ext cx="1676400" cy="6096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Text Box 8">
            <a:extLst>
              <a:ext uri="{FF2B5EF4-FFF2-40B4-BE49-F238E27FC236}">
                <a16:creationId xmlns:a16="http://schemas.microsoft.com/office/drawing/2014/main" id="{BC6F0DC7-C669-D7BC-F3ED-2593DC2EAA9C}"/>
              </a:ext>
            </a:extLst>
          </p:cNvPr>
          <p:cNvSpPr txBox="1">
            <a:spLocks noChangeArrowheads="1"/>
          </p:cNvSpPr>
          <p:nvPr/>
        </p:nvSpPr>
        <p:spPr bwMode="auto">
          <a:xfrm>
            <a:off x="2731355" y="5955552"/>
            <a:ext cx="2103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panose="020B0604020202020204" pitchFamily="34" charset="0"/>
              </a:rPr>
              <a:t>Networking support</a:t>
            </a:r>
          </a:p>
        </p:txBody>
      </p:sp>
      <p:sp>
        <p:nvSpPr>
          <p:cNvPr id="7177" name="Text Box 9">
            <a:extLst>
              <a:ext uri="{FF2B5EF4-FFF2-40B4-BE49-F238E27FC236}">
                <a16:creationId xmlns:a16="http://schemas.microsoft.com/office/drawing/2014/main" id="{2C40B07A-82D6-6819-C04C-959902A4A710}"/>
              </a:ext>
            </a:extLst>
          </p:cNvPr>
          <p:cNvSpPr txBox="1">
            <a:spLocks noGrp="1" noChangeArrowheads="1"/>
          </p:cNvSpPr>
          <p:nvPr>
            <p:ph type="body" idx="1"/>
          </p:nvPr>
        </p:nvSpPr>
        <p:spPr>
          <a:xfrm>
            <a:off x="911760" y="2299687"/>
            <a:ext cx="6345260" cy="616839"/>
          </a:xfrm>
          <a:noFill/>
          <a:ln/>
        </p:spPr>
        <p:txBody>
          <a:bodyPr vert="horz" lIns="91440" tIns="45720" rIns="91440" bIns="45720" rtlCol="0" anchor="t">
            <a:normAutofit lnSpcReduction="10000"/>
          </a:bodyPr>
          <a:lstStyle/>
          <a:p>
            <a:pPr>
              <a:spcBef>
                <a:spcPct val="0"/>
              </a:spcBef>
            </a:pPr>
            <a:r>
              <a:rPr lang="en-US" altLang="en-US" dirty="0">
                <a:solidFill>
                  <a:schemeClr val="tx1"/>
                </a:solidFill>
                <a:latin typeface="Calibri"/>
                <a:cs typeface="Calibri"/>
              </a:rPr>
              <a:t>Traditional OS: Monolithic or Distribute</a:t>
            </a:r>
          </a:p>
          <a:p>
            <a:pPr>
              <a:spcBef>
                <a:spcPct val="0"/>
              </a:spcBef>
            </a:pPr>
            <a:r>
              <a:rPr lang="en-US" altLang="en-US" dirty="0">
                <a:solidFill>
                  <a:schemeClr val="tx1"/>
                </a:solidFill>
                <a:latin typeface="Calibri"/>
                <a:cs typeface="Calibri"/>
              </a:rPr>
              <a:t>Embedded: Layered is the key (Constantine D. P, UIUC 2000) </a:t>
            </a:r>
          </a:p>
        </p:txBody>
      </p:sp>
      <p:sp>
        <p:nvSpPr>
          <p:cNvPr id="7178" name="Text Box 10">
            <a:extLst>
              <a:ext uri="{FF2B5EF4-FFF2-40B4-BE49-F238E27FC236}">
                <a16:creationId xmlns:a16="http://schemas.microsoft.com/office/drawing/2014/main" id="{97967098-72E9-7EF3-F045-4BF35C0A5227}"/>
              </a:ext>
            </a:extLst>
          </p:cNvPr>
          <p:cNvSpPr txBox="1">
            <a:spLocks noChangeArrowheads="1"/>
          </p:cNvSpPr>
          <p:nvPr/>
        </p:nvSpPr>
        <p:spPr bwMode="auto">
          <a:xfrm>
            <a:off x="2350355" y="5401514"/>
            <a:ext cx="320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latin typeface="Arial" panose="020B0604020202020204" pitchFamily="34" charset="0"/>
              </a:rPr>
              <a:t>Memory Management</a:t>
            </a:r>
          </a:p>
          <a:p>
            <a:endParaRPr lang="en-US" altLang="en-US">
              <a:latin typeface="Arial" panose="020B0604020202020204" pitchFamily="34" charset="0"/>
            </a:endParaRPr>
          </a:p>
        </p:txBody>
      </p:sp>
      <p:sp>
        <p:nvSpPr>
          <p:cNvPr id="7179" name="Text Box 11">
            <a:extLst>
              <a:ext uri="{FF2B5EF4-FFF2-40B4-BE49-F238E27FC236}">
                <a16:creationId xmlns:a16="http://schemas.microsoft.com/office/drawing/2014/main" id="{270705DA-B059-F9BF-BE91-592245986CDE}"/>
              </a:ext>
            </a:extLst>
          </p:cNvPr>
          <p:cNvSpPr txBox="1">
            <a:spLocks noChangeArrowheads="1"/>
          </p:cNvSpPr>
          <p:nvPr/>
        </p:nvSpPr>
        <p:spPr bwMode="auto">
          <a:xfrm>
            <a:off x="2807555" y="5004639"/>
            <a:ext cx="2711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latin typeface="Arial" panose="020B0604020202020204" pitchFamily="34" charset="0"/>
              </a:rPr>
              <a:t>Real-Time Scheduler</a:t>
            </a:r>
          </a:p>
        </p:txBody>
      </p:sp>
      <p:sp>
        <p:nvSpPr>
          <p:cNvPr id="7180" name="Text Box 12">
            <a:extLst>
              <a:ext uri="{FF2B5EF4-FFF2-40B4-BE49-F238E27FC236}">
                <a16:creationId xmlns:a16="http://schemas.microsoft.com/office/drawing/2014/main" id="{D5BA7776-4D66-AB06-4F2A-2D8EB9A58039}"/>
              </a:ext>
            </a:extLst>
          </p:cNvPr>
          <p:cNvSpPr txBox="1">
            <a:spLocks noChangeArrowheads="1"/>
          </p:cNvSpPr>
          <p:nvPr/>
        </p:nvSpPr>
        <p:spPr bwMode="auto">
          <a:xfrm>
            <a:off x="3096480" y="4574427"/>
            <a:ext cx="1965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Interrupt &amp; signalling</a:t>
            </a:r>
          </a:p>
        </p:txBody>
      </p:sp>
      <p:sp>
        <p:nvSpPr>
          <p:cNvPr id="7181" name="Text Box 13">
            <a:extLst>
              <a:ext uri="{FF2B5EF4-FFF2-40B4-BE49-F238E27FC236}">
                <a16:creationId xmlns:a16="http://schemas.microsoft.com/office/drawing/2014/main" id="{CEDE30FA-FE8C-DB84-E7A1-D3051E43E564}"/>
              </a:ext>
            </a:extLst>
          </p:cNvPr>
          <p:cNvSpPr txBox="1">
            <a:spLocks noChangeArrowheads="1"/>
          </p:cNvSpPr>
          <p:nvPr/>
        </p:nvSpPr>
        <p:spPr bwMode="auto">
          <a:xfrm>
            <a:off x="3553680" y="4193427"/>
            <a:ext cx="1296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anose="020B0604020202020204" pitchFamily="34" charset="0"/>
              </a:rPr>
              <a:t>Basic Loader</a:t>
            </a:r>
          </a:p>
        </p:txBody>
      </p:sp>
      <p:sp>
        <p:nvSpPr>
          <p:cNvPr id="7182" name="Line 14">
            <a:extLst>
              <a:ext uri="{FF2B5EF4-FFF2-40B4-BE49-F238E27FC236}">
                <a16:creationId xmlns:a16="http://schemas.microsoft.com/office/drawing/2014/main" id="{2A803359-3DE3-E4F8-0A12-97A7E0E36397}"/>
              </a:ext>
            </a:extLst>
          </p:cNvPr>
          <p:cNvSpPr>
            <a:spLocks noChangeShapeType="1"/>
          </p:cNvSpPr>
          <p:nvPr/>
        </p:nvSpPr>
        <p:spPr bwMode="auto">
          <a:xfrm>
            <a:off x="5626955" y="5934914"/>
            <a:ext cx="1066800" cy="228600"/>
          </a:xfrm>
          <a:prstGeom prst="line">
            <a:avLst/>
          </a:prstGeom>
          <a:noFill/>
          <a:ln w="762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3" name="Line 15">
            <a:extLst>
              <a:ext uri="{FF2B5EF4-FFF2-40B4-BE49-F238E27FC236}">
                <a16:creationId xmlns:a16="http://schemas.microsoft.com/office/drawing/2014/main" id="{22EF264E-2B64-F798-4FFB-16545BF598FE}"/>
              </a:ext>
            </a:extLst>
          </p:cNvPr>
          <p:cNvSpPr>
            <a:spLocks noChangeShapeType="1"/>
          </p:cNvSpPr>
          <p:nvPr/>
        </p:nvSpPr>
        <p:spPr bwMode="auto">
          <a:xfrm>
            <a:off x="5245955" y="4029914"/>
            <a:ext cx="1066800" cy="228600"/>
          </a:xfrm>
          <a:prstGeom prst="line">
            <a:avLst/>
          </a:prstGeom>
          <a:noFill/>
          <a:ln w="762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Rectangle 16">
            <a:extLst>
              <a:ext uri="{FF2B5EF4-FFF2-40B4-BE49-F238E27FC236}">
                <a16:creationId xmlns:a16="http://schemas.microsoft.com/office/drawing/2014/main" id="{8B6561EC-101D-2743-879E-B2D43ECA3F4A}"/>
              </a:ext>
            </a:extLst>
          </p:cNvPr>
          <p:cNvSpPr>
            <a:spLocks noChangeArrowheads="1"/>
          </p:cNvSpPr>
          <p:nvPr/>
        </p:nvSpPr>
        <p:spPr bwMode="auto">
          <a:xfrm>
            <a:off x="6312755" y="3801314"/>
            <a:ext cx="1371600" cy="609600"/>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latin typeface="Arial" panose="020B0604020202020204" pitchFamily="34" charset="0"/>
              </a:rPr>
              <a:t>Power</a:t>
            </a:r>
          </a:p>
          <a:p>
            <a:pPr algn="ctr"/>
            <a:r>
              <a:rPr lang="en-US" altLang="en-US" sz="1600">
                <a:latin typeface="Arial" panose="020B0604020202020204" pitchFamily="34" charset="0"/>
              </a:rPr>
              <a:t>Management</a:t>
            </a:r>
          </a:p>
        </p:txBody>
      </p:sp>
      <p:sp>
        <p:nvSpPr>
          <p:cNvPr id="7185" name="Rectangle 17">
            <a:extLst>
              <a:ext uri="{FF2B5EF4-FFF2-40B4-BE49-F238E27FC236}">
                <a16:creationId xmlns:a16="http://schemas.microsoft.com/office/drawing/2014/main" id="{7AE81C3A-D8E5-C961-0CBC-2E50C76E25BF}"/>
              </a:ext>
            </a:extLst>
          </p:cNvPr>
          <p:cNvSpPr>
            <a:spLocks noChangeArrowheads="1"/>
          </p:cNvSpPr>
          <p:nvPr/>
        </p:nvSpPr>
        <p:spPr bwMode="auto">
          <a:xfrm>
            <a:off x="6693755" y="5782514"/>
            <a:ext cx="1371600" cy="609600"/>
          </a:xfrm>
          <a:prstGeom prst="rec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latin typeface="Arial" panose="020B0604020202020204" pitchFamily="34" charset="0"/>
              </a:rPr>
              <a:t>Custom device</a:t>
            </a:r>
          </a:p>
          <a:p>
            <a:pPr algn="ctr"/>
            <a:r>
              <a:rPr lang="en-US" altLang="en-US" sz="1600">
                <a:latin typeface="Arial" panose="020B0604020202020204" pitchFamily="34" charset="0"/>
              </a:rPr>
              <a:t>support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D125D9A-B473-0EE8-69E9-E7966A7CE315}"/>
              </a:ext>
            </a:extLst>
          </p:cNvPr>
          <p:cNvSpPr>
            <a:spLocks noGrp="1"/>
          </p:cNvSpPr>
          <p:nvPr>
            <p:ph type="sldNum" sz="quarter" idx="12"/>
          </p:nvPr>
        </p:nvSpPr>
        <p:spPr/>
        <p:txBody>
          <a:bodyPr/>
          <a:lstStyle/>
          <a:p>
            <a:fld id="{C9AE8878-5B8F-468E-BBEC-105957CE5481}" type="slidenum">
              <a:rPr lang="en-US" altLang="en-US"/>
              <a:pPr/>
              <a:t>72</a:t>
            </a:fld>
            <a:endParaRPr lang="en-US" altLang="en-US"/>
          </a:p>
        </p:txBody>
      </p:sp>
      <p:sp>
        <p:nvSpPr>
          <p:cNvPr id="10242" name="Rectangle 2">
            <a:extLst>
              <a:ext uri="{FF2B5EF4-FFF2-40B4-BE49-F238E27FC236}">
                <a16:creationId xmlns:a16="http://schemas.microsoft.com/office/drawing/2014/main" id="{7BDC941D-2394-134D-20B1-3D9FCBFDFAA9}"/>
              </a:ext>
            </a:extLst>
          </p:cNvPr>
          <p:cNvSpPr>
            <a:spLocks noGrp="1" noChangeArrowheads="1"/>
          </p:cNvSpPr>
          <p:nvPr>
            <p:ph type="title"/>
          </p:nvPr>
        </p:nvSpPr>
        <p:spPr>
          <a:xfrm>
            <a:off x="685800" y="609600"/>
            <a:ext cx="7772400" cy="914400"/>
          </a:xfrm>
        </p:spPr>
        <p:txBody>
          <a:bodyPr/>
          <a:lstStyle/>
          <a:p>
            <a:r>
              <a:rPr lang="en-US" altLang="en-US" sz="3200"/>
              <a:t>Power Management by OS</a:t>
            </a:r>
          </a:p>
        </p:txBody>
      </p:sp>
      <p:sp>
        <p:nvSpPr>
          <p:cNvPr id="10243" name="Rectangle 3">
            <a:extLst>
              <a:ext uri="{FF2B5EF4-FFF2-40B4-BE49-F238E27FC236}">
                <a16:creationId xmlns:a16="http://schemas.microsoft.com/office/drawing/2014/main" id="{11140F8A-63EF-B8A3-8E56-FF107898AF20}"/>
              </a:ext>
            </a:extLst>
          </p:cNvPr>
          <p:cNvSpPr>
            <a:spLocks noGrp="1" noChangeArrowheads="1"/>
          </p:cNvSpPr>
          <p:nvPr>
            <p:ph type="body" idx="1"/>
          </p:nvPr>
        </p:nvSpPr>
        <p:spPr>
          <a:xfrm>
            <a:off x="697645" y="2508678"/>
            <a:ext cx="7772400" cy="4724400"/>
          </a:xfrm>
        </p:spPr>
        <p:txBody>
          <a:bodyPr vert="horz" lIns="91440" tIns="45720" rIns="91440" bIns="45720" rtlCol="0" anchor="t">
            <a:normAutofit/>
          </a:bodyPr>
          <a:lstStyle/>
          <a:p>
            <a:r>
              <a:rPr lang="en-US" altLang="en-US" sz="2400" dirty="0">
                <a:solidFill>
                  <a:schemeClr val="tx1"/>
                </a:solidFill>
                <a:latin typeface="Calibri"/>
                <a:cs typeface="Calibri"/>
              </a:rPr>
              <a:t>Static Approach: Rely on pre-set parameters</a:t>
            </a:r>
          </a:p>
          <a:p>
            <a:pPr lvl="1" indent="-283210"/>
            <a:r>
              <a:rPr lang="en-US" altLang="en-US" sz="2000" dirty="0">
                <a:solidFill>
                  <a:schemeClr val="tx1"/>
                </a:solidFill>
                <a:latin typeface="Calibri"/>
                <a:cs typeface="Calibri"/>
              </a:rPr>
              <a:t>Example: switch off the power to devices that are not in use for a while (pre-calculated number of cycles). Used in laptops now.</a:t>
            </a:r>
          </a:p>
          <a:p>
            <a:r>
              <a:rPr lang="en-US" altLang="en-US" sz="2400" dirty="0">
                <a:solidFill>
                  <a:schemeClr val="tx1"/>
                </a:solidFill>
                <a:latin typeface="Calibri"/>
                <a:cs typeface="Calibri"/>
              </a:rPr>
              <a:t>Dynamic Approach: Based on dynamic condition of workloads and per specification of power optimization guidelines</a:t>
            </a:r>
          </a:p>
          <a:p>
            <a:pPr lvl="1" indent="-283210"/>
            <a:r>
              <a:rPr lang="en-US" altLang="en-US" sz="2000" dirty="0">
                <a:solidFill>
                  <a:schemeClr val="tx1"/>
                </a:solidFill>
                <a:latin typeface="Calibri"/>
                <a:cs typeface="Calibri"/>
              </a:rPr>
              <a:t>Example: Restrict multitasking progressively, reduce context switching, even avoid cache/memory access, etc..</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3F7A41B-5160-0E43-F07B-F9531C231DD1}"/>
              </a:ext>
            </a:extLst>
          </p:cNvPr>
          <p:cNvSpPr>
            <a:spLocks noGrp="1"/>
          </p:cNvSpPr>
          <p:nvPr>
            <p:ph type="sldNum" sz="quarter" idx="12"/>
          </p:nvPr>
        </p:nvSpPr>
        <p:spPr/>
        <p:txBody>
          <a:bodyPr/>
          <a:lstStyle/>
          <a:p>
            <a:fld id="{B39C3AD8-DDEC-4F02-8474-DF71EE69337B}" type="slidenum">
              <a:rPr lang="en-US" altLang="en-US"/>
              <a:pPr/>
              <a:t>73</a:t>
            </a:fld>
            <a:endParaRPr lang="en-US" altLang="en-US"/>
          </a:p>
        </p:txBody>
      </p:sp>
      <p:sp>
        <p:nvSpPr>
          <p:cNvPr id="8194" name="Rectangle 2">
            <a:extLst>
              <a:ext uri="{FF2B5EF4-FFF2-40B4-BE49-F238E27FC236}">
                <a16:creationId xmlns:a16="http://schemas.microsoft.com/office/drawing/2014/main" id="{D74D27BE-2D20-A90C-0880-55E240537B60}"/>
              </a:ext>
            </a:extLst>
          </p:cNvPr>
          <p:cNvSpPr>
            <a:spLocks noGrp="1" noChangeArrowheads="1"/>
          </p:cNvSpPr>
          <p:nvPr>
            <p:ph type="title"/>
          </p:nvPr>
        </p:nvSpPr>
        <p:spPr/>
        <p:txBody>
          <a:bodyPr/>
          <a:lstStyle/>
          <a:p>
            <a:r>
              <a:rPr lang="en-US" altLang="en-US" sz="3600">
                <a:latin typeface="Arial" panose="020B0604020202020204" pitchFamily="34" charset="0"/>
              </a:rPr>
              <a:t> Popular E-OS </a:t>
            </a:r>
          </a:p>
        </p:txBody>
      </p:sp>
      <p:sp>
        <p:nvSpPr>
          <p:cNvPr id="8195" name="Rectangle 3">
            <a:extLst>
              <a:ext uri="{FF2B5EF4-FFF2-40B4-BE49-F238E27FC236}">
                <a16:creationId xmlns:a16="http://schemas.microsoft.com/office/drawing/2014/main" id="{D377AEC9-B332-B650-06F2-2D15E31154A7}"/>
              </a:ext>
            </a:extLst>
          </p:cNvPr>
          <p:cNvSpPr>
            <a:spLocks noGrp="1" noChangeArrowheads="1"/>
          </p:cNvSpPr>
          <p:nvPr>
            <p:ph type="body" idx="1"/>
          </p:nvPr>
        </p:nvSpPr>
        <p:spPr/>
        <p:txBody>
          <a:bodyPr vert="horz" lIns="91440" tIns="45720" rIns="91440" bIns="45720" rtlCol="0" anchor="t">
            <a:normAutofit/>
          </a:bodyPr>
          <a:lstStyle/>
          <a:p>
            <a:r>
              <a:rPr lang="en-US" altLang="en-US" sz="2400" dirty="0">
                <a:solidFill>
                  <a:schemeClr val="tx1"/>
                </a:solidFill>
                <a:latin typeface="Calibri"/>
                <a:cs typeface="Arial"/>
              </a:rPr>
              <a:t>WinCE (proprietary, optimized assembly..)</a:t>
            </a:r>
          </a:p>
          <a:p>
            <a:r>
              <a:rPr lang="en-US" altLang="en-US" sz="2400" dirty="0">
                <a:solidFill>
                  <a:schemeClr val="tx1"/>
                </a:solidFill>
                <a:latin typeface="Calibri"/>
                <a:cs typeface="Arial"/>
              </a:rPr>
              <a:t>VxWorks</a:t>
            </a:r>
          </a:p>
          <a:p>
            <a:r>
              <a:rPr lang="en-US" altLang="en-US" sz="2400" dirty="0">
                <a:solidFill>
                  <a:schemeClr val="tx1"/>
                </a:solidFill>
                <a:latin typeface="Calibri"/>
                <a:cs typeface="Arial"/>
              </a:rPr>
              <a:t>Micro Linux</a:t>
            </a:r>
          </a:p>
          <a:p>
            <a:r>
              <a:rPr lang="en-US" altLang="en-US" sz="2400" err="1">
                <a:solidFill>
                  <a:schemeClr val="tx1"/>
                </a:solidFill>
                <a:latin typeface="Calibri"/>
                <a:cs typeface="Arial"/>
              </a:rPr>
              <a:t>MuCOS</a:t>
            </a:r>
            <a:endParaRPr lang="en-US" altLang="en-US" sz="2400" dirty="0">
              <a:solidFill>
                <a:schemeClr val="tx1"/>
              </a:solidFill>
              <a:latin typeface="Calibri"/>
              <a:cs typeface="Arial"/>
            </a:endParaRPr>
          </a:p>
          <a:p>
            <a:r>
              <a:rPr lang="en-US" altLang="en-US" sz="2400" dirty="0">
                <a:solidFill>
                  <a:schemeClr val="tx1"/>
                </a:solidFill>
                <a:latin typeface="Calibri"/>
                <a:cs typeface="Arial"/>
              </a:rPr>
              <a:t>Java Virtual Machine (</a:t>
            </a:r>
            <a:r>
              <a:rPr lang="en-US" altLang="en-US" sz="2400" err="1">
                <a:solidFill>
                  <a:schemeClr val="tx1"/>
                </a:solidFill>
                <a:latin typeface="Calibri"/>
                <a:cs typeface="Arial"/>
              </a:rPr>
              <a:t>Picojava</a:t>
            </a:r>
            <a:r>
              <a:rPr lang="en-US" altLang="en-US" sz="2400" dirty="0">
                <a:solidFill>
                  <a:schemeClr val="tx1"/>
                </a:solidFill>
                <a:latin typeface="Calibri"/>
                <a:cs typeface="Arial"/>
              </a:rPr>
              <a:t>) OS</a:t>
            </a:r>
          </a:p>
          <a:p>
            <a:pPr lvl="1" indent="-283210"/>
            <a:r>
              <a:rPr lang="en-US" altLang="en-US" dirty="0">
                <a:solidFill>
                  <a:schemeClr val="tx1"/>
                </a:solidFill>
                <a:latin typeface="Calibri"/>
                <a:cs typeface="Calibri"/>
              </a:rPr>
              <a:t>Most likely first open EOS!</a:t>
            </a:r>
          </a:p>
        </p:txBody>
      </p:sp>
    </p:spTree>
    <p:extLst>
      <p:ext uri="{BB962C8B-B14F-4D97-AF65-F5344CB8AC3E}">
        <p14:creationId xmlns:p14="http://schemas.microsoft.com/office/powerpoint/2010/main" val="5862991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A926FC3-5A86-4BAA-217E-C1A509425C76}"/>
              </a:ext>
            </a:extLst>
          </p:cNvPr>
          <p:cNvSpPr>
            <a:spLocks noGrp="1"/>
          </p:cNvSpPr>
          <p:nvPr>
            <p:ph type="sldNum" sz="quarter" idx="12"/>
          </p:nvPr>
        </p:nvSpPr>
        <p:spPr/>
        <p:txBody>
          <a:bodyPr/>
          <a:lstStyle/>
          <a:p>
            <a:fld id="{0AAA7CFF-D7CD-4CE1-91F1-CDF5D7712E81}" type="slidenum">
              <a:rPr lang="en-US" altLang="en-US"/>
              <a:pPr/>
              <a:t>74</a:t>
            </a:fld>
            <a:endParaRPr lang="en-US" altLang="en-US"/>
          </a:p>
        </p:txBody>
      </p:sp>
      <p:sp>
        <p:nvSpPr>
          <p:cNvPr id="9218" name="Rectangle 2">
            <a:extLst>
              <a:ext uri="{FF2B5EF4-FFF2-40B4-BE49-F238E27FC236}">
                <a16:creationId xmlns:a16="http://schemas.microsoft.com/office/drawing/2014/main" id="{8FFC2238-CE59-4EDB-6CFA-3B535099758F}"/>
              </a:ext>
            </a:extLst>
          </p:cNvPr>
          <p:cNvSpPr>
            <a:spLocks noGrp="1" noChangeArrowheads="1"/>
          </p:cNvSpPr>
          <p:nvPr>
            <p:ph type="title"/>
          </p:nvPr>
        </p:nvSpPr>
        <p:spPr>
          <a:xfrm>
            <a:off x="685800" y="609600"/>
            <a:ext cx="7772400" cy="914400"/>
          </a:xfrm>
        </p:spPr>
        <p:txBody>
          <a:bodyPr/>
          <a:lstStyle/>
          <a:p>
            <a:r>
              <a:rPr lang="en-US" altLang="en-US" sz="3200"/>
              <a:t>Interrupts</a:t>
            </a:r>
          </a:p>
        </p:txBody>
      </p:sp>
      <p:sp>
        <p:nvSpPr>
          <p:cNvPr id="9219" name="Rectangle 3">
            <a:extLst>
              <a:ext uri="{FF2B5EF4-FFF2-40B4-BE49-F238E27FC236}">
                <a16:creationId xmlns:a16="http://schemas.microsoft.com/office/drawing/2014/main" id="{F938EB10-E11C-AB29-B357-F778725B808D}"/>
              </a:ext>
            </a:extLst>
          </p:cNvPr>
          <p:cNvSpPr>
            <a:spLocks noGrp="1" noChangeArrowheads="1"/>
          </p:cNvSpPr>
          <p:nvPr>
            <p:ph type="body" idx="1"/>
          </p:nvPr>
        </p:nvSpPr>
        <p:spPr>
          <a:xfrm>
            <a:off x="685800" y="2341274"/>
            <a:ext cx="7784244" cy="3754726"/>
          </a:xfrm>
        </p:spPr>
        <p:txBody>
          <a:bodyPr vert="horz" lIns="91440" tIns="45720" rIns="91440" bIns="45720" rtlCol="0" anchor="t">
            <a:normAutofit fontScale="92500" lnSpcReduction="20000"/>
          </a:bodyPr>
          <a:lstStyle/>
          <a:p>
            <a:r>
              <a:rPr lang="en-US" altLang="en-US" sz="2400" dirty="0">
                <a:solidFill>
                  <a:schemeClr val="tx1"/>
                </a:solidFill>
                <a:latin typeface="Calibri"/>
                <a:cs typeface="Calibri"/>
              </a:rPr>
              <a:t>Each device has 1-bit “arm’ register to be set by software if interrupt from the device to be accepted.</a:t>
            </a:r>
          </a:p>
          <a:p>
            <a:r>
              <a:rPr lang="en-US" altLang="en-US" sz="2400" dirty="0">
                <a:solidFill>
                  <a:schemeClr val="tx1"/>
                </a:solidFill>
                <a:latin typeface="Calibri"/>
                <a:cs typeface="Calibri"/>
              </a:rPr>
              <a:t>CCR is used to program the interrupts</a:t>
            </a:r>
          </a:p>
          <a:p>
            <a:r>
              <a:rPr lang="en-US" altLang="en-US" sz="2400" dirty="0">
                <a:solidFill>
                  <a:schemeClr val="tx1"/>
                </a:solidFill>
                <a:latin typeface="Calibri"/>
                <a:cs typeface="Calibri"/>
              </a:rPr>
              <a:t>A good design should provide for extensibility in the number of devices that can issue interrupts and also number of ISRs.</a:t>
            </a:r>
          </a:p>
          <a:p>
            <a:r>
              <a:rPr lang="en-US" altLang="en-US" sz="2400" dirty="0">
                <a:solidFill>
                  <a:schemeClr val="tx1"/>
                </a:solidFill>
                <a:latin typeface="Calibri"/>
                <a:cs typeface="Calibri"/>
              </a:rPr>
              <a:t>Either polled or vectored interrupts depending on nature of processors and I/O devices.</a:t>
            </a:r>
          </a:p>
          <a:p>
            <a:pPr lvl="1" indent="-283210"/>
            <a:r>
              <a:rPr lang="en-US" altLang="en-US" sz="2000" dirty="0">
                <a:solidFill>
                  <a:schemeClr val="tx1"/>
                </a:solidFill>
                <a:latin typeface="Calibri"/>
                <a:cs typeface="Calibri"/>
              </a:rPr>
              <a:t>Polling: Dedicated controllers, data acquisition with periodicity and the I/O devices are slow</a:t>
            </a:r>
          </a:p>
          <a:p>
            <a:pPr lvl="1" indent="-283210"/>
            <a:r>
              <a:rPr lang="en-US" altLang="en-US" sz="2000" dirty="0">
                <a:solidFill>
                  <a:schemeClr val="tx1"/>
                </a:solidFill>
                <a:latin typeface="Calibri"/>
                <a:cs typeface="Calibri"/>
              </a:rPr>
              <a:t>Interrupts: Real-time environments, when events are unpredictable and asynchronous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869E44-498E-A223-5EA1-F04E4B7E0BDA}"/>
              </a:ext>
            </a:extLst>
          </p:cNvPr>
          <p:cNvSpPr>
            <a:spLocks noGrp="1"/>
          </p:cNvSpPr>
          <p:nvPr>
            <p:ph type="sldNum" sz="quarter" idx="12"/>
          </p:nvPr>
        </p:nvSpPr>
        <p:spPr/>
        <p:txBody>
          <a:bodyPr/>
          <a:lstStyle/>
          <a:p>
            <a:fld id="{54BED144-83AF-49D0-92DC-CEBDF7EF110B}" type="slidenum">
              <a:rPr lang="en-US" altLang="en-US"/>
              <a:pPr/>
              <a:t>75</a:t>
            </a:fld>
            <a:endParaRPr lang="en-US" altLang="en-US"/>
          </a:p>
        </p:txBody>
      </p:sp>
      <p:sp>
        <p:nvSpPr>
          <p:cNvPr id="11266" name="Rectangle 2">
            <a:extLst>
              <a:ext uri="{FF2B5EF4-FFF2-40B4-BE49-F238E27FC236}">
                <a16:creationId xmlns:a16="http://schemas.microsoft.com/office/drawing/2014/main" id="{A39C3655-ECD0-355D-6D74-507E07C854E3}"/>
              </a:ext>
            </a:extLst>
          </p:cNvPr>
          <p:cNvSpPr>
            <a:spLocks noGrp="1" noChangeArrowheads="1"/>
          </p:cNvSpPr>
          <p:nvPr>
            <p:ph type="title"/>
          </p:nvPr>
        </p:nvSpPr>
        <p:spPr>
          <a:xfrm>
            <a:off x="685800" y="609600"/>
            <a:ext cx="7772400" cy="838200"/>
          </a:xfrm>
        </p:spPr>
        <p:txBody>
          <a:bodyPr/>
          <a:lstStyle/>
          <a:p>
            <a:r>
              <a:rPr lang="en-US" altLang="en-US" sz="3200"/>
              <a:t>Direct Memory Access</a:t>
            </a:r>
          </a:p>
        </p:txBody>
      </p:sp>
      <p:sp>
        <p:nvSpPr>
          <p:cNvPr id="11267" name="Rectangle 3">
            <a:extLst>
              <a:ext uri="{FF2B5EF4-FFF2-40B4-BE49-F238E27FC236}">
                <a16:creationId xmlns:a16="http://schemas.microsoft.com/office/drawing/2014/main" id="{9F8802D5-1000-ECC6-38D8-19029E8D2428}"/>
              </a:ext>
            </a:extLst>
          </p:cNvPr>
          <p:cNvSpPr>
            <a:spLocks noGrp="1" noChangeArrowheads="1"/>
          </p:cNvSpPr>
          <p:nvPr>
            <p:ph type="body" idx="1"/>
          </p:nvPr>
        </p:nvSpPr>
        <p:spPr>
          <a:xfrm>
            <a:off x="685800" y="2484988"/>
            <a:ext cx="8258026" cy="3611012"/>
          </a:xfrm>
        </p:spPr>
        <p:txBody>
          <a:bodyPr vert="horz" lIns="91440" tIns="45720" rIns="91440" bIns="45720" rtlCol="0" anchor="t">
            <a:normAutofit lnSpcReduction="10000"/>
          </a:bodyPr>
          <a:lstStyle/>
          <a:p>
            <a:r>
              <a:rPr lang="en-US" altLang="en-US" sz="2400" dirty="0">
                <a:solidFill>
                  <a:schemeClr val="tx1"/>
                </a:solidFill>
                <a:latin typeface="Calibri"/>
                <a:cs typeface="Calibri"/>
              </a:rPr>
              <a:t>DMA is used when low latency and/or high bandwidth is required. (disk IO, video output or low latency data acquisition)</a:t>
            </a:r>
          </a:p>
          <a:p>
            <a:r>
              <a:rPr lang="en-US" altLang="en-US" sz="2400" dirty="0">
                <a:solidFill>
                  <a:schemeClr val="tx1"/>
                </a:solidFill>
                <a:latin typeface="Calibri"/>
                <a:cs typeface="Calibri"/>
              </a:rPr>
              <a:t>Software DMA: starts with normal interrupts, the ISR sets the device resisters and initiate I/O, processor returns to normal operation, on completion of I/O device inform the processor.</a:t>
            </a:r>
          </a:p>
          <a:p>
            <a:r>
              <a:rPr lang="en-US" altLang="en-US" sz="2400" dirty="0">
                <a:solidFill>
                  <a:schemeClr val="tx1"/>
                </a:solidFill>
                <a:latin typeface="Calibri"/>
                <a:cs typeface="Calibri"/>
              </a:rPr>
              <a:t>Hardware DMA: the above can be implemented in hardware</a:t>
            </a:r>
          </a:p>
          <a:p>
            <a:r>
              <a:rPr lang="en-US" altLang="en-US" sz="2400" dirty="0">
                <a:solidFill>
                  <a:schemeClr val="tx1"/>
                </a:solidFill>
                <a:latin typeface="Calibri"/>
                <a:cs typeface="Calibri"/>
              </a:rPr>
              <a:t>Burst DMA: when buffers are put in I/O devices (disk)</a:t>
            </a:r>
          </a:p>
          <a:p>
            <a:pPr lvl="1" indent="-283210"/>
            <a:r>
              <a:rPr lang="en-US" altLang="en-US" sz="2000" dirty="0">
                <a:solidFill>
                  <a:schemeClr val="tx1"/>
                </a:solidFill>
                <a:latin typeface="Calibri"/>
                <a:cs typeface="Calibri"/>
              </a:rPr>
              <a:t>Low latency asynchronous I/O </a:t>
            </a:r>
            <a:r>
              <a:rPr lang="en-US" altLang="en-US" sz="2000" dirty="0" err="1">
                <a:solidFill>
                  <a:schemeClr val="tx1"/>
                </a:solidFill>
                <a:latin typeface="Calibri"/>
                <a:cs typeface="Calibri"/>
              </a:rPr>
              <a:t>can not</a:t>
            </a:r>
            <a:r>
              <a:rPr lang="en-US" altLang="en-US" sz="2000" dirty="0">
                <a:solidFill>
                  <a:schemeClr val="tx1"/>
                </a:solidFill>
                <a:latin typeface="Calibri"/>
                <a:cs typeface="Calibri"/>
              </a:rPr>
              <a:t> use burst DMA.</a:t>
            </a:r>
          </a:p>
        </p:txBody>
      </p:sp>
    </p:spTree>
    <p:extLst>
      <p:ext uri="{BB962C8B-B14F-4D97-AF65-F5344CB8AC3E}">
        <p14:creationId xmlns:p14="http://schemas.microsoft.com/office/powerpoint/2010/main" val="27583437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E08E494-AFA0-C388-BFFE-4A94C3BEF0AC}"/>
              </a:ext>
            </a:extLst>
          </p:cNvPr>
          <p:cNvSpPr>
            <a:spLocks noGrp="1"/>
          </p:cNvSpPr>
          <p:nvPr>
            <p:ph type="sldNum" sz="quarter" idx="12"/>
          </p:nvPr>
        </p:nvSpPr>
        <p:spPr/>
        <p:txBody>
          <a:bodyPr/>
          <a:lstStyle/>
          <a:p>
            <a:fld id="{78FB787B-FC67-460E-9870-9C6AC78EA316}" type="slidenum">
              <a:rPr lang="en-US" altLang="en-US"/>
              <a:pPr/>
              <a:t>76</a:t>
            </a:fld>
            <a:endParaRPr lang="en-US" altLang="en-US"/>
          </a:p>
        </p:txBody>
      </p:sp>
      <p:sp>
        <p:nvSpPr>
          <p:cNvPr id="12290" name="Rectangle 2">
            <a:extLst>
              <a:ext uri="{FF2B5EF4-FFF2-40B4-BE49-F238E27FC236}">
                <a16:creationId xmlns:a16="http://schemas.microsoft.com/office/drawing/2014/main" id="{1DCDC170-0B85-865D-2027-E8F4082E6769}"/>
              </a:ext>
            </a:extLst>
          </p:cNvPr>
          <p:cNvSpPr>
            <a:spLocks noGrp="1" noChangeArrowheads="1"/>
          </p:cNvSpPr>
          <p:nvPr>
            <p:ph type="title"/>
          </p:nvPr>
        </p:nvSpPr>
        <p:spPr>
          <a:xfrm>
            <a:off x="685800" y="609600"/>
            <a:ext cx="7772400" cy="914400"/>
          </a:xfrm>
        </p:spPr>
        <p:txBody>
          <a:bodyPr/>
          <a:lstStyle/>
          <a:p>
            <a:r>
              <a:rPr lang="en-US" altLang="en-US" sz="3200"/>
              <a:t>Real-Time Scheduling</a:t>
            </a:r>
          </a:p>
        </p:txBody>
      </p:sp>
      <p:sp>
        <p:nvSpPr>
          <p:cNvPr id="12291" name="Rectangle 3">
            <a:extLst>
              <a:ext uri="{FF2B5EF4-FFF2-40B4-BE49-F238E27FC236}">
                <a16:creationId xmlns:a16="http://schemas.microsoft.com/office/drawing/2014/main" id="{F5551876-184C-05CB-7F33-D1531280F65C}"/>
              </a:ext>
            </a:extLst>
          </p:cNvPr>
          <p:cNvSpPr>
            <a:spLocks noGrp="1" noChangeArrowheads="1"/>
          </p:cNvSpPr>
          <p:nvPr>
            <p:ph type="body" idx="1"/>
          </p:nvPr>
        </p:nvSpPr>
        <p:spPr>
          <a:xfrm>
            <a:off x="685800" y="2542632"/>
            <a:ext cx="7784244" cy="3553368"/>
          </a:xfrm>
        </p:spPr>
        <p:txBody>
          <a:bodyPr vert="horz" lIns="91440" tIns="45720" rIns="91440" bIns="45720" rtlCol="0" anchor="t">
            <a:normAutofit fontScale="92500" lnSpcReduction="10000"/>
          </a:bodyPr>
          <a:lstStyle/>
          <a:p>
            <a:r>
              <a:rPr lang="en-US" altLang="en-US" sz="2400" dirty="0">
                <a:solidFill>
                  <a:schemeClr val="tx1"/>
                </a:solidFill>
                <a:latin typeface="Calibri"/>
                <a:cs typeface="Calibri"/>
              </a:rPr>
              <a:t>Interrupts are heavily used in scheduling when real-time events are to be completed by some deadline. </a:t>
            </a:r>
          </a:p>
          <a:p>
            <a:r>
              <a:rPr lang="en-US" altLang="en-US" sz="2400" dirty="0">
                <a:solidFill>
                  <a:schemeClr val="tx1"/>
                </a:solidFill>
                <a:latin typeface="Calibri"/>
                <a:cs typeface="Calibri"/>
              </a:rPr>
              <a:t>Events or threads or tasks or processes need to use priority, deadline, blocking, restoring and nesting</a:t>
            </a:r>
          </a:p>
          <a:p>
            <a:r>
              <a:rPr lang="en-US" altLang="en-US" sz="2400" dirty="0">
                <a:solidFill>
                  <a:schemeClr val="tx1"/>
                </a:solidFill>
                <a:latin typeface="Calibri"/>
                <a:cs typeface="Calibri"/>
              </a:rPr>
              <a:t>NP-hard problem </a:t>
            </a:r>
            <a:r>
              <a:rPr lang="en-US" altLang="en-US" sz="2400" err="1">
                <a:solidFill>
                  <a:schemeClr val="tx1"/>
                </a:solidFill>
                <a:latin typeface="Calibri"/>
                <a:cs typeface="Calibri"/>
              </a:rPr>
              <a:t>with out</a:t>
            </a:r>
            <a:r>
              <a:rPr lang="en-US" altLang="en-US" sz="2400" dirty="0">
                <a:solidFill>
                  <a:schemeClr val="tx1"/>
                </a:solidFill>
                <a:latin typeface="Calibri"/>
                <a:cs typeface="Calibri"/>
              </a:rPr>
              <a:t> an optimal solution.</a:t>
            </a:r>
          </a:p>
          <a:p>
            <a:r>
              <a:rPr lang="en-US" altLang="en-US" sz="2400" dirty="0">
                <a:solidFill>
                  <a:schemeClr val="tx1"/>
                </a:solidFill>
                <a:latin typeface="Calibri"/>
                <a:cs typeface="Calibri"/>
              </a:rPr>
              <a:t>Greedy heuristics are proposed as working solutions with some assumptions.</a:t>
            </a:r>
          </a:p>
          <a:p>
            <a:r>
              <a:rPr lang="en-US" altLang="en-US" sz="2400" dirty="0">
                <a:solidFill>
                  <a:schemeClr val="tx1"/>
                </a:solidFill>
                <a:latin typeface="Calibri"/>
                <a:cs typeface="Calibri"/>
              </a:rPr>
              <a:t>Dynamic RT Scheduling: Use greedy heuristics together with priority-based interrupts.</a:t>
            </a:r>
            <a:endParaRPr lang="en-US" altLang="en-US" sz="2400">
              <a:solidFill>
                <a:schemeClr val="tx1"/>
              </a:solidFill>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8356251-1B3E-4A46-2C2E-00D1747A74AB}"/>
              </a:ext>
            </a:extLst>
          </p:cNvPr>
          <p:cNvSpPr>
            <a:spLocks noGrp="1"/>
          </p:cNvSpPr>
          <p:nvPr>
            <p:ph type="sldNum" sz="quarter" idx="12"/>
          </p:nvPr>
        </p:nvSpPr>
        <p:spPr/>
        <p:txBody>
          <a:bodyPr/>
          <a:lstStyle/>
          <a:p>
            <a:fld id="{DD3D5275-482C-4635-99B2-2683A31E109D}" type="slidenum">
              <a:rPr lang="en-US" altLang="en-US"/>
              <a:pPr/>
              <a:t>77</a:t>
            </a:fld>
            <a:endParaRPr lang="en-US" altLang="en-US"/>
          </a:p>
        </p:txBody>
      </p:sp>
      <p:sp>
        <p:nvSpPr>
          <p:cNvPr id="13314" name="Rectangle 2">
            <a:extLst>
              <a:ext uri="{FF2B5EF4-FFF2-40B4-BE49-F238E27FC236}">
                <a16:creationId xmlns:a16="http://schemas.microsoft.com/office/drawing/2014/main" id="{A8515FA9-85D1-40FF-8E3C-2FDB69272FB1}"/>
              </a:ext>
            </a:extLst>
          </p:cNvPr>
          <p:cNvSpPr>
            <a:spLocks noGrp="1" noChangeArrowheads="1"/>
          </p:cNvSpPr>
          <p:nvPr>
            <p:ph type="title"/>
          </p:nvPr>
        </p:nvSpPr>
        <p:spPr>
          <a:xfrm>
            <a:off x="685800" y="609600"/>
            <a:ext cx="7772400" cy="914400"/>
          </a:xfrm>
        </p:spPr>
        <p:txBody>
          <a:bodyPr/>
          <a:lstStyle/>
          <a:p>
            <a:r>
              <a:rPr lang="en-US" altLang="en-US" sz="3200"/>
              <a:t>OS directed power reduction</a:t>
            </a:r>
          </a:p>
        </p:txBody>
      </p:sp>
      <p:sp>
        <p:nvSpPr>
          <p:cNvPr id="13315" name="Rectangle 3">
            <a:extLst>
              <a:ext uri="{FF2B5EF4-FFF2-40B4-BE49-F238E27FC236}">
                <a16:creationId xmlns:a16="http://schemas.microsoft.com/office/drawing/2014/main" id="{924988CA-DCC0-C327-8491-5C98F9C09EB6}"/>
              </a:ext>
            </a:extLst>
          </p:cNvPr>
          <p:cNvSpPr>
            <a:spLocks noGrp="1" noChangeArrowheads="1"/>
          </p:cNvSpPr>
          <p:nvPr>
            <p:ph type="body" idx="1"/>
          </p:nvPr>
        </p:nvSpPr>
        <p:spPr>
          <a:xfrm>
            <a:off x="685800" y="2584877"/>
            <a:ext cx="7784244" cy="3511123"/>
          </a:xfrm>
        </p:spPr>
        <p:txBody>
          <a:bodyPr vert="horz" lIns="91440" tIns="45720" rIns="91440" bIns="45720" rtlCol="0" anchor="t">
            <a:normAutofit fontScale="92500" lnSpcReduction="20000"/>
          </a:bodyPr>
          <a:lstStyle/>
          <a:p>
            <a:r>
              <a:rPr lang="en-US" altLang="en-US" sz="2400" dirty="0">
                <a:solidFill>
                  <a:schemeClr val="tx1"/>
                </a:solidFill>
                <a:latin typeface="Calibri"/>
                <a:cs typeface="Calibri"/>
              </a:rPr>
              <a:t>Dynamic power management: determine the power state of a device based on the current workload, move through the power transitions based on shot down policy</a:t>
            </a:r>
          </a:p>
          <a:p>
            <a:r>
              <a:rPr lang="en-US" altLang="en-US" sz="2400" dirty="0">
                <a:solidFill>
                  <a:schemeClr val="tx1"/>
                </a:solidFill>
                <a:latin typeface="Calibri"/>
                <a:cs typeface="Calibri"/>
              </a:rPr>
              <a:t>Usually, </a:t>
            </a:r>
            <a:r>
              <a:rPr lang="en-US" altLang="en-US" sz="2400" err="1">
                <a:solidFill>
                  <a:schemeClr val="tx1"/>
                </a:solidFill>
                <a:latin typeface="Calibri"/>
                <a:cs typeface="Calibri"/>
              </a:rPr>
              <a:t>in stead</a:t>
            </a:r>
            <a:r>
              <a:rPr lang="en-US" altLang="en-US" sz="2400" dirty="0">
                <a:solidFill>
                  <a:schemeClr val="tx1"/>
                </a:solidFill>
                <a:latin typeface="Calibri"/>
                <a:cs typeface="Calibri"/>
              </a:rPr>
              <a:t> of power off/on, there are dynamic voltage setting and variable clock speeds =&gt; multiple power states</a:t>
            </a:r>
          </a:p>
          <a:p>
            <a:r>
              <a:rPr lang="en-US" altLang="en-US" sz="2400" dirty="0">
                <a:solidFill>
                  <a:schemeClr val="tx1"/>
                </a:solidFill>
                <a:latin typeface="Calibri"/>
                <a:cs typeface="Calibri"/>
              </a:rPr>
              <a:t>Previous works: </a:t>
            </a:r>
          </a:p>
          <a:p>
            <a:pPr lvl="1" indent="-283210"/>
            <a:r>
              <a:rPr lang="en-US" altLang="en-US" sz="2000" dirty="0">
                <a:solidFill>
                  <a:schemeClr val="tx1"/>
                </a:solidFill>
                <a:latin typeface="Calibri"/>
                <a:cs typeface="Calibri"/>
              </a:rPr>
              <a:t>Shot down device if idle long enough</a:t>
            </a:r>
          </a:p>
          <a:p>
            <a:pPr lvl="1" indent="-283210"/>
            <a:r>
              <a:rPr lang="en-US" altLang="en-US" sz="2000" dirty="0">
                <a:solidFill>
                  <a:schemeClr val="tx1"/>
                </a:solidFill>
                <a:latin typeface="Calibri"/>
                <a:cs typeface="Calibri"/>
              </a:rPr>
              <a:t>Hardware centric =&gt; observe past requests at device to predict future idleness, no OS info, no study on characteristics of </a:t>
            </a:r>
            <a:r>
              <a:rPr lang="en-US" altLang="en-US" sz="2000" err="1">
                <a:solidFill>
                  <a:schemeClr val="tx1"/>
                </a:solidFill>
                <a:latin typeface="Calibri"/>
                <a:cs typeface="Calibri"/>
              </a:rPr>
              <a:t>requsters</a:t>
            </a:r>
            <a:endParaRPr lang="en-US" altLang="en-US" sz="2000">
              <a:solidFill>
                <a:schemeClr val="tx1"/>
              </a:solidFill>
              <a:latin typeface="Calibri"/>
              <a:cs typeface="Calibri"/>
            </a:endParaRPr>
          </a:p>
          <a:p>
            <a:pPr lvl="1" indent="-283210"/>
            <a:r>
              <a:rPr lang="en-US" altLang="en-US" sz="2000" dirty="0">
                <a:solidFill>
                  <a:schemeClr val="tx1"/>
                </a:solidFill>
                <a:latin typeface="Calibri"/>
                <a:cs typeface="Calibri"/>
              </a:rPr>
              <a:t>Use stochastic model and assume randomly one request without distinguishing the source of the requester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56FBC6F-11A6-2C38-ED75-1FBAE624AB84}"/>
              </a:ext>
            </a:extLst>
          </p:cNvPr>
          <p:cNvSpPr>
            <a:spLocks noGrp="1"/>
          </p:cNvSpPr>
          <p:nvPr>
            <p:ph type="sldNum" sz="quarter" idx="12"/>
          </p:nvPr>
        </p:nvSpPr>
        <p:spPr/>
        <p:txBody>
          <a:bodyPr/>
          <a:lstStyle/>
          <a:p>
            <a:fld id="{34E89842-4551-4BBB-8625-6163A962B391}" type="slidenum">
              <a:rPr lang="en-US" altLang="en-US"/>
              <a:pPr/>
              <a:t>78</a:t>
            </a:fld>
            <a:endParaRPr lang="en-US" altLang="en-US"/>
          </a:p>
        </p:txBody>
      </p:sp>
      <p:sp>
        <p:nvSpPr>
          <p:cNvPr id="14338" name="Rectangle 2">
            <a:extLst>
              <a:ext uri="{FF2B5EF4-FFF2-40B4-BE49-F238E27FC236}">
                <a16:creationId xmlns:a16="http://schemas.microsoft.com/office/drawing/2014/main" id="{48A35974-8EF9-AB43-251C-AC71510FAC17}"/>
              </a:ext>
            </a:extLst>
          </p:cNvPr>
          <p:cNvSpPr>
            <a:spLocks noGrp="1" noChangeArrowheads="1"/>
          </p:cNvSpPr>
          <p:nvPr>
            <p:ph type="title"/>
          </p:nvPr>
        </p:nvSpPr>
        <p:spPr>
          <a:xfrm>
            <a:off x="685800" y="609600"/>
            <a:ext cx="7772400" cy="838200"/>
          </a:xfrm>
        </p:spPr>
        <p:txBody>
          <a:bodyPr/>
          <a:lstStyle/>
          <a:p>
            <a:r>
              <a:rPr lang="en-US" altLang="en-US" sz="3200"/>
              <a:t>OS directed power reduction</a:t>
            </a:r>
          </a:p>
        </p:txBody>
      </p:sp>
      <p:sp>
        <p:nvSpPr>
          <p:cNvPr id="14339" name="Rectangle 3">
            <a:extLst>
              <a:ext uri="{FF2B5EF4-FFF2-40B4-BE49-F238E27FC236}">
                <a16:creationId xmlns:a16="http://schemas.microsoft.com/office/drawing/2014/main" id="{CC990E2B-95BF-1D3D-7A0F-8B9DB9B07E2D}"/>
              </a:ext>
            </a:extLst>
          </p:cNvPr>
          <p:cNvSpPr>
            <a:spLocks noGrp="1" noChangeArrowheads="1"/>
          </p:cNvSpPr>
          <p:nvPr>
            <p:ph type="body" idx="1"/>
          </p:nvPr>
        </p:nvSpPr>
        <p:spPr>
          <a:xfrm>
            <a:off x="685800" y="2312452"/>
            <a:ext cx="7784244" cy="3037341"/>
          </a:xfrm>
        </p:spPr>
        <p:txBody>
          <a:bodyPr vert="horz" lIns="91440" tIns="45720" rIns="91440" bIns="45720" rtlCol="0" anchor="t">
            <a:normAutofit/>
          </a:bodyPr>
          <a:lstStyle/>
          <a:p>
            <a:r>
              <a:rPr lang="en-US" altLang="en-US" sz="2400" dirty="0">
                <a:solidFill>
                  <a:schemeClr val="tx1"/>
                </a:solidFill>
                <a:latin typeface="Calibri"/>
                <a:cs typeface="Calibri"/>
              </a:rPr>
              <a:t>Disk request sources: compiler, text editor, ftp program</a:t>
            </a:r>
          </a:p>
          <a:p>
            <a:r>
              <a:rPr lang="en-US" altLang="en-US" sz="2400" dirty="0">
                <a:solidFill>
                  <a:schemeClr val="tx1"/>
                </a:solidFill>
                <a:latin typeface="Calibri"/>
                <a:cs typeface="Calibri"/>
              </a:rPr>
              <a:t>Network card: internet browser or telnet session?</a:t>
            </a:r>
          </a:p>
          <a:p>
            <a:r>
              <a:rPr lang="en-US" altLang="en-US" sz="2400" dirty="0">
                <a:solidFill>
                  <a:schemeClr val="tx1"/>
                </a:solidFill>
                <a:latin typeface="Calibri"/>
                <a:cs typeface="Calibri"/>
              </a:rPr>
              <a:t>Important that we have accurate model of requesters in concurrent environment.( Task Based Power Management) A software-centric approach</a:t>
            </a:r>
          </a:p>
          <a:p>
            <a:r>
              <a:rPr lang="en-US" altLang="en-US" sz="2400" dirty="0">
                <a:solidFill>
                  <a:schemeClr val="tx1"/>
                </a:solidFill>
                <a:latin typeface="Calibri"/>
                <a:cs typeface="Calibri"/>
              </a:rPr>
              <a:t>Two methods to reduce power: adjust </a:t>
            </a:r>
            <a:r>
              <a:rPr lang="en-US" altLang="en-US" sz="2400" i="1" dirty="0">
                <a:solidFill>
                  <a:schemeClr val="tx1"/>
                </a:solidFill>
                <a:latin typeface="Calibri"/>
                <a:cs typeface="Calibri"/>
              </a:rPr>
              <a:t>CPU clock speed, </a:t>
            </a:r>
            <a:r>
              <a:rPr lang="en-US" altLang="en-US" sz="2400" i="1" u="sng" dirty="0">
                <a:solidFill>
                  <a:schemeClr val="tx1"/>
                </a:solidFill>
                <a:latin typeface="Calibri"/>
                <a:cs typeface="Calibri"/>
              </a:rPr>
              <a:t>sleeping states</a:t>
            </a:r>
          </a:p>
          <a:p>
            <a:endParaRPr lang="en-US" altLang="en-US" sz="2400" dirty="0">
              <a:solidFill>
                <a:schemeClr val="tx1"/>
              </a:solidFill>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A28E654-8E2C-B3D0-B3BA-06459113735D}"/>
              </a:ext>
            </a:extLst>
          </p:cNvPr>
          <p:cNvSpPr>
            <a:spLocks noGrp="1"/>
          </p:cNvSpPr>
          <p:nvPr>
            <p:ph type="sldNum" sz="quarter" idx="12"/>
          </p:nvPr>
        </p:nvSpPr>
        <p:spPr/>
        <p:txBody>
          <a:bodyPr/>
          <a:lstStyle/>
          <a:p>
            <a:fld id="{235531D0-56F6-454A-9A96-97658E523557}" type="slidenum">
              <a:rPr lang="en-US" altLang="en-US"/>
              <a:pPr/>
              <a:t>79</a:t>
            </a:fld>
            <a:endParaRPr lang="en-US" altLang="en-US"/>
          </a:p>
        </p:txBody>
      </p:sp>
      <p:sp>
        <p:nvSpPr>
          <p:cNvPr id="15362" name="Rectangle 2">
            <a:extLst>
              <a:ext uri="{FF2B5EF4-FFF2-40B4-BE49-F238E27FC236}">
                <a16:creationId xmlns:a16="http://schemas.microsoft.com/office/drawing/2014/main" id="{7E5F156F-D8FA-65BA-2ECF-B534D3124DA1}"/>
              </a:ext>
            </a:extLst>
          </p:cNvPr>
          <p:cNvSpPr>
            <a:spLocks noGrp="1" noChangeArrowheads="1"/>
          </p:cNvSpPr>
          <p:nvPr>
            <p:ph type="title"/>
          </p:nvPr>
        </p:nvSpPr>
        <p:spPr>
          <a:xfrm>
            <a:off x="685800" y="609600"/>
            <a:ext cx="7772400" cy="838200"/>
          </a:xfrm>
        </p:spPr>
        <p:txBody>
          <a:bodyPr/>
          <a:lstStyle/>
          <a:p>
            <a:r>
              <a:rPr lang="en-US" altLang="en-US" sz="3200"/>
              <a:t>Process states</a:t>
            </a:r>
          </a:p>
        </p:txBody>
      </p:sp>
      <p:sp>
        <p:nvSpPr>
          <p:cNvPr id="15364" name="Oval 4">
            <a:extLst>
              <a:ext uri="{FF2B5EF4-FFF2-40B4-BE49-F238E27FC236}">
                <a16:creationId xmlns:a16="http://schemas.microsoft.com/office/drawing/2014/main" id="{561477BC-575D-AA18-E778-D24D20B17748}"/>
              </a:ext>
            </a:extLst>
          </p:cNvPr>
          <p:cNvSpPr>
            <a:spLocks noChangeArrowheads="1"/>
          </p:cNvSpPr>
          <p:nvPr/>
        </p:nvSpPr>
        <p:spPr bwMode="auto">
          <a:xfrm>
            <a:off x="1981200" y="3581400"/>
            <a:ext cx="1295400" cy="6096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ready</a:t>
            </a:r>
          </a:p>
        </p:txBody>
      </p:sp>
      <p:sp>
        <p:nvSpPr>
          <p:cNvPr id="15365" name="Oval 5">
            <a:extLst>
              <a:ext uri="{FF2B5EF4-FFF2-40B4-BE49-F238E27FC236}">
                <a16:creationId xmlns:a16="http://schemas.microsoft.com/office/drawing/2014/main" id="{9B9015F2-505F-8F9C-6631-AA6698035F17}"/>
              </a:ext>
            </a:extLst>
          </p:cNvPr>
          <p:cNvSpPr>
            <a:spLocks noChangeArrowheads="1"/>
          </p:cNvSpPr>
          <p:nvPr/>
        </p:nvSpPr>
        <p:spPr bwMode="auto">
          <a:xfrm>
            <a:off x="3352800" y="4495800"/>
            <a:ext cx="1295400" cy="6096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waiting</a:t>
            </a:r>
          </a:p>
        </p:txBody>
      </p:sp>
      <p:sp>
        <p:nvSpPr>
          <p:cNvPr id="15366" name="Oval 6">
            <a:extLst>
              <a:ext uri="{FF2B5EF4-FFF2-40B4-BE49-F238E27FC236}">
                <a16:creationId xmlns:a16="http://schemas.microsoft.com/office/drawing/2014/main" id="{E4EED43F-F6D1-DF28-273F-8D504DD36AE5}"/>
              </a:ext>
            </a:extLst>
          </p:cNvPr>
          <p:cNvSpPr>
            <a:spLocks noChangeArrowheads="1"/>
          </p:cNvSpPr>
          <p:nvPr/>
        </p:nvSpPr>
        <p:spPr bwMode="auto">
          <a:xfrm>
            <a:off x="4495800" y="3581400"/>
            <a:ext cx="1295400" cy="6096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running</a:t>
            </a:r>
          </a:p>
        </p:txBody>
      </p:sp>
      <p:sp>
        <p:nvSpPr>
          <p:cNvPr id="15367" name="Oval 7">
            <a:extLst>
              <a:ext uri="{FF2B5EF4-FFF2-40B4-BE49-F238E27FC236}">
                <a16:creationId xmlns:a16="http://schemas.microsoft.com/office/drawing/2014/main" id="{20D6D215-2D8A-720F-2646-080641B8968A}"/>
              </a:ext>
            </a:extLst>
          </p:cNvPr>
          <p:cNvSpPr>
            <a:spLocks noChangeArrowheads="1"/>
          </p:cNvSpPr>
          <p:nvPr/>
        </p:nvSpPr>
        <p:spPr bwMode="auto">
          <a:xfrm>
            <a:off x="1981200" y="2667000"/>
            <a:ext cx="1295400" cy="4572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new</a:t>
            </a:r>
          </a:p>
        </p:txBody>
      </p:sp>
      <p:sp>
        <p:nvSpPr>
          <p:cNvPr id="15368" name="Oval 8">
            <a:extLst>
              <a:ext uri="{FF2B5EF4-FFF2-40B4-BE49-F238E27FC236}">
                <a16:creationId xmlns:a16="http://schemas.microsoft.com/office/drawing/2014/main" id="{CA503532-A886-87DA-8CEE-285D0E517EA0}"/>
              </a:ext>
            </a:extLst>
          </p:cNvPr>
          <p:cNvSpPr>
            <a:spLocks noChangeArrowheads="1"/>
          </p:cNvSpPr>
          <p:nvPr/>
        </p:nvSpPr>
        <p:spPr bwMode="auto">
          <a:xfrm>
            <a:off x="4495800" y="2743200"/>
            <a:ext cx="1752600" cy="3810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terminated</a:t>
            </a:r>
          </a:p>
        </p:txBody>
      </p:sp>
      <p:sp>
        <p:nvSpPr>
          <p:cNvPr id="15369" name="Line 9">
            <a:extLst>
              <a:ext uri="{FF2B5EF4-FFF2-40B4-BE49-F238E27FC236}">
                <a16:creationId xmlns:a16="http://schemas.microsoft.com/office/drawing/2014/main" id="{95C7DCBD-964E-D096-5E26-C2904FA77418}"/>
              </a:ext>
            </a:extLst>
          </p:cNvPr>
          <p:cNvSpPr>
            <a:spLocks noChangeShapeType="1"/>
          </p:cNvSpPr>
          <p:nvPr/>
        </p:nvSpPr>
        <p:spPr bwMode="auto">
          <a:xfrm>
            <a:off x="3429000" y="3962400"/>
            <a:ext cx="914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a:extLst>
              <a:ext uri="{FF2B5EF4-FFF2-40B4-BE49-F238E27FC236}">
                <a16:creationId xmlns:a16="http://schemas.microsoft.com/office/drawing/2014/main" id="{A3FAD591-1201-F20B-4BA0-C775762B918F}"/>
              </a:ext>
            </a:extLst>
          </p:cNvPr>
          <p:cNvSpPr>
            <a:spLocks noChangeShapeType="1"/>
          </p:cNvSpPr>
          <p:nvPr/>
        </p:nvSpPr>
        <p:spPr bwMode="auto">
          <a:xfrm flipH="1">
            <a:off x="3352800" y="3733800"/>
            <a:ext cx="990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a:extLst>
              <a:ext uri="{FF2B5EF4-FFF2-40B4-BE49-F238E27FC236}">
                <a16:creationId xmlns:a16="http://schemas.microsoft.com/office/drawing/2014/main" id="{659AE942-FFF6-F9BF-827C-9A324712A61D}"/>
              </a:ext>
            </a:extLst>
          </p:cNvPr>
          <p:cNvSpPr>
            <a:spLocks noChangeShapeType="1"/>
          </p:cNvSpPr>
          <p:nvPr/>
        </p:nvSpPr>
        <p:spPr bwMode="auto">
          <a:xfrm flipH="1">
            <a:off x="4724400" y="4267200"/>
            <a:ext cx="5334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2">
            <a:extLst>
              <a:ext uri="{FF2B5EF4-FFF2-40B4-BE49-F238E27FC236}">
                <a16:creationId xmlns:a16="http://schemas.microsoft.com/office/drawing/2014/main" id="{22665B0C-39D7-3959-A29C-9C228BB9CC1D}"/>
              </a:ext>
            </a:extLst>
          </p:cNvPr>
          <p:cNvSpPr>
            <a:spLocks noChangeShapeType="1"/>
          </p:cNvSpPr>
          <p:nvPr/>
        </p:nvSpPr>
        <p:spPr bwMode="auto">
          <a:xfrm flipH="1" flipV="1">
            <a:off x="2819400" y="4191000"/>
            <a:ext cx="5334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Line 13">
            <a:extLst>
              <a:ext uri="{FF2B5EF4-FFF2-40B4-BE49-F238E27FC236}">
                <a16:creationId xmlns:a16="http://schemas.microsoft.com/office/drawing/2014/main" id="{7C480715-CFEE-2E32-2713-817816A00EC0}"/>
              </a:ext>
            </a:extLst>
          </p:cNvPr>
          <p:cNvSpPr>
            <a:spLocks noChangeShapeType="1"/>
          </p:cNvSpPr>
          <p:nvPr/>
        </p:nvSpPr>
        <p:spPr bwMode="auto">
          <a:xfrm>
            <a:off x="2514600" y="32004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4">
            <a:extLst>
              <a:ext uri="{FF2B5EF4-FFF2-40B4-BE49-F238E27FC236}">
                <a16:creationId xmlns:a16="http://schemas.microsoft.com/office/drawing/2014/main" id="{E895BABA-07B8-D827-7B91-F748E80D45A3}"/>
              </a:ext>
            </a:extLst>
          </p:cNvPr>
          <p:cNvSpPr>
            <a:spLocks noChangeShapeType="1"/>
          </p:cNvSpPr>
          <p:nvPr/>
        </p:nvSpPr>
        <p:spPr bwMode="auto">
          <a:xfrm flipV="1">
            <a:off x="5410200" y="32004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Text Box 21">
            <a:extLst>
              <a:ext uri="{FF2B5EF4-FFF2-40B4-BE49-F238E27FC236}">
                <a16:creationId xmlns:a16="http://schemas.microsoft.com/office/drawing/2014/main" id="{FBC5E9EE-FD19-8556-503B-77D46FCE20D3}"/>
              </a:ext>
            </a:extLst>
          </p:cNvPr>
          <p:cNvSpPr txBox="1">
            <a:spLocks noChangeArrowheads="1"/>
          </p:cNvSpPr>
          <p:nvPr/>
        </p:nvSpPr>
        <p:spPr bwMode="auto">
          <a:xfrm>
            <a:off x="5318125" y="4354513"/>
            <a:ext cx="1016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t>IO or event</a:t>
            </a:r>
          </a:p>
          <a:p>
            <a:r>
              <a:rPr lang="en-US" altLang="en-US" sz="1400" b="1" i="1"/>
              <a:t> wait</a:t>
            </a:r>
          </a:p>
        </p:txBody>
      </p:sp>
      <p:sp>
        <p:nvSpPr>
          <p:cNvPr id="15382" name="Text Box 22">
            <a:extLst>
              <a:ext uri="{FF2B5EF4-FFF2-40B4-BE49-F238E27FC236}">
                <a16:creationId xmlns:a16="http://schemas.microsoft.com/office/drawing/2014/main" id="{E64FA544-D6A1-0B6D-0569-02A67E40EE4A}"/>
              </a:ext>
            </a:extLst>
          </p:cNvPr>
          <p:cNvSpPr txBox="1">
            <a:spLocks noChangeArrowheads="1"/>
          </p:cNvSpPr>
          <p:nvPr/>
        </p:nvSpPr>
        <p:spPr bwMode="auto">
          <a:xfrm>
            <a:off x="2133600" y="44196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t>IO or event</a:t>
            </a:r>
          </a:p>
          <a:p>
            <a:r>
              <a:rPr lang="en-US" altLang="en-US" sz="1200" b="1" i="1"/>
              <a:t>completion</a:t>
            </a:r>
          </a:p>
        </p:txBody>
      </p:sp>
      <p:sp>
        <p:nvSpPr>
          <p:cNvPr id="15384" name="Text Box 24">
            <a:extLst>
              <a:ext uri="{FF2B5EF4-FFF2-40B4-BE49-F238E27FC236}">
                <a16:creationId xmlns:a16="http://schemas.microsoft.com/office/drawing/2014/main" id="{A4C4E542-EF89-A0BC-C1CF-9D64C8FE1E77}"/>
              </a:ext>
            </a:extLst>
          </p:cNvPr>
          <p:cNvSpPr txBox="1">
            <a:spLocks noChangeArrowheads="1"/>
          </p:cNvSpPr>
          <p:nvPr/>
        </p:nvSpPr>
        <p:spPr bwMode="auto">
          <a:xfrm>
            <a:off x="3717925" y="3973513"/>
            <a:ext cx="9255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t>Scheduler</a:t>
            </a:r>
          </a:p>
          <a:p>
            <a:r>
              <a:rPr lang="en-US" altLang="en-US" sz="1400" b="1" i="1"/>
              <a:t>dispatch</a:t>
            </a:r>
          </a:p>
        </p:txBody>
      </p:sp>
      <p:sp>
        <p:nvSpPr>
          <p:cNvPr id="15385" name="Text Box 25">
            <a:extLst>
              <a:ext uri="{FF2B5EF4-FFF2-40B4-BE49-F238E27FC236}">
                <a16:creationId xmlns:a16="http://schemas.microsoft.com/office/drawing/2014/main" id="{111942C2-916D-BB36-88AC-7D3757ED78CE}"/>
              </a:ext>
            </a:extLst>
          </p:cNvPr>
          <p:cNvSpPr txBox="1">
            <a:spLocks noChangeArrowheads="1"/>
          </p:cNvSpPr>
          <p:nvPr/>
        </p:nvSpPr>
        <p:spPr bwMode="auto">
          <a:xfrm>
            <a:off x="3717925" y="3287713"/>
            <a:ext cx="836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t>interrupt</a:t>
            </a:r>
          </a:p>
        </p:txBody>
      </p:sp>
      <p:sp>
        <p:nvSpPr>
          <p:cNvPr id="15386" name="Text Box 26">
            <a:extLst>
              <a:ext uri="{FF2B5EF4-FFF2-40B4-BE49-F238E27FC236}">
                <a16:creationId xmlns:a16="http://schemas.microsoft.com/office/drawing/2014/main" id="{251CC6C6-A083-2B09-B15D-4326F6D72383}"/>
              </a:ext>
            </a:extLst>
          </p:cNvPr>
          <p:cNvSpPr txBox="1">
            <a:spLocks noChangeArrowheads="1"/>
          </p:cNvSpPr>
          <p:nvPr/>
        </p:nvSpPr>
        <p:spPr bwMode="auto">
          <a:xfrm>
            <a:off x="5699125" y="3313113"/>
            <a:ext cx="414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t>exit</a:t>
            </a:r>
          </a:p>
        </p:txBody>
      </p:sp>
      <p:sp>
        <p:nvSpPr>
          <p:cNvPr id="15387" name="Text Box 27">
            <a:extLst>
              <a:ext uri="{FF2B5EF4-FFF2-40B4-BE49-F238E27FC236}">
                <a16:creationId xmlns:a16="http://schemas.microsoft.com/office/drawing/2014/main" id="{92DD964C-104D-D28C-11DA-10C0C8B9F85F}"/>
              </a:ext>
            </a:extLst>
          </p:cNvPr>
          <p:cNvSpPr txBox="1">
            <a:spLocks noChangeArrowheads="1"/>
          </p:cNvSpPr>
          <p:nvPr/>
        </p:nvSpPr>
        <p:spPr bwMode="auto">
          <a:xfrm>
            <a:off x="1965325" y="3160713"/>
            <a:ext cx="7286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t>admitted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a:extLst>
              <a:ext uri="{FF2B5EF4-FFF2-40B4-BE49-F238E27FC236}">
                <a16:creationId xmlns:a16="http://schemas.microsoft.com/office/drawing/2014/main" id="{4FEB5731-9E5D-CCD1-2EF7-D21F196B5FE6}"/>
              </a:ext>
            </a:extLst>
          </p:cNvPr>
          <p:cNvSpPr>
            <a:spLocks noGrp="1" noChangeArrowheads="1"/>
          </p:cNvSpPr>
          <p:nvPr>
            <p:ph type="title"/>
          </p:nvPr>
        </p:nvSpPr>
        <p:spPr>
          <a:noFill/>
          <a:ln/>
        </p:spPr>
        <p:txBody>
          <a:bodyPr/>
          <a:lstStyle/>
          <a:p>
            <a:r>
              <a:rPr lang="en-US" altLang="ja-JP">
                <a:ea typeface="ＭＳ Ｐゴシック" panose="020B0600070205080204" pitchFamily="34" charset="-128"/>
              </a:rPr>
              <a:t>Monolithic Kernel</a:t>
            </a:r>
          </a:p>
        </p:txBody>
      </p:sp>
      <p:sp>
        <p:nvSpPr>
          <p:cNvPr id="461827" name="Rectangle 3">
            <a:extLst>
              <a:ext uri="{FF2B5EF4-FFF2-40B4-BE49-F238E27FC236}">
                <a16:creationId xmlns:a16="http://schemas.microsoft.com/office/drawing/2014/main" id="{B2701A3E-6CED-9C5A-5021-438AC5D3DCA9}"/>
              </a:ext>
            </a:extLst>
          </p:cNvPr>
          <p:cNvSpPr>
            <a:spLocks noGrp="1" noChangeArrowheads="1"/>
          </p:cNvSpPr>
          <p:nvPr>
            <p:ph idx="1"/>
          </p:nvPr>
        </p:nvSpPr>
        <p:spPr>
          <a:xfrm>
            <a:off x="497472" y="2427740"/>
            <a:ext cx="8149057" cy="3686578"/>
          </a:xfrm>
        </p:spPr>
        <p:txBody>
          <a:bodyPr vert="horz" lIns="91440" tIns="45720" rIns="91440" bIns="45720" rtlCol="0" anchor="t">
            <a:normAutofit/>
          </a:bodyPr>
          <a:lstStyle/>
          <a:p>
            <a:pPr algn="just">
              <a:lnSpc>
                <a:spcPct val="80000"/>
              </a:lnSpc>
            </a:pPr>
            <a:r>
              <a:rPr lang="en-US" altLang="ja-JP" dirty="0">
                <a:solidFill>
                  <a:schemeClr val="tx1"/>
                </a:solidFill>
                <a:latin typeface="Calibri"/>
                <a:ea typeface="ＭＳ Ｐゴシック"/>
                <a:cs typeface="Calibri"/>
              </a:rPr>
              <a:t>It runs every basic system service like process and memory management, interrupt handling and I/O  communication, file system, etc. in kernel space </a:t>
            </a:r>
            <a:endParaRPr lang="en-US" altLang="ja-JP" dirty="0">
              <a:solidFill>
                <a:schemeClr val="tx1"/>
              </a:solidFill>
              <a:latin typeface="Calibri"/>
              <a:ea typeface="ＭＳ Ｐゴシック" panose="020B0600070205080204" pitchFamily="34" charset="-128"/>
              <a:cs typeface="Calibri"/>
            </a:endParaRPr>
          </a:p>
          <a:p>
            <a:pPr algn="just">
              <a:lnSpc>
                <a:spcPct val="80000"/>
              </a:lnSpc>
            </a:pPr>
            <a:endParaRPr lang="en-US" altLang="ja-JP" dirty="0">
              <a:solidFill>
                <a:schemeClr val="tx1"/>
              </a:solidFill>
              <a:latin typeface="Calibri"/>
              <a:ea typeface="ＭＳ Ｐゴシック" panose="020B0600070205080204" pitchFamily="34" charset="-128"/>
              <a:cs typeface="Calibri"/>
            </a:endParaRPr>
          </a:p>
          <a:p>
            <a:pPr algn="just">
              <a:lnSpc>
                <a:spcPct val="80000"/>
              </a:lnSpc>
            </a:pPr>
            <a:r>
              <a:rPr lang="en-US" altLang="ja-JP" dirty="0">
                <a:solidFill>
                  <a:schemeClr val="tx1"/>
                </a:solidFill>
                <a:latin typeface="Calibri"/>
                <a:ea typeface="ＭＳ Ｐゴシック"/>
                <a:cs typeface="Calibri"/>
              </a:rPr>
              <a:t>It is constructed in a layered fashion, built up from the fundamental process management up to the interfaces to the rest of the operating system (libraries and on top of them the applications). </a:t>
            </a:r>
            <a:endParaRPr lang="en-US" altLang="ja-JP" dirty="0">
              <a:solidFill>
                <a:schemeClr val="tx1"/>
              </a:solidFill>
              <a:latin typeface="Calibri"/>
              <a:ea typeface="ＭＳ Ｐゴシック" panose="020B0600070205080204" pitchFamily="34" charset="-128"/>
              <a:cs typeface="Calibri"/>
            </a:endParaRPr>
          </a:p>
          <a:p>
            <a:pPr algn="just">
              <a:lnSpc>
                <a:spcPct val="80000"/>
              </a:lnSpc>
            </a:pPr>
            <a:endParaRPr lang="en-US" altLang="ja-JP" dirty="0">
              <a:solidFill>
                <a:schemeClr val="tx1"/>
              </a:solidFill>
              <a:latin typeface="Calibri"/>
              <a:ea typeface="ＭＳ Ｐゴシック" panose="020B0600070205080204" pitchFamily="34" charset="-128"/>
              <a:cs typeface="Calibri"/>
            </a:endParaRPr>
          </a:p>
          <a:p>
            <a:pPr algn="just">
              <a:lnSpc>
                <a:spcPct val="80000"/>
              </a:lnSpc>
            </a:pPr>
            <a:r>
              <a:rPr lang="en-US" altLang="ja-JP" dirty="0">
                <a:solidFill>
                  <a:schemeClr val="tx1"/>
                </a:solidFill>
                <a:latin typeface="Calibri"/>
                <a:ea typeface="ＭＳ Ｐゴシック"/>
                <a:cs typeface="Calibri"/>
              </a:rPr>
              <a:t>The inclusion of all basic services in kernel space has three big drawbacks: the kernel size, lack of extensibility and the bad maintainability. Bug Fixing or the addition of new features means a recompilation of the whole kernel. </a:t>
            </a:r>
            <a:endParaRPr lang="en-US" altLang="ja-JP" dirty="0">
              <a:solidFill>
                <a:schemeClr val="tx1"/>
              </a:solidFill>
              <a:latin typeface="Calibri"/>
              <a:ea typeface="ＭＳ Ｐゴシック" panose="020B0600070205080204" pitchFamily="34" charset="-128"/>
              <a:cs typeface="Calibri"/>
            </a:endParaRPr>
          </a:p>
        </p:txBody>
      </p:sp>
      <p:sp>
        <p:nvSpPr>
          <p:cNvPr id="2" name="Slide Number Placeholder 5">
            <a:extLst>
              <a:ext uri="{FF2B5EF4-FFF2-40B4-BE49-F238E27FC236}">
                <a16:creationId xmlns:a16="http://schemas.microsoft.com/office/drawing/2014/main" id="{C9C08D17-EE57-8802-EFEB-A084D08DC6CC}"/>
              </a:ext>
            </a:extLst>
          </p:cNvPr>
          <p:cNvSpPr>
            <a:spLocks noGrp="1"/>
          </p:cNvSpPr>
          <p:nvPr>
            <p:ph type="sldNum" sz="quarter" idx="12"/>
          </p:nvPr>
        </p:nvSpPr>
        <p:spPr/>
        <p:txBody>
          <a:bodyPr/>
          <a:lstStyle/>
          <a:p>
            <a:fld id="{80762A8A-0C15-4D9C-928C-242356C3A3C1}" type="slidenum">
              <a:rPr lang="ja-JP" altLang="en-US"/>
              <a:pPr/>
              <a:t>8</a:t>
            </a:fld>
            <a:endParaRPr lang="en-US" altLang="ja-JP"/>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E34E2E-FA48-9B3C-F87A-75244ABFC8A2}"/>
              </a:ext>
            </a:extLst>
          </p:cNvPr>
          <p:cNvSpPr txBox="1"/>
          <p:nvPr/>
        </p:nvSpPr>
        <p:spPr>
          <a:xfrm>
            <a:off x="1352649" y="2205457"/>
            <a:ext cx="665190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900" dirty="0">
                <a:solidFill>
                  <a:schemeClr val="bg1"/>
                </a:solidFill>
                <a:latin typeface="Verdana"/>
              </a:rPr>
              <a:t>Introduction to  Embedded Linux</a:t>
            </a:r>
            <a:r>
              <a:rPr lang="en-US" sz="5900" dirty="0">
                <a:solidFill>
                  <a:schemeClr val="bg1"/>
                </a:solidFill>
                <a:latin typeface="Verdana"/>
                <a:ea typeface="Verdana"/>
              </a:rPr>
              <a:t>​</a:t>
            </a:r>
            <a:endParaRPr lang="en-US" dirty="0">
              <a:solidFill>
                <a:schemeClr val="bg1"/>
              </a:solidFill>
              <a:cs typeface="Times New Roman"/>
            </a:endParaRPr>
          </a:p>
        </p:txBody>
      </p:sp>
    </p:spTree>
    <p:extLst>
      <p:ext uri="{BB962C8B-B14F-4D97-AF65-F5344CB8AC3E}">
        <p14:creationId xmlns:p14="http://schemas.microsoft.com/office/powerpoint/2010/main" val="3650248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FECC0E-476B-73E2-B436-8C17407B36A3}"/>
              </a:ext>
            </a:extLst>
          </p:cNvPr>
          <p:cNvSpPr txBox="1"/>
          <p:nvPr/>
        </p:nvSpPr>
        <p:spPr>
          <a:xfrm>
            <a:off x="499841" y="997312"/>
            <a:ext cx="682957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a:solidFill>
                  <a:srgbClr val="FFFFFF"/>
                </a:solidFill>
                <a:latin typeface="Calibri"/>
                <a:cs typeface="Calibri"/>
              </a:rPr>
              <a:t>Simplified Linux system architecture​</a:t>
            </a:r>
          </a:p>
        </p:txBody>
      </p:sp>
      <p:grpSp>
        <p:nvGrpSpPr>
          <p:cNvPr id="19" name="object 25">
            <a:extLst>
              <a:ext uri="{FF2B5EF4-FFF2-40B4-BE49-F238E27FC236}">
                <a16:creationId xmlns:a16="http://schemas.microsoft.com/office/drawing/2014/main" id="{5471F05A-EFB4-B7FD-67D4-B5527E86FFBB}"/>
              </a:ext>
            </a:extLst>
          </p:cNvPr>
          <p:cNvGrpSpPr/>
          <p:nvPr/>
        </p:nvGrpSpPr>
        <p:grpSpPr>
          <a:xfrm>
            <a:off x="2766286" y="2329765"/>
            <a:ext cx="3987123" cy="1994284"/>
            <a:chOff x="1931013" y="481177"/>
            <a:chExt cx="1894205" cy="1048385"/>
          </a:xfrm>
        </p:grpSpPr>
        <p:sp>
          <p:nvSpPr>
            <p:cNvPr id="4" name="object 26">
              <a:extLst>
                <a:ext uri="{FF2B5EF4-FFF2-40B4-BE49-F238E27FC236}">
                  <a16:creationId xmlns:a16="http://schemas.microsoft.com/office/drawing/2014/main" id="{2DCE6B21-81B6-76D3-FC5A-A63CB5C4844A}"/>
                </a:ext>
              </a:extLst>
            </p:cNvPr>
            <p:cNvSpPr/>
            <p:nvPr/>
          </p:nvSpPr>
          <p:spPr>
            <a:xfrm>
              <a:off x="1931013" y="481177"/>
              <a:ext cx="1894205" cy="1048385"/>
            </a:xfrm>
            <a:custGeom>
              <a:avLst/>
              <a:gdLst/>
              <a:ahLst/>
              <a:cxnLst/>
              <a:rect l="l" t="t" r="r" b="b"/>
              <a:pathLst>
                <a:path w="1894204" h="1048385">
                  <a:moveTo>
                    <a:pt x="1893641" y="0"/>
                  </a:moveTo>
                  <a:lnTo>
                    <a:pt x="0" y="0"/>
                  </a:lnTo>
                  <a:lnTo>
                    <a:pt x="0" y="1047815"/>
                  </a:lnTo>
                  <a:lnTo>
                    <a:pt x="1893641" y="1047815"/>
                  </a:lnTo>
                  <a:lnTo>
                    <a:pt x="1893641" y="0"/>
                  </a:lnTo>
                  <a:close/>
                </a:path>
              </a:pathLst>
            </a:custGeom>
            <a:solidFill>
              <a:srgbClr val="E5E5E5"/>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5" name="object 27">
              <a:extLst>
                <a:ext uri="{FF2B5EF4-FFF2-40B4-BE49-F238E27FC236}">
                  <a16:creationId xmlns:a16="http://schemas.microsoft.com/office/drawing/2014/main" id="{20EAD9A5-1854-BF2F-8CF8-F3D182B2D1F9}"/>
                </a:ext>
              </a:extLst>
            </p:cNvPr>
            <p:cNvSpPr/>
            <p:nvPr/>
          </p:nvSpPr>
          <p:spPr>
            <a:xfrm>
              <a:off x="1931013" y="481177"/>
              <a:ext cx="1894205" cy="1048385"/>
            </a:xfrm>
            <a:custGeom>
              <a:avLst/>
              <a:gdLst/>
              <a:ahLst/>
              <a:cxnLst/>
              <a:rect l="l" t="t" r="r" b="b"/>
              <a:pathLst>
                <a:path w="1894204" h="1048385">
                  <a:moveTo>
                    <a:pt x="0" y="1047815"/>
                  </a:moveTo>
                  <a:lnTo>
                    <a:pt x="1893641" y="1047815"/>
                  </a:lnTo>
                  <a:lnTo>
                    <a:pt x="1893641" y="0"/>
                  </a:lnTo>
                  <a:lnTo>
                    <a:pt x="0" y="0"/>
                  </a:lnTo>
                  <a:lnTo>
                    <a:pt x="0" y="1047815"/>
                  </a:lnTo>
                  <a:close/>
                </a:path>
              </a:pathLst>
            </a:custGeom>
            <a:ln w="12624">
              <a:solidFill>
                <a:srgbClr val="E5E5E5"/>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6" name="object 28">
              <a:extLst>
                <a:ext uri="{FF2B5EF4-FFF2-40B4-BE49-F238E27FC236}">
                  <a16:creationId xmlns:a16="http://schemas.microsoft.com/office/drawing/2014/main" id="{F89E8B2A-E9AC-F411-35F0-F6D478147B6E}"/>
                </a:ext>
              </a:extLst>
            </p:cNvPr>
            <p:cNvSpPr/>
            <p:nvPr/>
          </p:nvSpPr>
          <p:spPr>
            <a:xfrm>
              <a:off x="2133002" y="1213385"/>
              <a:ext cx="631825" cy="252729"/>
            </a:xfrm>
            <a:custGeom>
              <a:avLst/>
              <a:gdLst/>
              <a:ahLst/>
              <a:cxnLst/>
              <a:rect l="l" t="t" r="r" b="b"/>
              <a:pathLst>
                <a:path w="631825" h="252730">
                  <a:moveTo>
                    <a:pt x="631213" y="0"/>
                  </a:moveTo>
                  <a:lnTo>
                    <a:pt x="0" y="0"/>
                  </a:lnTo>
                  <a:lnTo>
                    <a:pt x="0" y="252486"/>
                  </a:lnTo>
                  <a:lnTo>
                    <a:pt x="631213" y="252486"/>
                  </a:lnTo>
                  <a:lnTo>
                    <a:pt x="631213" y="0"/>
                  </a:lnTo>
                  <a:close/>
                </a:path>
              </a:pathLst>
            </a:custGeom>
            <a:solidFill>
              <a:srgbClr val="ACD8E6"/>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7" name="object 29">
              <a:extLst>
                <a:ext uri="{FF2B5EF4-FFF2-40B4-BE49-F238E27FC236}">
                  <a16:creationId xmlns:a16="http://schemas.microsoft.com/office/drawing/2014/main" id="{C7363874-3104-F4C0-9A46-FCE69D790705}"/>
                </a:ext>
              </a:extLst>
            </p:cNvPr>
            <p:cNvSpPr/>
            <p:nvPr/>
          </p:nvSpPr>
          <p:spPr>
            <a:xfrm>
              <a:off x="2133002" y="1213385"/>
              <a:ext cx="631825" cy="252729"/>
            </a:xfrm>
            <a:custGeom>
              <a:avLst/>
              <a:gdLst/>
              <a:ahLst/>
              <a:cxnLst/>
              <a:rect l="l" t="t" r="r" b="b"/>
              <a:pathLst>
                <a:path w="631825" h="252730">
                  <a:moveTo>
                    <a:pt x="0" y="252486"/>
                  </a:moveTo>
                  <a:lnTo>
                    <a:pt x="631213" y="252486"/>
                  </a:lnTo>
                  <a:lnTo>
                    <a:pt x="631213" y="0"/>
                  </a:lnTo>
                  <a:lnTo>
                    <a:pt x="0" y="0"/>
                  </a:lnTo>
                  <a:lnTo>
                    <a:pt x="0" y="252486"/>
                  </a:lnTo>
                  <a:close/>
                </a:path>
              </a:pathLst>
            </a:custGeom>
            <a:ln w="12624">
              <a:solidFill>
                <a:srgbClr val="5CABF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8" name="object 30">
              <a:extLst>
                <a:ext uri="{FF2B5EF4-FFF2-40B4-BE49-F238E27FC236}">
                  <a16:creationId xmlns:a16="http://schemas.microsoft.com/office/drawing/2014/main" id="{A091985E-3981-1DB5-B3A1-39323B8E75A8}"/>
                </a:ext>
              </a:extLst>
            </p:cNvPr>
            <p:cNvSpPr/>
            <p:nvPr/>
          </p:nvSpPr>
          <p:spPr>
            <a:xfrm>
              <a:off x="2310831" y="1318376"/>
              <a:ext cx="41275" cy="56515"/>
            </a:xfrm>
            <a:custGeom>
              <a:avLst/>
              <a:gdLst/>
              <a:ahLst/>
              <a:cxnLst/>
              <a:rect l="l" t="t" r="r" b="b"/>
              <a:pathLst>
                <a:path w="41275" h="56515">
                  <a:moveTo>
                    <a:pt x="27939" y="0"/>
                  </a:moveTo>
                  <a:lnTo>
                    <a:pt x="18468" y="0"/>
                  </a:lnTo>
                  <a:lnTo>
                    <a:pt x="12084" y="3166"/>
                  </a:lnTo>
                  <a:lnTo>
                    <a:pt x="7430" y="8279"/>
                  </a:lnTo>
                  <a:lnTo>
                    <a:pt x="2531" y="13779"/>
                  </a:lnTo>
                  <a:lnTo>
                    <a:pt x="0" y="20949"/>
                  </a:lnTo>
                  <a:lnTo>
                    <a:pt x="0" y="35580"/>
                  </a:lnTo>
                  <a:lnTo>
                    <a:pt x="2531" y="42732"/>
                  </a:lnTo>
                  <a:lnTo>
                    <a:pt x="7430" y="48170"/>
                  </a:lnTo>
                  <a:lnTo>
                    <a:pt x="12084" y="53283"/>
                  </a:lnTo>
                  <a:lnTo>
                    <a:pt x="18468" y="56436"/>
                  </a:lnTo>
                  <a:lnTo>
                    <a:pt x="28184" y="56436"/>
                  </a:lnTo>
                  <a:lnTo>
                    <a:pt x="30945" y="56369"/>
                  </a:lnTo>
                  <a:lnTo>
                    <a:pt x="33623" y="55568"/>
                  </a:lnTo>
                  <a:lnTo>
                    <a:pt x="36318" y="54864"/>
                  </a:lnTo>
                  <a:lnTo>
                    <a:pt x="38750" y="53448"/>
                  </a:lnTo>
                  <a:lnTo>
                    <a:pt x="41117" y="52022"/>
                  </a:lnTo>
                  <a:lnTo>
                    <a:pt x="40644" y="46585"/>
                  </a:lnTo>
                  <a:lnTo>
                    <a:pt x="38358" y="48170"/>
                  </a:lnTo>
                  <a:lnTo>
                    <a:pt x="36072" y="49658"/>
                  </a:lnTo>
                  <a:lnTo>
                    <a:pt x="33395" y="50441"/>
                  </a:lnTo>
                  <a:lnTo>
                    <a:pt x="30864" y="51305"/>
                  </a:lnTo>
                  <a:lnTo>
                    <a:pt x="28103" y="51386"/>
                  </a:lnTo>
                  <a:lnTo>
                    <a:pt x="20298" y="51386"/>
                  </a:lnTo>
                  <a:lnTo>
                    <a:pt x="15627" y="48642"/>
                  </a:lnTo>
                  <a:lnTo>
                    <a:pt x="12393" y="44625"/>
                  </a:lnTo>
                  <a:lnTo>
                    <a:pt x="8769" y="39989"/>
                  </a:lnTo>
                  <a:lnTo>
                    <a:pt x="7038" y="34159"/>
                  </a:lnTo>
                  <a:lnTo>
                    <a:pt x="7038" y="22370"/>
                  </a:lnTo>
                  <a:lnTo>
                    <a:pt x="8769" y="16456"/>
                  </a:lnTo>
                  <a:lnTo>
                    <a:pt x="12393" y="11819"/>
                  </a:lnTo>
                  <a:lnTo>
                    <a:pt x="15627" y="7802"/>
                  </a:lnTo>
                  <a:lnTo>
                    <a:pt x="20298" y="5059"/>
                  </a:lnTo>
                  <a:lnTo>
                    <a:pt x="27793" y="5059"/>
                  </a:lnTo>
                  <a:lnTo>
                    <a:pt x="30242" y="5290"/>
                  </a:lnTo>
                  <a:lnTo>
                    <a:pt x="32528" y="6007"/>
                  </a:lnTo>
                  <a:lnTo>
                    <a:pt x="34896" y="6707"/>
                  </a:lnTo>
                  <a:lnTo>
                    <a:pt x="37101" y="7882"/>
                  </a:lnTo>
                  <a:lnTo>
                    <a:pt x="39159" y="9308"/>
                  </a:lnTo>
                  <a:lnTo>
                    <a:pt x="40253" y="2841"/>
                  </a:lnTo>
                  <a:lnTo>
                    <a:pt x="37885" y="1892"/>
                  </a:lnTo>
                  <a:lnTo>
                    <a:pt x="35435" y="1108"/>
                  </a:lnTo>
                  <a:lnTo>
                    <a:pt x="32920" y="636"/>
                  </a:lnTo>
                  <a:lnTo>
                    <a:pt x="30470" y="160"/>
                  </a:lnTo>
                  <a:lnTo>
                    <a:pt x="27939" y="0"/>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9" name="object 31">
              <a:extLst>
                <a:ext uri="{FF2B5EF4-FFF2-40B4-BE49-F238E27FC236}">
                  <a16:creationId xmlns:a16="http://schemas.microsoft.com/office/drawing/2014/main" id="{D716D3CF-0FA6-5A16-109F-345C81F01A22}"/>
                </a:ext>
              </a:extLst>
            </p:cNvPr>
            <p:cNvPicPr/>
            <p:nvPr/>
          </p:nvPicPr>
          <p:blipFill>
            <a:blip r:embed="rId2" cstate="print"/>
            <a:stretch>
              <a:fillRect/>
            </a:stretch>
          </p:blipFill>
          <p:spPr>
            <a:xfrm>
              <a:off x="2390533" y="1319418"/>
              <a:ext cx="198756" cy="70661"/>
            </a:xfrm>
            <a:prstGeom prst="rect">
              <a:avLst/>
            </a:prstGeom>
          </p:spPr>
        </p:pic>
        <p:sp>
          <p:nvSpPr>
            <p:cNvPr id="10" name="object 32">
              <a:extLst>
                <a:ext uri="{FF2B5EF4-FFF2-40B4-BE49-F238E27FC236}">
                  <a16:creationId xmlns:a16="http://schemas.microsoft.com/office/drawing/2014/main" id="{1B55D96D-B10E-EB41-041A-CA0C32BE2FD6}"/>
                </a:ext>
              </a:extLst>
            </p:cNvPr>
            <p:cNvSpPr/>
            <p:nvPr/>
          </p:nvSpPr>
          <p:spPr>
            <a:xfrm>
              <a:off x="2133002" y="935653"/>
              <a:ext cx="631825" cy="252729"/>
            </a:xfrm>
            <a:custGeom>
              <a:avLst/>
              <a:gdLst/>
              <a:ahLst/>
              <a:cxnLst/>
              <a:rect l="l" t="t" r="r" b="b"/>
              <a:pathLst>
                <a:path w="631825" h="252730">
                  <a:moveTo>
                    <a:pt x="631213" y="0"/>
                  </a:moveTo>
                  <a:lnTo>
                    <a:pt x="0" y="0"/>
                  </a:lnTo>
                  <a:lnTo>
                    <a:pt x="0" y="252484"/>
                  </a:lnTo>
                  <a:lnTo>
                    <a:pt x="631213" y="252484"/>
                  </a:lnTo>
                  <a:lnTo>
                    <a:pt x="631213" y="0"/>
                  </a:lnTo>
                  <a:close/>
                </a:path>
              </a:pathLst>
            </a:custGeom>
            <a:solidFill>
              <a:srgbClr val="ACD8E6"/>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11" name="object 33">
              <a:extLst>
                <a:ext uri="{FF2B5EF4-FFF2-40B4-BE49-F238E27FC236}">
                  <a16:creationId xmlns:a16="http://schemas.microsoft.com/office/drawing/2014/main" id="{BF98D8C8-9684-8877-31E7-C02EE884FEAB}"/>
                </a:ext>
              </a:extLst>
            </p:cNvPr>
            <p:cNvSpPr/>
            <p:nvPr/>
          </p:nvSpPr>
          <p:spPr>
            <a:xfrm>
              <a:off x="2133002" y="935653"/>
              <a:ext cx="631825" cy="252729"/>
            </a:xfrm>
            <a:custGeom>
              <a:avLst/>
              <a:gdLst/>
              <a:ahLst/>
              <a:cxnLst/>
              <a:rect l="l" t="t" r="r" b="b"/>
              <a:pathLst>
                <a:path w="631825" h="252730">
                  <a:moveTo>
                    <a:pt x="0" y="252484"/>
                  </a:moveTo>
                  <a:lnTo>
                    <a:pt x="631213" y="252484"/>
                  </a:lnTo>
                  <a:lnTo>
                    <a:pt x="631213" y="0"/>
                  </a:lnTo>
                  <a:lnTo>
                    <a:pt x="0" y="0"/>
                  </a:lnTo>
                  <a:lnTo>
                    <a:pt x="0" y="252484"/>
                  </a:lnTo>
                  <a:close/>
                </a:path>
              </a:pathLst>
            </a:custGeom>
            <a:ln w="12624">
              <a:solidFill>
                <a:srgbClr val="5CABF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12" name="object 34">
              <a:extLst>
                <a:ext uri="{FF2B5EF4-FFF2-40B4-BE49-F238E27FC236}">
                  <a16:creationId xmlns:a16="http://schemas.microsoft.com/office/drawing/2014/main" id="{8D702D3E-5A84-81C8-79DE-909073C99785}"/>
                </a:ext>
              </a:extLst>
            </p:cNvPr>
            <p:cNvPicPr/>
            <p:nvPr/>
          </p:nvPicPr>
          <p:blipFill>
            <a:blip r:embed="rId3" cstate="print"/>
            <a:stretch>
              <a:fillRect/>
            </a:stretch>
          </p:blipFill>
          <p:spPr>
            <a:xfrm>
              <a:off x="2260343" y="1041684"/>
              <a:ext cx="371078" cy="70020"/>
            </a:xfrm>
            <a:prstGeom prst="rect">
              <a:avLst/>
            </a:prstGeom>
          </p:spPr>
        </p:pic>
        <p:sp>
          <p:nvSpPr>
            <p:cNvPr id="13" name="object 35">
              <a:extLst>
                <a:ext uri="{FF2B5EF4-FFF2-40B4-BE49-F238E27FC236}">
                  <a16:creationId xmlns:a16="http://schemas.microsoft.com/office/drawing/2014/main" id="{594B8F0A-3A40-6A8D-0A92-F9258A0E1BA1}"/>
                </a:ext>
              </a:extLst>
            </p:cNvPr>
            <p:cNvSpPr/>
            <p:nvPr/>
          </p:nvSpPr>
          <p:spPr>
            <a:xfrm>
              <a:off x="2890459" y="935653"/>
              <a:ext cx="631825" cy="252729"/>
            </a:xfrm>
            <a:custGeom>
              <a:avLst/>
              <a:gdLst/>
              <a:ahLst/>
              <a:cxnLst/>
              <a:rect l="l" t="t" r="r" b="b"/>
              <a:pathLst>
                <a:path w="631825" h="252730">
                  <a:moveTo>
                    <a:pt x="631213" y="0"/>
                  </a:moveTo>
                  <a:lnTo>
                    <a:pt x="0" y="0"/>
                  </a:lnTo>
                  <a:lnTo>
                    <a:pt x="0" y="252484"/>
                  </a:lnTo>
                  <a:lnTo>
                    <a:pt x="631213" y="252484"/>
                  </a:lnTo>
                  <a:lnTo>
                    <a:pt x="631213" y="0"/>
                  </a:lnTo>
                  <a:close/>
                </a:path>
              </a:pathLst>
            </a:custGeom>
            <a:solidFill>
              <a:srgbClr val="ACD8E6"/>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14" name="object 36">
              <a:extLst>
                <a:ext uri="{FF2B5EF4-FFF2-40B4-BE49-F238E27FC236}">
                  <a16:creationId xmlns:a16="http://schemas.microsoft.com/office/drawing/2014/main" id="{4D75D91B-7918-D515-02F4-41DDB2C4AC9B}"/>
                </a:ext>
              </a:extLst>
            </p:cNvPr>
            <p:cNvSpPr/>
            <p:nvPr/>
          </p:nvSpPr>
          <p:spPr>
            <a:xfrm>
              <a:off x="2890459" y="935653"/>
              <a:ext cx="631825" cy="252729"/>
            </a:xfrm>
            <a:custGeom>
              <a:avLst/>
              <a:gdLst/>
              <a:ahLst/>
              <a:cxnLst/>
              <a:rect l="l" t="t" r="r" b="b"/>
              <a:pathLst>
                <a:path w="631825" h="252730">
                  <a:moveTo>
                    <a:pt x="0" y="252484"/>
                  </a:moveTo>
                  <a:lnTo>
                    <a:pt x="631213" y="252484"/>
                  </a:lnTo>
                  <a:lnTo>
                    <a:pt x="631213" y="0"/>
                  </a:lnTo>
                  <a:lnTo>
                    <a:pt x="0" y="0"/>
                  </a:lnTo>
                  <a:lnTo>
                    <a:pt x="0" y="252484"/>
                  </a:lnTo>
                  <a:close/>
                </a:path>
              </a:pathLst>
            </a:custGeom>
            <a:ln w="12624">
              <a:solidFill>
                <a:srgbClr val="5CABF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15" name="object 37">
              <a:extLst>
                <a:ext uri="{FF2B5EF4-FFF2-40B4-BE49-F238E27FC236}">
                  <a16:creationId xmlns:a16="http://schemas.microsoft.com/office/drawing/2014/main" id="{184F8F73-C407-884A-E470-5B5DD32D7991}"/>
                </a:ext>
              </a:extLst>
            </p:cNvPr>
            <p:cNvPicPr/>
            <p:nvPr/>
          </p:nvPicPr>
          <p:blipFill>
            <a:blip r:embed="rId4" cstate="print"/>
            <a:stretch>
              <a:fillRect/>
            </a:stretch>
          </p:blipFill>
          <p:spPr>
            <a:xfrm>
              <a:off x="2126690" y="527828"/>
              <a:ext cx="1401294" cy="388883"/>
            </a:xfrm>
            <a:prstGeom prst="rect">
              <a:avLst/>
            </a:prstGeom>
          </p:spPr>
        </p:pic>
        <p:pic>
          <p:nvPicPr>
            <p:cNvPr id="16" name="object 38">
              <a:extLst>
                <a:ext uri="{FF2B5EF4-FFF2-40B4-BE49-F238E27FC236}">
                  <a16:creationId xmlns:a16="http://schemas.microsoft.com/office/drawing/2014/main" id="{FF5EBB4E-874E-D5BD-D175-D0CEE1558BBF}"/>
                </a:ext>
              </a:extLst>
            </p:cNvPr>
            <p:cNvPicPr/>
            <p:nvPr/>
          </p:nvPicPr>
          <p:blipFill>
            <a:blip r:embed="rId5" cstate="print"/>
            <a:stretch>
              <a:fillRect/>
            </a:stretch>
          </p:blipFill>
          <p:spPr>
            <a:xfrm>
              <a:off x="3097495" y="1041684"/>
              <a:ext cx="222321" cy="70656"/>
            </a:xfrm>
            <a:prstGeom prst="rect">
              <a:avLst/>
            </a:prstGeom>
          </p:spPr>
        </p:pic>
        <p:sp>
          <p:nvSpPr>
            <p:cNvPr id="17" name="object 39">
              <a:extLst>
                <a:ext uri="{FF2B5EF4-FFF2-40B4-BE49-F238E27FC236}">
                  <a16:creationId xmlns:a16="http://schemas.microsoft.com/office/drawing/2014/main" id="{57C8D71F-148D-7C40-401C-0EE616C0EA0E}"/>
                </a:ext>
              </a:extLst>
            </p:cNvPr>
            <p:cNvSpPr/>
            <p:nvPr/>
          </p:nvSpPr>
          <p:spPr>
            <a:xfrm>
              <a:off x="2890459" y="1213385"/>
              <a:ext cx="631825" cy="252729"/>
            </a:xfrm>
            <a:custGeom>
              <a:avLst/>
              <a:gdLst/>
              <a:ahLst/>
              <a:cxnLst/>
              <a:rect l="l" t="t" r="r" b="b"/>
              <a:pathLst>
                <a:path w="631825" h="252730">
                  <a:moveTo>
                    <a:pt x="631213" y="0"/>
                  </a:moveTo>
                  <a:lnTo>
                    <a:pt x="0" y="0"/>
                  </a:lnTo>
                  <a:lnTo>
                    <a:pt x="0" y="252486"/>
                  </a:lnTo>
                  <a:lnTo>
                    <a:pt x="631213" y="252486"/>
                  </a:lnTo>
                  <a:lnTo>
                    <a:pt x="631213" y="0"/>
                  </a:lnTo>
                  <a:close/>
                </a:path>
              </a:pathLst>
            </a:custGeom>
            <a:solidFill>
              <a:srgbClr val="ACD8E6"/>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18" name="object 40">
              <a:extLst>
                <a:ext uri="{FF2B5EF4-FFF2-40B4-BE49-F238E27FC236}">
                  <a16:creationId xmlns:a16="http://schemas.microsoft.com/office/drawing/2014/main" id="{1709B697-4603-8A3F-F35D-9C1C65F3191B}"/>
                </a:ext>
              </a:extLst>
            </p:cNvPr>
            <p:cNvSpPr/>
            <p:nvPr/>
          </p:nvSpPr>
          <p:spPr>
            <a:xfrm>
              <a:off x="2890459" y="1213385"/>
              <a:ext cx="631825" cy="252729"/>
            </a:xfrm>
            <a:custGeom>
              <a:avLst/>
              <a:gdLst/>
              <a:ahLst/>
              <a:cxnLst/>
              <a:rect l="l" t="t" r="r" b="b"/>
              <a:pathLst>
                <a:path w="631825" h="252730">
                  <a:moveTo>
                    <a:pt x="0" y="252486"/>
                  </a:moveTo>
                  <a:lnTo>
                    <a:pt x="631213" y="252486"/>
                  </a:lnTo>
                  <a:lnTo>
                    <a:pt x="631213" y="0"/>
                  </a:lnTo>
                  <a:lnTo>
                    <a:pt x="0" y="0"/>
                  </a:lnTo>
                  <a:lnTo>
                    <a:pt x="0" y="252486"/>
                  </a:lnTo>
                  <a:close/>
                </a:path>
              </a:pathLst>
            </a:custGeom>
            <a:ln w="12624">
              <a:solidFill>
                <a:srgbClr val="5CABF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grpSp>
      <p:grpSp>
        <p:nvGrpSpPr>
          <p:cNvPr id="24" name="object 41">
            <a:extLst>
              <a:ext uri="{FF2B5EF4-FFF2-40B4-BE49-F238E27FC236}">
                <a16:creationId xmlns:a16="http://schemas.microsoft.com/office/drawing/2014/main" id="{AC7ECC08-4F53-6B5F-1CDD-5A162529F984}"/>
              </a:ext>
            </a:extLst>
          </p:cNvPr>
          <p:cNvGrpSpPr/>
          <p:nvPr/>
        </p:nvGrpSpPr>
        <p:grpSpPr>
          <a:xfrm>
            <a:off x="2766286" y="6062131"/>
            <a:ext cx="3987123" cy="483714"/>
            <a:chOff x="1931013" y="2677802"/>
            <a:chExt cx="1894205" cy="252729"/>
          </a:xfrm>
        </p:grpSpPr>
        <p:sp>
          <p:nvSpPr>
            <p:cNvPr id="21" name="object 42">
              <a:extLst>
                <a:ext uri="{FF2B5EF4-FFF2-40B4-BE49-F238E27FC236}">
                  <a16:creationId xmlns:a16="http://schemas.microsoft.com/office/drawing/2014/main" id="{EF866FC6-419C-24FD-59B2-11A0B61968E3}"/>
                </a:ext>
              </a:extLst>
            </p:cNvPr>
            <p:cNvSpPr/>
            <p:nvPr/>
          </p:nvSpPr>
          <p:spPr>
            <a:xfrm>
              <a:off x="1931013" y="2677802"/>
              <a:ext cx="1894205" cy="252729"/>
            </a:xfrm>
            <a:custGeom>
              <a:avLst/>
              <a:gdLst/>
              <a:ahLst/>
              <a:cxnLst/>
              <a:rect l="l" t="t" r="r" b="b"/>
              <a:pathLst>
                <a:path w="1894204" h="252730">
                  <a:moveTo>
                    <a:pt x="1893641" y="0"/>
                  </a:moveTo>
                  <a:lnTo>
                    <a:pt x="0" y="0"/>
                  </a:lnTo>
                  <a:lnTo>
                    <a:pt x="0" y="252486"/>
                  </a:lnTo>
                  <a:lnTo>
                    <a:pt x="1893641" y="252486"/>
                  </a:lnTo>
                  <a:lnTo>
                    <a:pt x="1893641" y="0"/>
                  </a:lnTo>
                  <a:close/>
                </a:path>
              </a:pathLst>
            </a:custGeom>
            <a:solidFill>
              <a:srgbClr val="FFABAB"/>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22" name="object 43">
              <a:extLst>
                <a:ext uri="{FF2B5EF4-FFF2-40B4-BE49-F238E27FC236}">
                  <a16:creationId xmlns:a16="http://schemas.microsoft.com/office/drawing/2014/main" id="{A9ADDD3D-09BF-A995-376A-B72795B77382}"/>
                </a:ext>
              </a:extLst>
            </p:cNvPr>
            <p:cNvSpPr/>
            <p:nvPr/>
          </p:nvSpPr>
          <p:spPr>
            <a:xfrm>
              <a:off x="1931013" y="2677802"/>
              <a:ext cx="1894205" cy="252729"/>
            </a:xfrm>
            <a:custGeom>
              <a:avLst/>
              <a:gdLst/>
              <a:ahLst/>
              <a:cxnLst/>
              <a:rect l="l" t="t" r="r" b="b"/>
              <a:pathLst>
                <a:path w="1894204" h="252730">
                  <a:moveTo>
                    <a:pt x="0" y="252486"/>
                  </a:moveTo>
                  <a:lnTo>
                    <a:pt x="1893641" y="252486"/>
                  </a:lnTo>
                  <a:lnTo>
                    <a:pt x="1893641" y="0"/>
                  </a:lnTo>
                  <a:lnTo>
                    <a:pt x="0" y="0"/>
                  </a:lnTo>
                  <a:lnTo>
                    <a:pt x="0" y="252486"/>
                  </a:lnTo>
                  <a:close/>
                </a:path>
              </a:pathLst>
            </a:custGeom>
            <a:ln w="12624">
              <a:solidFill>
                <a:srgbClr val="CC1F1A"/>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23" name="object 44">
              <a:extLst>
                <a:ext uri="{FF2B5EF4-FFF2-40B4-BE49-F238E27FC236}">
                  <a16:creationId xmlns:a16="http://schemas.microsoft.com/office/drawing/2014/main" id="{4DD88E65-167F-ADB4-D996-1C84F2C5D490}"/>
                </a:ext>
              </a:extLst>
            </p:cNvPr>
            <p:cNvSpPr/>
            <p:nvPr/>
          </p:nvSpPr>
          <p:spPr>
            <a:xfrm>
              <a:off x="2726969" y="2783839"/>
              <a:ext cx="306070" cy="55880"/>
            </a:xfrm>
            <a:custGeom>
              <a:avLst/>
              <a:gdLst/>
              <a:ahLst/>
              <a:cxnLst/>
              <a:rect l="l" t="t" r="r" b="b"/>
              <a:pathLst>
                <a:path w="306069" h="55880">
                  <a:moveTo>
                    <a:pt x="40944" y="0"/>
                  </a:moveTo>
                  <a:lnTo>
                    <a:pt x="33921" y="0"/>
                  </a:lnTo>
                  <a:lnTo>
                    <a:pt x="33921" y="23418"/>
                  </a:lnTo>
                  <a:lnTo>
                    <a:pt x="7023" y="23418"/>
                  </a:lnTo>
                  <a:lnTo>
                    <a:pt x="7023" y="0"/>
                  </a:lnTo>
                  <a:lnTo>
                    <a:pt x="0" y="0"/>
                  </a:lnTo>
                  <a:lnTo>
                    <a:pt x="0" y="54343"/>
                  </a:lnTo>
                  <a:lnTo>
                    <a:pt x="7023" y="54343"/>
                  </a:lnTo>
                  <a:lnTo>
                    <a:pt x="7023" y="28219"/>
                  </a:lnTo>
                  <a:lnTo>
                    <a:pt x="33921" y="28219"/>
                  </a:lnTo>
                  <a:lnTo>
                    <a:pt x="33921" y="54343"/>
                  </a:lnTo>
                  <a:lnTo>
                    <a:pt x="40944" y="54343"/>
                  </a:lnTo>
                  <a:lnTo>
                    <a:pt x="40944" y="0"/>
                  </a:lnTo>
                  <a:close/>
                </a:path>
                <a:path w="306069" h="55880">
                  <a:moveTo>
                    <a:pt x="81915" y="23291"/>
                  </a:moveTo>
                  <a:lnTo>
                    <a:pt x="81038" y="22440"/>
                  </a:lnTo>
                  <a:lnTo>
                    <a:pt x="76161" y="17767"/>
                  </a:lnTo>
                  <a:lnTo>
                    <a:pt x="63779" y="17767"/>
                  </a:lnTo>
                  <a:lnTo>
                    <a:pt x="60210" y="19037"/>
                  </a:lnTo>
                  <a:lnTo>
                    <a:pt x="56515" y="21170"/>
                  </a:lnTo>
                  <a:lnTo>
                    <a:pt x="56984" y="26327"/>
                  </a:lnTo>
                  <a:lnTo>
                    <a:pt x="61087" y="23456"/>
                  </a:lnTo>
                  <a:lnTo>
                    <a:pt x="65036" y="22440"/>
                  </a:lnTo>
                  <a:lnTo>
                    <a:pt x="72605" y="22440"/>
                  </a:lnTo>
                  <a:lnTo>
                    <a:pt x="75768" y="25539"/>
                  </a:lnTo>
                  <a:lnTo>
                    <a:pt x="75768" y="34658"/>
                  </a:lnTo>
                  <a:lnTo>
                    <a:pt x="75768" y="38684"/>
                  </a:lnTo>
                  <a:lnTo>
                    <a:pt x="75768" y="47434"/>
                  </a:lnTo>
                  <a:lnTo>
                    <a:pt x="73088" y="49009"/>
                  </a:lnTo>
                  <a:lnTo>
                    <a:pt x="70802" y="50507"/>
                  </a:lnTo>
                  <a:lnTo>
                    <a:pt x="67792" y="50596"/>
                  </a:lnTo>
                  <a:lnTo>
                    <a:pt x="63144" y="50596"/>
                  </a:lnTo>
                  <a:lnTo>
                    <a:pt x="59575" y="48679"/>
                  </a:lnTo>
                  <a:lnTo>
                    <a:pt x="59575" y="39420"/>
                  </a:lnTo>
                  <a:lnTo>
                    <a:pt x="75768" y="38684"/>
                  </a:lnTo>
                  <a:lnTo>
                    <a:pt x="75768" y="34658"/>
                  </a:lnTo>
                  <a:lnTo>
                    <a:pt x="63931" y="34810"/>
                  </a:lnTo>
                  <a:lnTo>
                    <a:pt x="53898" y="38138"/>
                  </a:lnTo>
                  <a:lnTo>
                    <a:pt x="53924" y="49009"/>
                  </a:lnTo>
                  <a:lnTo>
                    <a:pt x="56032" y="55397"/>
                  </a:lnTo>
                  <a:lnTo>
                    <a:pt x="64008" y="55397"/>
                  </a:lnTo>
                  <a:lnTo>
                    <a:pt x="71424" y="55245"/>
                  </a:lnTo>
                  <a:lnTo>
                    <a:pt x="76009" y="51689"/>
                  </a:lnTo>
                  <a:lnTo>
                    <a:pt x="76009" y="54533"/>
                  </a:lnTo>
                  <a:lnTo>
                    <a:pt x="81915" y="54533"/>
                  </a:lnTo>
                  <a:lnTo>
                    <a:pt x="81915" y="51689"/>
                  </a:lnTo>
                  <a:lnTo>
                    <a:pt x="81915" y="50596"/>
                  </a:lnTo>
                  <a:lnTo>
                    <a:pt x="81915" y="38684"/>
                  </a:lnTo>
                  <a:lnTo>
                    <a:pt x="81915" y="23291"/>
                  </a:lnTo>
                  <a:close/>
                </a:path>
                <a:path w="306069" h="55880">
                  <a:moveTo>
                    <a:pt x="112026" y="17767"/>
                  </a:moveTo>
                  <a:lnTo>
                    <a:pt x="105003" y="17868"/>
                  </a:lnTo>
                  <a:lnTo>
                    <a:pt x="100660" y="21805"/>
                  </a:lnTo>
                  <a:lnTo>
                    <a:pt x="98209" y="25488"/>
                  </a:lnTo>
                  <a:lnTo>
                    <a:pt x="98209" y="18173"/>
                  </a:lnTo>
                  <a:lnTo>
                    <a:pt x="92697" y="18173"/>
                  </a:lnTo>
                  <a:lnTo>
                    <a:pt x="92697" y="54343"/>
                  </a:lnTo>
                  <a:lnTo>
                    <a:pt x="98602" y="54343"/>
                  </a:lnTo>
                  <a:lnTo>
                    <a:pt x="98602" y="29121"/>
                  </a:lnTo>
                  <a:lnTo>
                    <a:pt x="104292" y="23317"/>
                  </a:lnTo>
                  <a:lnTo>
                    <a:pt x="112026" y="23152"/>
                  </a:lnTo>
                  <a:lnTo>
                    <a:pt x="112026" y="17767"/>
                  </a:lnTo>
                  <a:close/>
                </a:path>
                <a:path w="306069" h="55880">
                  <a:moveTo>
                    <a:pt x="148221" y="0"/>
                  </a:moveTo>
                  <a:lnTo>
                    <a:pt x="142316" y="0"/>
                  </a:lnTo>
                  <a:lnTo>
                    <a:pt x="142316" y="22377"/>
                  </a:lnTo>
                  <a:lnTo>
                    <a:pt x="142062" y="22161"/>
                  </a:lnTo>
                  <a:lnTo>
                    <a:pt x="142062" y="27178"/>
                  </a:lnTo>
                  <a:lnTo>
                    <a:pt x="141986" y="45796"/>
                  </a:lnTo>
                  <a:lnTo>
                    <a:pt x="139458" y="48082"/>
                  </a:lnTo>
                  <a:lnTo>
                    <a:pt x="137642" y="49872"/>
                  </a:lnTo>
                  <a:lnTo>
                    <a:pt x="135674" y="50596"/>
                  </a:lnTo>
                  <a:lnTo>
                    <a:pt x="128727" y="50596"/>
                  </a:lnTo>
                  <a:lnTo>
                    <a:pt x="122961" y="46596"/>
                  </a:lnTo>
                  <a:lnTo>
                    <a:pt x="122961" y="25920"/>
                  </a:lnTo>
                  <a:lnTo>
                    <a:pt x="129755" y="22580"/>
                  </a:lnTo>
                  <a:lnTo>
                    <a:pt x="134404" y="22580"/>
                  </a:lnTo>
                  <a:lnTo>
                    <a:pt x="137960" y="22847"/>
                  </a:lnTo>
                  <a:lnTo>
                    <a:pt x="140335" y="24663"/>
                  </a:lnTo>
                  <a:lnTo>
                    <a:pt x="142062" y="27178"/>
                  </a:lnTo>
                  <a:lnTo>
                    <a:pt x="142062" y="22161"/>
                  </a:lnTo>
                  <a:lnTo>
                    <a:pt x="138112" y="18656"/>
                  </a:lnTo>
                  <a:lnTo>
                    <a:pt x="133705" y="17767"/>
                  </a:lnTo>
                  <a:lnTo>
                    <a:pt x="122961" y="17767"/>
                  </a:lnTo>
                  <a:lnTo>
                    <a:pt x="116916" y="25920"/>
                  </a:lnTo>
                  <a:lnTo>
                    <a:pt x="116801" y="47066"/>
                  </a:lnTo>
                  <a:lnTo>
                    <a:pt x="122897" y="55397"/>
                  </a:lnTo>
                  <a:lnTo>
                    <a:pt x="132981" y="55397"/>
                  </a:lnTo>
                  <a:lnTo>
                    <a:pt x="137642" y="54686"/>
                  </a:lnTo>
                  <a:lnTo>
                    <a:pt x="141884" y="50596"/>
                  </a:lnTo>
                  <a:lnTo>
                    <a:pt x="142062" y="50419"/>
                  </a:lnTo>
                  <a:lnTo>
                    <a:pt x="142062" y="54533"/>
                  </a:lnTo>
                  <a:lnTo>
                    <a:pt x="148221" y="53936"/>
                  </a:lnTo>
                  <a:lnTo>
                    <a:pt x="148221" y="50419"/>
                  </a:lnTo>
                  <a:lnTo>
                    <a:pt x="148221" y="22580"/>
                  </a:lnTo>
                  <a:lnTo>
                    <a:pt x="148221" y="22377"/>
                  </a:lnTo>
                  <a:lnTo>
                    <a:pt x="148221" y="0"/>
                  </a:lnTo>
                  <a:close/>
                </a:path>
                <a:path w="306069" h="55880">
                  <a:moveTo>
                    <a:pt x="208305" y="18808"/>
                  </a:moveTo>
                  <a:lnTo>
                    <a:pt x="202552" y="18808"/>
                  </a:lnTo>
                  <a:lnTo>
                    <a:pt x="197497" y="35775"/>
                  </a:lnTo>
                  <a:lnTo>
                    <a:pt x="194271" y="46596"/>
                  </a:lnTo>
                  <a:lnTo>
                    <a:pt x="193878" y="50038"/>
                  </a:lnTo>
                  <a:lnTo>
                    <a:pt x="193459" y="47548"/>
                  </a:lnTo>
                  <a:lnTo>
                    <a:pt x="191503" y="40436"/>
                  </a:lnTo>
                  <a:lnTo>
                    <a:pt x="190157" y="35864"/>
                  </a:lnTo>
                  <a:lnTo>
                    <a:pt x="185026" y="18808"/>
                  </a:lnTo>
                  <a:lnTo>
                    <a:pt x="179501" y="18808"/>
                  </a:lnTo>
                  <a:lnTo>
                    <a:pt x="174993" y="33870"/>
                  </a:lnTo>
                  <a:lnTo>
                    <a:pt x="174129" y="36664"/>
                  </a:lnTo>
                  <a:lnTo>
                    <a:pt x="171450" y="45872"/>
                  </a:lnTo>
                  <a:lnTo>
                    <a:pt x="171145" y="49949"/>
                  </a:lnTo>
                  <a:lnTo>
                    <a:pt x="170675" y="46113"/>
                  </a:lnTo>
                  <a:lnTo>
                    <a:pt x="168059" y="37071"/>
                  </a:lnTo>
                  <a:lnTo>
                    <a:pt x="166801" y="32664"/>
                  </a:lnTo>
                  <a:lnTo>
                    <a:pt x="162687" y="18808"/>
                  </a:lnTo>
                  <a:lnTo>
                    <a:pt x="156692" y="18808"/>
                  </a:lnTo>
                  <a:lnTo>
                    <a:pt x="167500" y="54343"/>
                  </a:lnTo>
                  <a:lnTo>
                    <a:pt x="173736" y="54343"/>
                  </a:lnTo>
                  <a:lnTo>
                    <a:pt x="178638" y="37871"/>
                  </a:lnTo>
                  <a:lnTo>
                    <a:pt x="179730" y="34175"/>
                  </a:lnTo>
                  <a:lnTo>
                    <a:pt x="181952" y="26263"/>
                  </a:lnTo>
                  <a:lnTo>
                    <a:pt x="182181" y="23304"/>
                  </a:lnTo>
                  <a:lnTo>
                    <a:pt x="182422" y="25539"/>
                  </a:lnTo>
                  <a:lnTo>
                    <a:pt x="183769" y="31064"/>
                  </a:lnTo>
                  <a:lnTo>
                    <a:pt x="184797" y="34505"/>
                  </a:lnTo>
                  <a:lnTo>
                    <a:pt x="190563" y="54343"/>
                  </a:lnTo>
                  <a:lnTo>
                    <a:pt x="197497" y="54343"/>
                  </a:lnTo>
                  <a:lnTo>
                    <a:pt x="208305" y="18808"/>
                  </a:lnTo>
                  <a:close/>
                </a:path>
                <a:path w="306069" h="55880">
                  <a:moveTo>
                    <a:pt x="240842" y="23291"/>
                  </a:moveTo>
                  <a:lnTo>
                    <a:pt x="239953" y="22440"/>
                  </a:lnTo>
                  <a:lnTo>
                    <a:pt x="235077" y="17767"/>
                  </a:lnTo>
                  <a:lnTo>
                    <a:pt x="222694" y="17767"/>
                  </a:lnTo>
                  <a:lnTo>
                    <a:pt x="219138" y="19037"/>
                  </a:lnTo>
                  <a:lnTo>
                    <a:pt x="215430" y="21170"/>
                  </a:lnTo>
                  <a:lnTo>
                    <a:pt x="215900" y="26327"/>
                  </a:lnTo>
                  <a:lnTo>
                    <a:pt x="220002" y="23456"/>
                  </a:lnTo>
                  <a:lnTo>
                    <a:pt x="223951" y="22440"/>
                  </a:lnTo>
                  <a:lnTo>
                    <a:pt x="231521" y="22440"/>
                  </a:lnTo>
                  <a:lnTo>
                    <a:pt x="234683" y="25539"/>
                  </a:lnTo>
                  <a:lnTo>
                    <a:pt x="234683" y="34658"/>
                  </a:lnTo>
                  <a:lnTo>
                    <a:pt x="234683" y="38684"/>
                  </a:lnTo>
                  <a:lnTo>
                    <a:pt x="234683" y="47434"/>
                  </a:lnTo>
                  <a:lnTo>
                    <a:pt x="232003" y="49009"/>
                  </a:lnTo>
                  <a:lnTo>
                    <a:pt x="229717" y="50507"/>
                  </a:lnTo>
                  <a:lnTo>
                    <a:pt x="226707" y="50596"/>
                  </a:lnTo>
                  <a:lnTo>
                    <a:pt x="222059" y="50596"/>
                  </a:lnTo>
                  <a:lnTo>
                    <a:pt x="218503" y="48679"/>
                  </a:lnTo>
                  <a:lnTo>
                    <a:pt x="218503" y="39420"/>
                  </a:lnTo>
                  <a:lnTo>
                    <a:pt x="234683" y="38684"/>
                  </a:lnTo>
                  <a:lnTo>
                    <a:pt x="234683" y="34658"/>
                  </a:lnTo>
                  <a:lnTo>
                    <a:pt x="222846" y="34810"/>
                  </a:lnTo>
                  <a:lnTo>
                    <a:pt x="212813" y="38138"/>
                  </a:lnTo>
                  <a:lnTo>
                    <a:pt x="212839" y="49009"/>
                  </a:lnTo>
                  <a:lnTo>
                    <a:pt x="214960" y="55397"/>
                  </a:lnTo>
                  <a:lnTo>
                    <a:pt x="222923" y="55397"/>
                  </a:lnTo>
                  <a:lnTo>
                    <a:pt x="230339" y="55245"/>
                  </a:lnTo>
                  <a:lnTo>
                    <a:pt x="234924" y="51689"/>
                  </a:lnTo>
                  <a:lnTo>
                    <a:pt x="234924" y="54533"/>
                  </a:lnTo>
                  <a:lnTo>
                    <a:pt x="240842" y="54533"/>
                  </a:lnTo>
                  <a:lnTo>
                    <a:pt x="240842" y="51689"/>
                  </a:lnTo>
                  <a:lnTo>
                    <a:pt x="240842" y="50596"/>
                  </a:lnTo>
                  <a:lnTo>
                    <a:pt x="240842" y="38684"/>
                  </a:lnTo>
                  <a:lnTo>
                    <a:pt x="240842" y="23291"/>
                  </a:lnTo>
                  <a:close/>
                </a:path>
                <a:path w="306069" h="55880">
                  <a:moveTo>
                    <a:pt x="270941" y="17767"/>
                  </a:moveTo>
                  <a:lnTo>
                    <a:pt x="263931" y="17868"/>
                  </a:lnTo>
                  <a:lnTo>
                    <a:pt x="259575" y="21805"/>
                  </a:lnTo>
                  <a:lnTo>
                    <a:pt x="257124" y="25488"/>
                  </a:lnTo>
                  <a:lnTo>
                    <a:pt x="257124" y="18173"/>
                  </a:lnTo>
                  <a:lnTo>
                    <a:pt x="251612" y="18173"/>
                  </a:lnTo>
                  <a:lnTo>
                    <a:pt x="251612" y="54343"/>
                  </a:lnTo>
                  <a:lnTo>
                    <a:pt x="257517" y="54343"/>
                  </a:lnTo>
                  <a:lnTo>
                    <a:pt x="257517" y="29121"/>
                  </a:lnTo>
                  <a:lnTo>
                    <a:pt x="263207" y="23317"/>
                  </a:lnTo>
                  <a:lnTo>
                    <a:pt x="270941" y="23152"/>
                  </a:lnTo>
                  <a:lnTo>
                    <a:pt x="270941" y="17767"/>
                  </a:lnTo>
                  <a:close/>
                </a:path>
                <a:path w="306069" h="55880">
                  <a:moveTo>
                    <a:pt x="305549" y="36741"/>
                  </a:moveTo>
                  <a:lnTo>
                    <a:pt x="305536" y="32397"/>
                  </a:lnTo>
                  <a:lnTo>
                    <a:pt x="305485" y="28206"/>
                  </a:lnTo>
                  <a:lnTo>
                    <a:pt x="301777" y="22580"/>
                  </a:lnTo>
                  <a:lnTo>
                    <a:pt x="301066" y="21513"/>
                  </a:lnTo>
                  <a:lnTo>
                    <a:pt x="301066" y="32397"/>
                  </a:lnTo>
                  <a:lnTo>
                    <a:pt x="281559" y="32397"/>
                  </a:lnTo>
                  <a:lnTo>
                    <a:pt x="282829" y="26492"/>
                  </a:lnTo>
                  <a:lnTo>
                    <a:pt x="287020" y="22580"/>
                  </a:lnTo>
                  <a:lnTo>
                    <a:pt x="295605" y="22580"/>
                  </a:lnTo>
                  <a:lnTo>
                    <a:pt x="300037" y="25247"/>
                  </a:lnTo>
                  <a:lnTo>
                    <a:pt x="301066" y="32397"/>
                  </a:lnTo>
                  <a:lnTo>
                    <a:pt x="301066" y="21513"/>
                  </a:lnTo>
                  <a:lnTo>
                    <a:pt x="299173" y="18656"/>
                  </a:lnTo>
                  <a:lnTo>
                    <a:pt x="294347" y="17767"/>
                  </a:lnTo>
                  <a:lnTo>
                    <a:pt x="282752" y="17767"/>
                  </a:lnTo>
                  <a:lnTo>
                    <a:pt x="275653" y="26098"/>
                  </a:lnTo>
                  <a:lnTo>
                    <a:pt x="275755" y="36741"/>
                  </a:lnTo>
                  <a:lnTo>
                    <a:pt x="276987" y="43738"/>
                  </a:lnTo>
                  <a:lnTo>
                    <a:pt x="280619" y="49834"/>
                  </a:lnTo>
                  <a:lnTo>
                    <a:pt x="286042" y="53911"/>
                  </a:lnTo>
                  <a:lnTo>
                    <a:pt x="292696" y="55397"/>
                  </a:lnTo>
                  <a:lnTo>
                    <a:pt x="297662" y="55397"/>
                  </a:lnTo>
                  <a:lnTo>
                    <a:pt x="302171" y="53517"/>
                  </a:lnTo>
                  <a:lnTo>
                    <a:pt x="305244" y="51295"/>
                  </a:lnTo>
                  <a:lnTo>
                    <a:pt x="305181" y="50596"/>
                  </a:lnTo>
                  <a:lnTo>
                    <a:pt x="304761" y="45999"/>
                  </a:lnTo>
                  <a:lnTo>
                    <a:pt x="299808" y="50266"/>
                  </a:lnTo>
                  <a:lnTo>
                    <a:pt x="294589" y="50596"/>
                  </a:lnTo>
                  <a:lnTo>
                    <a:pt x="286461" y="50596"/>
                  </a:lnTo>
                  <a:lnTo>
                    <a:pt x="281393" y="44780"/>
                  </a:lnTo>
                  <a:lnTo>
                    <a:pt x="281165" y="36741"/>
                  </a:lnTo>
                  <a:lnTo>
                    <a:pt x="305549" y="36741"/>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grpSp>
      <p:grpSp>
        <p:nvGrpSpPr>
          <p:cNvPr id="42" name="object 45">
            <a:extLst>
              <a:ext uri="{FF2B5EF4-FFF2-40B4-BE49-F238E27FC236}">
                <a16:creationId xmlns:a16="http://schemas.microsoft.com/office/drawing/2014/main" id="{D0DB9B12-1637-0AFF-95B5-31300FC6C237}"/>
              </a:ext>
            </a:extLst>
          </p:cNvPr>
          <p:cNvGrpSpPr/>
          <p:nvPr/>
        </p:nvGrpSpPr>
        <p:grpSpPr>
          <a:xfrm>
            <a:off x="2766286" y="4138985"/>
            <a:ext cx="3987123" cy="1981082"/>
            <a:chOff x="1931013" y="1592114"/>
            <a:chExt cx="1894205" cy="1010185"/>
          </a:xfrm>
        </p:grpSpPr>
        <p:sp>
          <p:nvSpPr>
            <p:cNvPr id="26" name="object 46">
              <a:extLst>
                <a:ext uri="{FF2B5EF4-FFF2-40B4-BE49-F238E27FC236}">
                  <a16:creationId xmlns:a16="http://schemas.microsoft.com/office/drawing/2014/main" id="{FCF76D56-31AA-78A0-0CBF-DA4FDC335C8A}"/>
                </a:ext>
              </a:extLst>
            </p:cNvPr>
            <p:cNvSpPr/>
            <p:nvPr/>
          </p:nvSpPr>
          <p:spPr>
            <a:xfrm>
              <a:off x="1931013" y="2349570"/>
              <a:ext cx="1894205" cy="252729"/>
            </a:xfrm>
            <a:custGeom>
              <a:avLst/>
              <a:gdLst/>
              <a:ahLst/>
              <a:cxnLst/>
              <a:rect l="l" t="t" r="r" b="b"/>
              <a:pathLst>
                <a:path w="1894204" h="252730">
                  <a:moveTo>
                    <a:pt x="1893641" y="0"/>
                  </a:moveTo>
                  <a:lnTo>
                    <a:pt x="0" y="0"/>
                  </a:lnTo>
                  <a:lnTo>
                    <a:pt x="0" y="252486"/>
                  </a:lnTo>
                  <a:lnTo>
                    <a:pt x="1893641" y="252486"/>
                  </a:lnTo>
                  <a:lnTo>
                    <a:pt x="1893641" y="0"/>
                  </a:lnTo>
                  <a:close/>
                </a:path>
              </a:pathLst>
            </a:custGeom>
            <a:solidFill>
              <a:srgbClr val="FFF8A7"/>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27" name="object 47">
              <a:extLst>
                <a:ext uri="{FF2B5EF4-FFF2-40B4-BE49-F238E27FC236}">
                  <a16:creationId xmlns:a16="http://schemas.microsoft.com/office/drawing/2014/main" id="{ADF3E903-AE1C-FAE6-1F18-B39C5A4F1174}"/>
                </a:ext>
              </a:extLst>
            </p:cNvPr>
            <p:cNvSpPr/>
            <p:nvPr/>
          </p:nvSpPr>
          <p:spPr>
            <a:xfrm>
              <a:off x="1931013" y="2349570"/>
              <a:ext cx="1894205" cy="252729"/>
            </a:xfrm>
            <a:custGeom>
              <a:avLst/>
              <a:gdLst/>
              <a:ahLst/>
              <a:cxnLst/>
              <a:rect l="l" t="t" r="r" b="b"/>
              <a:pathLst>
                <a:path w="1894204" h="252730">
                  <a:moveTo>
                    <a:pt x="0" y="252486"/>
                  </a:moveTo>
                  <a:lnTo>
                    <a:pt x="1893641" y="252486"/>
                  </a:lnTo>
                  <a:lnTo>
                    <a:pt x="1893641" y="0"/>
                  </a:lnTo>
                  <a:lnTo>
                    <a:pt x="0" y="0"/>
                  </a:lnTo>
                  <a:lnTo>
                    <a:pt x="0" y="252486"/>
                  </a:lnTo>
                  <a:close/>
                </a:path>
              </a:pathLst>
            </a:custGeom>
            <a:ln w="12624">
              <a:solidFill>
                <a:srgbClr val="D9CB2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28" name="object 48">
              <a:extLst>
                <a:ext uri="{FF2B5EF4-FFF2-40B4-BE49-F238E27FC236}">
                  <a16:creationId xmlns:a16="http://schemas.microsoft.com/office/drawing/2014/main" id="{3DD58796-0A10-FA3E-9651-6E5F99B2F8B2}"/>
                </a:ext>
              </a:extLst>
            </p:cNvPr>
            <p:cNvSpPr/>
            <p:nvPr/>
          </p:nvSpPr>
          <p:spPr>
            <a:xfrm>
              <a:off x="2700528" y="2455608"/>
              <a:ext cx="360045" cy="55880"/>
            </a:xfrm>
            <a:custGeom>
              <a:avLst/>
              <a:gdLst/>
              <a:ahLst/>
              <a:cxnLst/>
              <a:rect l="l" t="t" r="r" b="b"/>
              <a:pathLst>
                <a:path w="360044" h="55880">
                  <a:moveTo>
                    <a:pt x="40500" y="32816"/>
                  </a:moveTo>
                  <a:lnTo>
                    <a:pt x="34810" y="28219"/>
                  </a:lnTo>
                  <a:lnTo>
                    <a:pt x="34086" y="27635"/>
                  </a:lnTo>
                  <a:lnTo>
                    <a:pt x="34086" y="33121"/>
                  </a:lnTo>
                  <a:lnTo>
                    <a:pt x="34086" y="45339"/>
                  </a:lnTo>
                  <a:lnTo>
                    <a:pt x="27152" y="49936"/>
                  </a:lnTo>
                  <a:lnTo>
                    <a:pt x="6540" y="49936"/>
                  </a:lnTo>
                  <a:lnTo>
                    <a:pt x="6540" y="28219"/>
                  </a:lnTo>
                  <a:lnTo>
                    <a:pt x="17995" y="28219"/>
                  </a:lnTo>
                  <a:lnTo>
                    <a:pt x="26365" y="28321"/>
                  </a:lnTo>
                  <a:lnTo>
                    <a:pt x="34086" y="33121"/>
                  </a:lnTo>
                  <a:lnTo>
                    <a:pt x="34086" y="27635"/>
                  </a:lnTo>
                  <a:lnTo>
                    <a:pt x="33616" y="27254"/>
                  </a:lnTo>
                  <a:lnTo>
                    <a:pt x="25260" y="25933"/>
                  </a:lnTo>
                  <a:lnTo>
                    <a:pt x="32448" y="24130"/>
                  </a:lnTo>
                  <a:lnTo>
                    <a:pt x="33375" y="23418"/>
                  </a:lnTo>
                  <a:lnTo>
                    <a:pt x="38354" y="19596"/>
                  </a:lnTo>
                  <a:lnTo>
                    <a:pt x="38354" y="6464"/>
                  </a:lnTo>
                  <a:lnTo>
                    <a:pt x="35026" y="3924"/>
                  </a:lnTo>
                  <a:lnTo>
                    <a:pt x="32194" y="1765"/>
                  </a:lnTo>
                  <a:lnTo>
                    <a:pt x="32194" y="8102"/>
                  </a:lnTo>
                  <a:lnTo>
                    <a:pt x="32194" y="18199"/>
                  </a:lnTo>
                  <a:lnTo>
                    <a:pt x="26593" y="23418"/>
                  </a:lnTo>
                  <a:lnTo>
                    <a:pt x="6540" y="23418"/>
                  </a:lnTo>
                  <a:lnTo>
                    <a:pt x="6540" y="4432"/>
                  </a:lnTo>
                  <a:lnTo>
                    <a:pt x="16497" y="4432"/>
                  </a:lnTo>
                  <a:lnTo>
                    <a:pt x="25260" y="3924"/>
                  </a:lnTo>
                  <a:lnTo>
                    <a:pt x="32194" y="8102"/>
                  </a:lnTo>
                  <a:lnTo>
                    <a:pt x="32194" y="1765"/>
                  </a:lnTo>
                  <a:lnTo>
                    <a:pt x="29908" y="0"/>
                  </a:lnTo>
                  <a:lnTo>
                    <a:pt x="0" y="0"/>
                  </a:lnTo>
                  <a:lnTo>
                    <a:pt x="0" y="54343"/>
                  </a:lnTo>
                  <a:lnTo>
                    <a:pt x="20828" y="54343"/>
                  </a:lnTo>
                  <a:lnTo>
                    <a:pt x="32194" y="54267"/>
                  </a:lnTo>
                  <a:lnTo>
                    <a:pt x="37249" y="49936"/>
                  </a:lnTo>
                  <a:lnTo>
                    <a:pt x="40500" y="47167"/>
                  </a:lnTo>
                  <a:lnTo>
                    <a:pt x="40500" y="32816"/>
                  </a:lnTo>
                  <a:close/>
                </a:path>
                <a:path w="360044" h="55880">
                  <a:moveTo>
                    <a:pt x="83273" y="36995"/>
                  </a:moveTo>
                  <a:lnTo>
                    <a:pt x="81889" y="29464"/>
                  </a:lnTo>
                  <a:lnTo>
                    <a:pt x="78155" y="23368"/>
                  </a:lnTo>
                  <a:lnTo>
                    <a:pt x="77114" y="22580"/>
                  </a:lnTo>
                  <a:lnTo>
                    <a:pt x="77114" y="26746"/>
                  </a:lnTo>
                  <a:lnTo>
                    <a:pt x="77114" y="45631"/>
                  </a:lnTo>
                  <a:lnTo>
                    <a:pt x="71767" y="50342"/>
                  </a:lnTo>
                  <a:lnTo>
                    <a:pt x="60464" y="50342"/>
                  </a:lnTo>
                  <a:lnTo>
                    <a:pt x="54775" y="45872"/>
                  </a:lnTo>
                  <a:lnTo>
                    <a:pt x="54775" y="26504"/>
                  </a:lnTo>
                  <a:lnTo>
                    <a:pt x="60794" y="22580"/>
                  </a:lnTo>
                  <a:lnTo>
                    <a:pt x="71437" y="22580"/>
                  </a:lnTo>
                  <a:lnTo>
                    <a:pt x="77114" y="26746"/>
                  </a:lnTo>
                  <a:lnTo>
                    <a:pt x="77114" y="22580"/>
                  </a:lnTo>
                  <a:lnTo>
                    <a:pt x="72656" y="19265"/>
                  </a:lnTo>
                  <a:lnTo>
                    <a:pt x="66001" y="17767"/>
                  </a:lnTo>
                  <a:lnTo>
                    <a:pt x="59182" y="19304"/>
                  </a:lnTo>
                  <a:lnTo>
                    <a:pt x="53670" y="23444"/>
                  </a:lnTo>
                  <a:lnTo>
                    <a:pt x="49974" y="29565"/>
                  </a:lnTo>
                  <a:lnTo>
                    <a:pt x="48628" y="36995"/>
                  </a:lnTo>
                  <a:lnTo>
                    <a:pt x="48628" y="47561"/>
                  </a:lnTo>
                  <a:lnTo>
                    <a:pt x="56667" y="55397"/>
                  </a:lnTo>
                  <a:lnTo>
                    <a:pt x="75387" y="55397"/>
                  </a:lnTo>
                  <a:lnTo>
                    <a:pt x="80365" y="50342"/>
                  </a:lnTo>
                  <a:lnTo>
                    <a:pt x="83273" y="47396"/>
                  </a:lnTo>
                  <a:lnTo>
                    <a:pt x="83273" y="36995"/>
                  </a:lnTo>
                  <a:close/>
                </a:path>
                <a:path w="360044" h="55880">
                  <a:moveTo>
                    <a:pt x="125844" y="36995"/>
                  </a:moveTo>
                  <a:lnTo>
                    <a:pt x="124460" y="29464"/>
                  </a:lnTo>
                  <a:lnTo>
                    <a:pt x="120726" y="23368"/>
                  </a:lnTo>
                  <a:lnTo>
                    <a:pt x="119684" y="22580"/>
                  </a:lnTo>
                  <a:lnTo>
                    <a:pt x="119684" y="26746"/>
                  </a:lnTo>
                  <a:lnTo>
                    <a:pt x="119684" y="45631"/>
                  </a:lnTo>
                  <a:lnTo>
                    <a:pt x="114325" y="50342"/>
                  </a:lnTo>
                  <a:lnTo>
                    <a:pt x="103035" y="50342"/>
                  </a:lnTo>
                  <a:lnTo>
                    <a:pt x="97345" y="45872"/>
                  </a:lnTo>
                  <a:lnTo>
                    <a:pt x="97345" y="26504"/>
                  </a:lnTo>
                  <a:lnTo>
                    <a:pt x="103352" y="22580"/>
                  </a:lnTo>
                  <a:lnTo>
                    <a:pt x="114007" y="22580"/>
                  </a:lnTo>
                  <a:lnTo>
                    <a:pt x="119684" y="26746"/>
                  </a:lnTo>
                  <a:lnTo>
                    <a:pt x="119684" y="22580"/>
                  </a:lnTo>
                  <a:lnTo>
                    <a:pt x="115227" y="19265"/>
                  </a:lnTo>
                  <a:lnTo>
                    <a:pt x="108559" y="17767"/>
                  </a:lnTo>
                  <a:lnTo>
                    <a:pt x="101752" y="19304"/>
                  </a:lnTo>
                  <a:lnTo>
                    <a:pt x="96227" y="23444"/>
                  </a:lnTo>
                  <a:lnTo>
                    <a:pt x="92532" y="29565"/>
                  </a:lnTo>
                  <a:lnTo>
                    <a:pt x="91186" y="36995"/>
                  </a:lnTo>
                  <a:lnTo>
                    <a:pt x="91186" y="47561"/>
                  </a:lnTo>
                  <a:lnTo>
                    <a:pt x="99237" y="55397"/>
                  </a:lnTo>
                  <a:lnTo>
                    <a:pt x="117957" y="55397"/>
                  </a:lnTo>
                  <a:lnTo>
                    <a:pt x="122923" y="50342"/>
                  </a:lnTo>
                  <a:lnTo>
                    <a:pt x="125844" y="47396"/>
                  </a:lnTo>
                  <a:lnTo>
                    <a:pt x="125844" y="36995"/>
                  </a:lnTo>
                  <a:close/>
                </a:path>
                <a:path w="360044" h="55880">
                  <a:moveTo>
                    <a:pt x="155397" y="52400"/>
                  </a:moveTo>
                  <a:lnTo>
                    <a:pt x="154139" y="47688"/>
                  </a:lnTo>
                  <a:lnTo>
                    <a:pt x="152069" y="49377"/>
                  </a:lnTo>
                  <a:lnTo>
                    <a:pt x="149542" y="50342"/>
                  </a:lnTo>
                  <a:lnTo>
                    <a:pt x="144106" y="50342"/>
                  </a:lnTo>
                  <a:lnTo>
                    <a:pt x="143002" y="47929"/>
                  </a:lnTo>
                  <a:lnTo>
                    <a:pt x="143002" y="23406"/>
                  </a:lnTo>
                  <a:lnTo>
                    <a:pt x="154139" y="23406"/>
                  </a:lnTo>
                  <a:lnTo>
                    <a:pt x="154139" y="18808"/>
                  </a:lnTo>
                  <a:lnTo>
                    <a:pt x="143002" y="18808"/>
                  </a:lnTo>
                  <a:lnTo>
                    <a:pt x="143002" y="8369"/>
                  </a:lnTo>
                  <a:lnTo>
                    <a:pt x="137553" y="8369"/>
                  </a:lnTo>
                  <a:lnTo>
                    <a:pt x="137553" y="18808"/>
                  </a:lnTo>
                  <a:lnTo>
                    <a:pt x="130683" y="18808"/>
                  </a:lnTo>
                  <a:lnTo>
                    <a:pt x="130683" y="23406"/>
                  </a:lnTo>
                  <a:lnTo>
                    <a:pt x="137312" y="23406"/>
                  </a:lnTo>
                  <a:lnTo>
                    <a:pt x="137312" y="49860"/>
                  </a:lnTo>
                  <a:lnTo>
                    <a:pt x="138417" y="55397"/>
                  </a:lnTo>
                  <a:lnTo>
                    <a:pt x="149402" y="55397"/>
                  </a:lnTo>
                  <a:lnTo>
                    <a:pt x="153416" y="53428"/>
                  </a:lnTo>
                  <a:lnTo>
                    <a:pt x="155397" y="52400"/>
                  </a:lnTo>
                  <a:close/>
                </a:path>
                <a:path w="360044" h="55880">
                  <a:moveTo>
                    <a:pt x="170497" y="0"/>
                  </a:moveTo>
                  <a:lnTo>
                    <a:pt x="164592" y="0"/>
                  </a:lnTo>
                  <a:lnTo>
                    <a:pt x="164592" y="54343"/>
                  </a:lnTo>
                  <a:lnTo>
                    <a:pt x="170497" y="54343"/>
                  </a:lnTo>
                  <a:lnTo>
                    <a:pt x="170497" y="0"/>
                  </a:lnTo>
                  <a:close/>
                </a:path>
                <a:path w="360044" h="55880">
                  <a:moveTo>
                    <a:pt x="214439" y="36995"/>
                  </a:moveTo>
                  <a:lnTo>
                    <a:pt x="213067" y="29464"/>
                  </a:lnTo>
                  <a:lnTo>
                    <a:pt x="209321" y="23368"/>
                  </a:lnTo>
                  <a:lnTo>
                    <a:pt x="208292" y="22593"/>
                  </a:lnTo>
                  <a:lnTo>
                    <a:pt x="208292" y="26746"/>
                  </a:lnTo>
                  <a:lnTo>
                    <a:pt x="208292" y="45631"/>
                  </a:lnTo>
                  <a:lnTo>
                    <a:pt x="202933" y="50342"/>
                  </a:lnTo>
                  <a:lnTo>
                    <a:pt x="191630" y="50342"/>
                  </a:lnTo>
                  <a:lnTo>
                    <a:pt x="185953" y="45872"/>
                  </a:lnTo>
                  <a:lnTo>
                    <a:pt x="185953" y="26504"/>
                  </a:lnTo>
                  <a:lnTo>
                    <a:pt x="191960" y="22580"/>
                  </a:lnTo>
                  <a:lnTo>
                    <a:pt x="202603" y="22580"/>
                  </a:lnTo>
                  <a:lnTo>
                    <a:pt x="208292" y="26746"/>
                  </a:lnTo>
                  <a:lnTo>
                    <a:pt x="208292" y="22593"/>
                  </a:lnTo>
                  <a:lnTo>
                    <a:pt x="203822" y="19265"/>
                  </a:lnTo>
                  <a:lnTo>
                    <a:pt x="197167" y="17767"/>
                  </a:lnTo>
                  <a:lnTo>
                    <a:pt x="190347" y="19304"/>
                  </a:lnTo>
                  <a:lnTo>
                    <a:pt x="184835" y="23444"/>
                  </a:lnTo>
                  <a:lnTo>
                    <a:pt x="181140" y="29565"/>
                  </a:lnTo>
                  <a:lnTo>
                    <a:pt x="179793" y="36995"/>
                  </a:lnTo>
                  <a:lnTo>
                    <a:pt x="179793" y="47561"/>
                  </a:lnTo>
                  <a:lnTo>
                    <a:pt x="187845" y="55397"/>
                  </a:lnTo>
                  <a:lnTo>
                    <a:pt x="206552" y="55397"/>
                  </a:lnTo>
                  <a:lnTo>
                    <a:pt x="211531" y="50342"/>
                  </a:lnTo>
                  <a:lnTo>
                    <a:pt x="214439" y="47396"/>
                  </a:lnTo>
                  <a:lnTo>
                    <a:pt x="214439" y="36995"/>
                  </a:lnTo>
                  <a:close/>
                </a:path>
                <a:path w="360044" h="55880">
                  <a:moveTo>
                    <a:pt x="250063" y="23291"/>
                  </a:moveTo>
                  <a:lnTo>
                    <a:pt x="249174" y="22440"/>
                  </a:lnTo>
                  <a:lnTo>
                    <a:pt x="244309" y="17767"/>
                  </a:lnTo>
                  <a:lnTo>
                    <a:pt x="231927" y="17767"/>
                  </a:lnTo>
                  <a:lnTo>
                    <a:pt x="228358" y="19050"/>
                  </a:lnTo>
                  <a:lnTo>
                    <a:pt x="224663" y="21170"/>
                  </a:lnTo>
                  <a:lnTo>
                    <a:pt x="225132" y="26327"/>
                  </a:lnTo>
                  <a:lnTo>
                    <a:pt x="229235" y="23444"/>
                  </a:lnTo>
                  <a:lnTo>
                    <a:pt x="233184" y="22440"/>
                  </a:lnTo>
                  <a:lnTo>
                    <a:pt x="240753" y="22440"/>
                  </a:lnTo>
                  <a:lnTo>
                    <a:pt x="243916" y="25539"/>
                  </a:lnTo>
                  <a:lnTo>
                    <a:pt x="243916" y="34658"/>
                  </a:lnTo>
                  <a:lnTo>
                    <a:pt x="243916" y="38684"/>
                  </a:lnTo>
                  <a:lnTo>
                    <a:pt x="243916" y="47434"/>
                  </a:lnTo>
                  <a:lnTo>
                    <a:pt x="241236" y="49009"/>
                  </a:lnTo>
                  <a:lnTo>
                    <a:pt x="238950" y="50507"/>
                  </a:lnTo>
                  <a:lnTo>
                    <a:pt x="235940" y="50596"/>
                  </a:lnTo>
                  <a:lnTo>
                    <a:pt x="231279" y="50596"/>
                  </a:lnTo>
                  <a:lnTo>
                    <a:pt x="227723" y="48679"/>
                  </a:lnTo>
                  <a:lnTo>
                    <a:pt x="227723" y="39420"/>
                  </a:lnTo>
                  <a:lnTo>
                    <a:pt x="243916" y="38684"/>
                  </a:lnTo>
                  <a:lnTo>
                    <a:pt x="243916" y="34658"/>
                  </a:lnTo>
                  <a:lnTo>
                    <a:pt x="232079" y="34810"/>
                  </a:lnTo>
                  <a:lnTo>
                    <a:pt x="222046" y="38138"/>
                  </a:lnTo>
                  <a:lnTo>
                    <a:pt x="222072" y="49009"/>
                  </a:lnTo>
                  <a:lnTo>
                    <a:pt x="224180" y="55397"/>
                  </a:lnTo>
                  <a:lnTo>
                    <a:pt x="232156" y="55397"/>
                  </a:lnTo>
                  <a:lnTo>
                    <a:pt x="239560" y="55245"/>
                  </a:lnTo>
                  <a:lnTo>
                    <a:pt x="244157" y="51689"/>
                  </a:lnTo>
                  <a:lnTo>
                    <a:pt x="244157" y="54533"/>
                  </a:lnTo>
                  <a:lnTo>
                    <a:pt x="250063" y="54533"/>
                  </a:lnTo>
                  <a:lnTo>
                    <a:pt x="250063" y="51689"/>
                  </a:lnTo>
                  <a:lnTo>
                    <a:pt x="250063" y="50596"/>
                  </a:lnTo>
                  <a:lnTo>
                    <a:pt x="250063" y="38684"/>
                  </a:lnTo>
                  <a:lnTo>
                    <a:pt x="250063" y="23291"/>
                  </a:lnTo>
                  <a:close/>
                </a:path>
                <a:path w="360044" h="55880">
                  <a:moveTo>
                    <a:pt x="290830" y="0"/>
                  </a:moveTo>
                  <a:lnTo>
                    <a:pt x="284911" y="0"/>
                  </a:lnTo>
                  <a:lnTo>
                    <a:pt x="284911" y="22377"/>
                  </a:lnTo>
                  <a:lnTo>
                    <a:pt x="284670" y="22174"/>
                  </a:lnTo>
                  <a:lnTo>
                    <a:pt x="284670" y="27178"/>
                  </a:lnTo>
                  <a:lnTo>
                    <a:pt x="284581" y="45796"/>
                  </a:lnTo>
                  <a:lnTo>
                    <a:pt x="282079" y="48082"/>
                  </a:lnTo>
                  <a:lnTo>
                    <a:pt x="280238" y="49872"/>
                  </a:lnTo>
                  <a:lnTo>
                    <a:pt x="278282" y="50596"/>
                  </a:lnTo>
                  <a:lnTo>
                    <a:pt x="271322" y="50596"/>
                  </a:lnTo>
                  <a:lnTo>
                    <a:pt x="265557" y="46596"/>
                  </a:lnTo>
                  <a:lnTo>
                    <a:pt x="265557" y="25920"/>
                  </a:lnTo>
                  <a:lnTo>
                    <a:pt x="272351" y="22580"/>
                  </a:lnTo>
                  <a:lnTo>
                    <a:pt x="277012" y="22580"/>
                  </a:lnTo>
                  <a:lnTo>
                    <a:pt x="280568" y="22847"/>
                  </a:lnTo>
                  <a:lnTo>
                    <a:pt x="282943" y="24663"/>
                  </a:lnTo>
                  <a:lnTo>
                    <a:pt x="284670" y="27178"/>
                  </a:lnTo>
                  <a:lnTo>
                    <a:pt x="284670" y="22174"/>
                  </a:lnTo>
                  <a:lnTo>
                    <a:pt x="280720" y="18656"/>
                  </a:lnTo>
                  <a:lnTo>
                    <a:pt x="276301" y="17767"/>
                  </a:lnTo>
                  <a:lnTo>
                    <a:pt x="265557" y="17767"/>
                  </a:lnTo>
                  <a:lnTo>
                    <a:pt x="259524" y="25920"/>
                  </a:lnTo>
                  <a:lnTo>
                    <a:pt x="259410" y="47066"/>
                  </a:lnTo>
                  <a:lnTo>
                    <a:pt x="265493" y="55397"/>
                  </a:lnTo>
                  <a:lnTo>
                    <a:pt x="275590" y="55397"/>
                  </a:lnTo>
                  <a:lnTo>
                    <a:pt x="280238" y="54686"/>
                  </a:lnTo>
                  <a:lnTo>
                    <a:pt x="284480" y="50596"/>
                  </a:lnTo>
                  <a:lnTo>
                    <a:pt x="284670" y="50406"/>
                  </a:lnTo>
                  <a:lnTo>
                    <a:pt x="284670" y="54533"/>
                  </a:lnTo>
                  <a:lnTo>
                    <a:pt x="290830" y="53936"/>
                  </a:lnTo>
                  <a:lnTo>
                    <a:pt x="290830" y="50406"/>
                  </a:lnTo>
                  <a:lnTo>
                    <a:pt x="290830" y="22580"/>
                  </a:lnTo>
                  <a:lnTo>
                    <a:pt x="290830" y="22377"/>
                  </a:lnTo>
                  <a:lnTo>
                    <a:pt x="290830" y="0"/>
                  </a:lnTo>
                  <a:close/>
                </a:path>
                <a:path w="360044" h="55880">
                  <a:moveTo>
                    <a:pt x="330860" y="36741"/>
                  </a:moveTo>
                  <a:lnTo>
                    <a:pt x="330847" y="32397"/>
                  </a:lnTo>
                  <a:lnTo>
                    <a:pt x="330796" y="28206"/>
                  </a:lnTo>
                  <a:lnTo>
                    <a:pt x="327075" y="22580"/>
                  </a:lnTo>
                  <a:lnTo>
                    <a:pt x="326364" y="21513"/>
                  </a:lnTo>
                  <a:lnTo>
                    <a:pt x="326364" y="32397"/>
                  </a:lnTo>
                  <a:lnTo>
                    <a:pt x="306870" y="32397"/>
                  </a:lnTo>
                  <a:lnTo>
                    <a:pt x="308127" y="26492"/>
                  </a:lnTo>
                  <a:lnTo>
                    <a:pt x="312331" y="22580"/>
                  </a:lnTo>
                  <a:lnTo>
                    <a:pt x="320916" y="22580"/>
                  </a:lnTo>
                  <a:lnTo>
                    <a:pt x="325335" y="25247"/>
                  </a:lnTo>
                  <a:lnTo>
                    <a:pt x="326364" y="32397"/>
                  </a:lnTo>
                  <a:lnTo>
                    <a:pt x="326364" y="21513"/>
                  </a:lnTo>
                  <a:lnTo>
                    <a:pt x="324472" y="18656"/>
                  </a:lnTo>
                  <a:lnTo>
                    <a:pt x="319659" y="17767"/>
                  </a:lnTo>
                  <a:lnTo>
                    <a:pt x="308063" y="17767"/>
                  </a:lnTo>
                  <a:lnTo>
                    <a:pt x="300964" y="26098"/>
                  </a:lnTo>
                  <a:lnTo>
                    <a:pt x="301066" y="36741"/>
                  </a:lnTo>
                  <a:lnTo>
                    <a:pt x="302298" y="43738"/>
                  </a:lnTo>
                  <a:lnTo>
                    <a:pt x="305930" y="49834"/>
                  </a:lnTo>
                  <a:lnTo>
                    <a:pt x="311353" y="53911"/>
                  </a:lnTo>
                  <a:lnTo>
                    <a:pt x="318008" y="55397"/>
                  </a:lnTo>
                  <a:lnTo>
                    <a:pt x="322973" y="55397"/>
                  </a:lnTo>
                  <a:lnTo>
                    <a:pt x="327482" y="53517"/>
                  </a:lnTo>
                  <a:lnTo>
                    <a:pt x="330555" y="51295"/>
                  </a:lnTo>
                  <a:lnTo>
                    <a:pt x="330492" y="50596"/>
                  </a:lnTo>
                  <a:lnTo>
                    <a:pt x="330073" y="45999"/>
                  </a:lnTo>
                  <a:lnTo>
                    <a:pt x="325120" y="50266"/>
                  </a:lnTo>
                  <a:lnTo>
                    <a:pt x="319900" y="50596"/>
                  </a:lnTo>
                  <a:lnTo>
                    <a:pt x="311772" y="50596"/>
                  </a:lnTo>
                  <a:lnTo>
                    <a:pt x="306717" y="44780"/>
                  </a:lnTo>
                  <a:lnTo>
                    <a:pt x="306476" y="36741"/>
                  </a:lnTo>
                  <a:lnTo>
                    <a:pt x="330860" y="36741"/>
                  </a:lnTo>
                  <a:close/>
                </a:path>
                <a:path w="360044" h="55880">
                  <a:moveTo>
                    <a:pt x="359943" y="17767"/>
                  </a:moveTo>
                  <a:lnTo>
                    <a:pt x="352933" y="17868"/>
                  </a:lnTo>
                  <a:lnTo>
                    <a:pt x="348576" y="21805"/>
                  </a:lnTo>
                  <a:lnTo>
                    <a:pt x="346125" y="25488"/>
                  </a:lnTo>
                  <a:lnTo>
                    <a:pt x="346125" y="18173"/>
                  </a:lnTo>
                  <a:lnTo>
                    <a:pt x="340614" y="18173"/>
                  </a:lnTo>
                  <a:lnTo>
                    <a:pt x="340614" y="54343"/>
                  </a:lnTo>
                  <a:lnTo>
                    <a:pt x="346519" y="54343"/>
                  </a:lnTo>
                  <a:lnTo>
                    <a:pt x="346519" y="29121"/>
                  </a:lnTo>
                  <a:lnTo>
                    <a:pt x="352209" y="23317"/>
                  </a:lnTo>
                  <a:lnTo>
                    <a:pt x="359943" y="23152"/>
                  </a:lnTo>
                  <a:lnTo>
                    <a:pt x="359943" y="17767"/>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29" name="object 49">
              <a:extLst>
                <a:ext uri="{FF2B5EF4-FFF2-40B4-BE49-F238E27FC236}">
                  <a16:creationId xmlns:a16="http://schemas.microsoft.com/office/drawing/2014/main" id="{1206A6C1-B42D-C6CC-3076-4356AE8924A4}"/>
                </a:ext>
              </a:extLst>
            </p:cNvPr>
            <p:cNvSpPr/>
            <p:nvPr/>
          </p:nvSpPr>
          <p:spPr>
            <a:xfrm>
              <a:off x="1931013" y="1592114"/>
              <a:ext cx="1894205" cy="707390"/>
            </a:xfrm>
            <a:custGeom>
              <a:avLst/>
              <a:gdLst/>
              <a:ahLst/>
              <a:cxnLst/>
              <a:rect l="l" t="t" r="r" b="b"/>
              <a:pathLst>
                <a:path w="1894204" h="707389">
                  <a:moveTo>
                    <a:pt x="1893641" y="0"/>
                  </a:moveTo>
                  <a:lnTo>
                    <a:pt x="0" y="0"/>
                  </a:lnTo>
                  <a:lnTo>
                    <a:pt x="0" y="706961"/>
                  </a:lnTo>
                  <a:lnTo>
                    <a:pt x="1893641" y="706961"/>
                  </a:lnTo>
                  <a:lnTo>
                    <a:pt x="1893641" y="0"/>
                  </a:lnTo>
                  <a:close/>
                </a:path>
              </a:pathLst>
            </a:custGeom>
            <a:solidFill>
              <a:srgbClr val="E5E5E5"/>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0" name="object 50">
              <a:extLst>
                <a:ext uri="{FF2B5EF4-FFF2-40B4-BE49-F238E27FC236}">
                  <a16:creationId xmlns:a16="http://schemas.microsoft.com/office/drawing/2014/main" id="{4F180E40-D60F-508C-2E3D-4CDC7BFCD959}"/>
                </a:ext>
              </a:extLst>
            </p:cNvPr>
            <p:cNvSpPr/>
            <p:nvPr/>
          </p:nvSpPr>
          <p:spPr>
            <a:xfrm>
              <a:off x="1931013" y="1592114"/>
              <a:ext cx="1894205" cy="707390"/>
            </a:xfrm>
            <a:custGeom>
              <a:avLst/>
              <a:gdLst/>
              <a:ahLst/>
              <a:cxnLst/>
              <a:rect l="l" t="t" r="r" b="b"/>
              <a:pathLst>
                <a:path w="1894204" h="707389">
                  <a:moveTo>
                    <a:pt x="0" y="706961"/>
                  </a:moveTo>
                  <a:lnTo>
                    <a:pt x="1893641" y="706961"/>
                  </a:lnTo>
                  <a:lnTo>
                    <a:pt x="1893641" y="0"/>
                  </a:lnTo>
                  <a:lnTo>
                    <a:pt x="0" y="0"/>
                  </a:lnTo>
                  <a:lnTo>
                    <a:pt x="0" y="706961"/>
                  </a:lnTo>
                  <a:close/>
                </a:path>
              </a:pathLst>
            </a:custGeom>
            <a:ln w="12624">
              <a:solidFill>
                <a:srgbClr val="E5E5E5"/>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1" name="object 51">
              <a:extLst>
                <a:ext uri="{FF2B5EF4-FFF2-40B4-BE49-F238E27FC236}">
                  <a16:creationId xmlns:a16="http://schemas.microsoft.com/office/drawing/2014/main" id="{CD05891A-BEAD-945C-4986-12B8459ED528}"/>
                </a:ext>
              </a:extLst>
            </p:cNvPr>
            <p:cNvSpPr/>
            <p:nvPr/>
          </p:nvSpPr>
          <p:spPr>
            <a:xfrm>
              <a:off x="2620124" y="1638769"/>
              <a:ext cx="393700" cy="55880"/>
            </a:xfrm>
            <a:custGeom>
              <a:avLst/>
              <a:gdLst/>
              <a:ahLst/>
              <a:cxnLst/>
              <a:rect l="l" t="t" r="r" b="b"/>
              <a:pathLst>
                <a:path w="393700" h="55880">
                  <a:moveTo>
                    <a:pt x="31965" y="49149"/>
                  </a:moveTo>
                  <a:lnTo>
                    <a:pt x="10896" y="49301"/>
                  </a:lnTo>
                  <a:lnTo>
                    <a:pt x="7035" y="49301"/>
                  </a:lnTo>
                  <a:lnTo>
                    <a:pt x="7035" y="0"/>
                  </a:lnTo>
                  <a:lnTo>
                    <a:pt x="0" y="0"/>
                  </a:lnTo>
                  <a:lnTo>
                    <a:pt x="0" y="54343"/>
                  </a:lnTo>
                  <a:lnTo>
                    <a:pt x="31965" y="54343"/>
                  </a:lnTo>
                  <a:lnTo>
                    <a:pt x="31965" y="49149"/>
                  </a:lnTo>
                  <a:close/>
                </a:path>
                <a:path w="393700" h="55880">
                  <a:moveTo>
                    <a:pt x="48717" y="18808"/>
                  </a:moveTo>
                  <a:lnTo>
                    <a:pt x="42811" y="18808"/>
                  </a:lnTo>
                  <a:lnTo>
                    <a:pt x="42811" y="54343"/>
                  </a:lnTo>
                  <a:lnTo>
                    <a:pt x="48717" y="54343"/>
                  </a:lnTo>
                  <a:lnTo>
                    <a:pt x="48717" y="18808"/>
                  </a:lnTo>
                  <a:close/>
                </a:path>
                <a:path w="393700" h="55880">
                  <a:moveTo>
                    <a:pt x="49352" y="2095"/>
                  </a:moveTo>
                  <a:lnTo>
                    <a:pt x="42329" y="2095"/>
                  </a:lnTo>
                  <a:lnTo>
                    <a:pt x="42329" y="9131"/>
                  </a:lnTo>
                  <a:lnTo>
                    <a:pt x="49352" y="9131"/>
                  </a:lnTo>
                  <a:lnTo>
                    <a:pt x="49352" y="2095"/>
                  </a:lnTo>
                  <a:close/>
                </a:path>
                <a:path w="393700" h="55880">
                  <a:moveTo>
                    <a:pt x="89979" y="25006"/>
                  </a:moveTo>
                  <a:lnTo>
                    <a:pt x="88785" y="17767"/>
                  </a:lnTo>
                  <a:lnTo>
                    <a:pt x="72059" y="17767"/>
                  </a:lnTo>
                  <a:lnTo>
                    <a:pt x="68199" y="23152"/>
                  </a:lnTo>
                  <a:lnTo>
                    <a:pt x="67729" y="23799"/>
                  </a:lnTo>
                  <a:lnTo>
                    <a:pt x="67729" y="18173"/>
                  </a:lnTo>
                  <a:lnTo>
                    <a:pt x="62039" y="18173"/>
                  </a:lnTo>
                  <a:lnTo>
                    <a:pt x="62039" y="54343"/>
                  </a:lnTo>
                  <a:lnTo>
                    <a:pt x="68199" y="54343"/>
                  </a:lnTo>
                  <a:lnTo>
                    <a:pt x="68199" y="29286"/>
                  </a:lnTo>
                  <a:lnTo>
                    <a:pt x="70167" y="22580"/>
                  </a:lnTo>
                  <a:lnTo>
                    <a:pt x="83743" y="22580"/>
                  </a:lnTo>
                  <a:lnTo>
                    <a:pt x="83820" y="28308"/>
                  </a:lnTo>
                  <a:lnTo>
                    <a:pt x="83820" y="54343"/>
                  </a:lnTo>
                  <a:lnTo>
                    <a:pt x="89979" y="54343"/>
                  </a:lnTo>
                  <a:lnTo>
                    <a:pt x="89979" y="25006"/>
                  </a:lnTo>
                  <a:close/>
                </a:path>
                <a:path w="393700" h="55880">
                  <a:moveTo>
                    <a:pt x="131597" y="18808"/>
                  </a:moveTo>
                  <a:lnTo>
                    <a:pt x="125450" y="18808"/>
                  </a:lnTo>
                  <a:lnTo>
                    <a:pt x="125450" y="48234"/>
                  </a:lnTo>
                  <a:lnTo>
                    <a:pt x="121018" y="51066"/>
                  </a:lnTo>
                  <a:lnTo>
                    <a:pt x="110375" y="51066"/>
                  </a:lnTo>
                  <a:lnTo>
                    <a:pt x="109816" y="48958"/>
                  </a:lnTo>
                  <a:lnTo>
                    <a:pt x="109816" y="18808"/>
                  </a:lnTo>
                  <a:lnTo>
                    <a:pt x="103657" y="18808"/>
                  </a:lnTo>
                  <a:lnTo>
                    <a:pt x="103657" y="51625"/>
                  </a:lnTo>
                  <a:lnTo>
                    <a:pt x="105473" y="55397"/>
                  </a:lnTo>
                  <a:lnTo>
                    <a:pt x="116205" y="55397"/>
                  </a:lnTo>
                  <a:lnTo>
                    <a:pt x="121818" y="54127"/>
                  </a:lnTo>
                  <a:lnTo>
                    <a:pt x="125679" y="50736"/>
                  </a:lnTo>
                  <a:lnTo>
                    <a:pt x="125679" y="54521"/>
                  </a:lnTo>
                  <a:lnTo>
                    <a:pt x="131597" y="54521"/>
                  </a:lnTo>
                  <a:lnTo>
                    <a:pt x="131597" y="18808"/>
                  </a:lnTo>
                  <a:close/>
                </a:path>
                <a:path w="393700" h="55880">
                  <a:moveTo>
                    <a:pt x="175196" y="54343"/>
                  </a:moveTo>
                  <a:lnTo>
                    <a:pt x="159410" y="36029"/>
                  </a:lnTo>
                  <a:lnTo>
                    <a:pt x="173863" y="18808"/>
                  </a:lnTo>
                  <a:lnTo>
                    <a:pt x="167373" y="18808"/>
                  </a:lnTo>
                  <a:lnTo>
                    <a:pt x="156806" y="32029"/>
                  </a:lnTo>
                  <a:lnTo>
                    <a:pt x="145923" y="18808"/>
                  </a:lnTo>
                  <a:lnTo>
                    <a:pt x="139357" y="18808"/>
                  </a:lnTo>
                  <a:lnTo>
                    <a:pt x="154190" y="36029"/>
                  </a:lnTo>
                  <a:lnTo>
                    <a:pt x="138899" y="54343"/>
                  </a:lnTo>
                  <a:lnTo>
                    <a:pt x="145364" y="54343"/>
                  </a:lnTo>
                  <a:lnTo>
                    <a:pt x="156806" y="39306"/>
                  </a:lnTo>
                  <a:lnTo>
                    <a:pt x="168643" y="54343"/>
                  </a:lnTo>
                  <a:lnTo>
                    <a:pt x="175196" y="54343"/>
                  </a:lnTo>
                  <a:close/>
                </a:path>
                <a:path w="393700" h="55880">
                  <a:moveTo>
                    <a:pt x="240068" y="54343"/>
                  </a:moveTo>
                  <a:lnTo>
                    <a:pt x="225082" y="33058"/>
                  </a:lnTo>
                  <a:lnTo>
                    <a:pt x="238340" y="19596"/>
                  </a:lnTo>
                  <a:lnTo>
                    <a:pt x="231228" y="19596"/>
                  </a:lnTo>
                  <a:lnTo>
                    <a:pt x="215201" y="35877"/>
                  </a:lnTo>
                  <a:lnTo>
                    <a:pt x="215201" y="0"/>
                  </a:lnTo>
                  <a:lnTo>
                    <a:pt x="209524" y="0"/>
                  </a:lnTo>
                  <a:lnTo>
                    <a:pt x="209524" y="54343"/>
                  </a:lnTo>
                  <a:lnTo>
                    <a:pt x="214972" y="54343"/>
                  </a:lnTo>
                  <a:lnTo>
                    <a:pt x="214972" y="43307"/>
                  </a:lnTo>
                  <a:lnTo>
                    <a:pt x="221284" y="36804"/>
                  </a:lnTo>
                  <a:lnTo>
                    <a:pt x="233603" y="54343"/>
                  </a:lnTo>
                  <a:lnTo>
                    <a:pt x="240068" y="54343"/>
                  </a:lnTo>
                  <a:close/>
                </a:path>
                <a:path w="393700" h="55880">
                  <a:moveTo>
                    <a:pt x="272770" y="36741"/>
                  </a:moveTo>
                  <a:lnTo>
                    <a:pt x="272745" y="32397"/>
                  </a:lnTo>
                  <a:lnTo>
                    <a:pt x="272707" y="28194"/>
                  </a:lnTo>
                  <a:lnTo>
                    <a:pt x="268986" y="22580"/>
                  </a:lnTo>
                  <a:lnTo>
                    <a:pt x="268274" y="21513"/>
                  </a:lnTo>
                  <a:lnTo>
                    <a:pt x="268274" y="32397"/>
                  </a:lnTo>
                  <a:lnTo>
                    <a:pt x="248780" y="32397"/>
                  </a:lnTo>
                  <a:lnTo>
                    <a:pt x="250037" y="26492"/>
                  </a:lnTo>
                  <a:lnTo>
                    <a:pt x="254241" y="22580"/>
                  </a:lnTo>
                  <a:lnTo>
                    <a:pt x="262826" y="22580"/>
                  </a:lnTo>
                  <a:lnTo>
                    <a:pt x="267246" y="25247"/>
                  </a:lnTo>
                  <a:lnTo>
                    <a:pt x="268274" y="32397"/>
                  </a:lnTo>
                  <a:lnTo>
                    <a:pt x="268274" y="21513"/>
                  </a:lnTo>
                  <a:lnTo>
                    <a:pt x="266382" y="18656"/>
                  </a:lnTo>
                  <a:lnTo>
                    <a:pt x="261569" y="17767"/>
                  </a:lnTo>
                  <a:lnTo>
                    <a:pt x="249974" y="17767"/>
                  </a:lnTo>
                  <a:lnTo>
                    <a:pt x="242874" y="26085"/>
                  </a:lnTo>
                  <a:lnTo>
                    <a:pt x="242963" y="36741"/>
                  </a:lnTo>
                  <a:lnTo>
                    <a:pt x="244208" y="43738"/>
                  </a:lnTo>
                  <a:lnTo>
                    <a:pt x="247840" y="49834"/>
                  </a:lnTo>
                  <a:lnTo>
                    <a:pt x="253263" y="53911"/>
                  </a:lnTo>
                  <a:lnTo>
                    <a:pt x="259918" y="55397"/>
                  </a:lnTo>
                  <a:lnTo>
                    <a:pt x="264883" y="55397"/>
                  </a:lnTo>
                  <a:lnTo>
                    <a:pt x="269392" y="53517"/>
                  </a:lnTo>
                  <a:lnTo>
                    <a:pt x="272453" y="51295"/>
                  </a:lnTo>
                  <a:lnTo>
                    <a:pt x="272389" y="50584"/>
                  </a:lnTo>
                  <a:lnTo>
                    <a:pt x="271983" y="45999"/>
                  </a:lnTo>
                  <a:lnTo>
                    <a:pt x="267030" y="50266"/>
                  </a:lnTo>
                  <a:lnTo>
                    <a:pt x="261810" y="50584"/>
                  </a:lnTo>
                  <a:lnTo>
                    <a:pt x="253682" y="50584"/>
                  </a:lnTo>
                  <a:lnTo>
                    <a:pt x="248615" y="44780"/>
                  </a:lnTo>
                  <a:lnTo>
                    <a:pt x="248386" y="36741"/>
                  </a:lnTo>
                  <a:lnTo>
                    <a:pt x="272770" y="36741"/>
                  </a:lnTo>
                  <a:close/>
                </a:path>
                <a:path w="393700" h="55880">
                  <a:moveTo>
                    <a:pt x="301853" y="17767"/>
                  </a:moveTo>
                  <a:lnTo>
                    <a:pt x="294830" y="17868"/>
                  </a:lnTo>
                  <a:lnTo>
                    <a:pt x="290487" y="21793"/>
                  </a:lnTo>
                  <a:lnTo>
                    <a:pt x="288036" y="25488"/>
                  </a:lnTo>
                  <a:lnTo>
                    <a:pt x="288036" y="18173"/>
                  </a:lnTo>
                  <a:lnTo>
                    <a:pt x="282524" y="18173"/>
                  </a:lnTo>
                  <a:lnTo>
                    <a:pt x="282524" y="54343"/>
                  </a:lnTo>
                  <a:lnTo>
                    <a:pt x="288429" y="54343"/>
                  </a:lnTo>
                  <a:lnTo>
                    <a:pt x="288429" y="29121"/>
                  </a:lnTo>
                  <a:lnTo>
                    <a:pt x="294119" y="23317"/>
                  </a:lnTo>
                  <a:lnTo>
                    <a:pt x="301853" y="23152"/>
                  </a:lnTo>
                  <a:lnTo>
                    <a:pt x="301853" y="17767"/>
                  </a:lnTo>
                  <a:close/>
                </a:path>
                <a:path w="393700" h="55880">
                  <a:moveTo>
                    <a:pt x="338124" y="25006"/>
                  </a:moveTo>
                  <a:lnTo>
                    <a:pt x="336931" y="17767"/>
                  </a:lnTo>
                  <a:lnTo>
                    <a:pt x="320217" y="17767"/>
                  </a:lnTo>
                  <a:lnTo>
                    <a:pt x="316344" y="23152"/>
                  </a:lnTo>
                  <a:lnTo>
                    <a:pt x="315874" y="23799"/>
                  </a:lnTo>
                  <a:lnTo>
                    <a:pt x="315874" y="18173"/>
                  </a:lnTo>
                  <a:lnTo>
                    <a:pt x="310184" y="18173"/>
                  </a:lnTo>
                  <a:lnTo>
                    <a:pt x="310184" y="54343"/>
                  </a:lnTo>
                  <a:lnTo>
                    <a:pt x="316344" y="54343"/>
                  </a:lnTo>
                  <a:lnTo>
                    <a:pt x="316344" y="29286"/>
                  </a:lnTo>
                  <a:lnTo>
                    <a:pt x="318325" y="22580"/>
                  </a:lnTo>
                  <a:lnTo>
                    <a:pt x="331889" y="22580"/>
                  </a:lnTo>
                  <a:lnTo>
                    <a:pt x="331965" y="28308"/>
                  </a:lnTo>
                  <a:lnTo>
                    <a:pt x="331965" y="54343"/>
                  </a:lnTo>
                  <a:lnTo>
                    <a:pt x="338124" y="54343"/>
                  </a:lnTo>
                  <a:lnTo>
                    <a:pt x="338124" y="25006"/>
                  </a:lnTo>
                  <a:close/>
                </a:path>
                <a:path w="393700" h="55880">
                  <a:moveTo>
                    <a:pt x="378079" y="36741"/>
                  </a:moveTo>
                  <a:lnTo>
                    <a:pt x="378066" y="32397"/>
                  </a:lnTo>
                  <a:lnTo>
                    <a:pt x="378015" y="28194"/>
                  </a:lnTo>
                  <a:lnTo>
                    <a:pt x="374294" y="22580"/>
                  </a:lnTo>
                  <a:lnTo>
                    <a:pt x="373595" y="21526"/>
                  </a:lnTo>
                  <a:lnTo>
                    <a:pt x="373595" y="32397"/>
                  </a:lnTo>
                  <a:lnTo>
                    <a:pt x="354088" y="32397"/>
                  </a:lnTo>
                  <a:lnTo>
                    <a:pt x="373595" y="32397"/>
                  </a:lnTo>
                  <a:lnTo>
                    <a:pt x="373595" y="21526"/>
                  </a:lnTo>
                  <a:lnTo>
                    <a:pt x="371703" y="18656"/>
                  </a:lnTo>
                  <a:lnTo>
                    <a:pt x="366877" y="17767"/>
                  </a:lnTo>
                  <a:lnTo>
                    <a:pt x="355282" y="17767"/>
                  </a:lnTo>
                  <a:lnTo>
                    <a:pt x="348183" y="26085"/>
                  </a:lnTo>
                  <a:lnTo>
                    <a:pt x="348284" y="36741"/>
                  </a:lnTo>
                  <a:lnTo>
                    <a:pt x="349516" y="43738"/>
                  </a:lnTo>
                  <a:lnTo>
                    <a:pt x="353161" y="49834"/>
                  </a:lnTo>
                  <a:lnTo>
                    <a:pt x="358571" y="53911"/>
                  </a:lnTo>
                  <a:lnTo>
                    <a:pt x="365226" y="55397"/>
                  </a:lnTo>
                  <a:lnTo>
                    <a:pt x="370192" y="55397"/>
                  </a:lnTo>
                  <a:lnTo>
                    <a:pt x="374700" y="53517"/>
                  </a:lnTo>
                  <a:lnTo>
                    <a:pt x="377774" y="51295"/>
                  </a:lnTo>
                  <a:lnTo>
                    <a:pt x="377710" y="50584"/>
                  </a:lnTo>
                  <a:lnTo>
                    <a:pt x="377304" y="45999"/>
                  </a:lnTo>
                  <a:lnTo>
                    <a:pt x="372338" y="50266"/>
                  </a:lnTo>
                  <a:lnTo>
                    <a:pt x="367131" y="50584"/>
                  </a:lnTo>
                  <a:lnTo>
                    <a:pt x="358990" y="50584"/>
                  </a:lnTo>
                  <a:lnTo>
                    <a:pt x="353936" y="44780"/>
                  </a:lnTo>
                  <a:lnTo>
                    <a:pt x="353707" y="36741"/>
                  </a:lnTo>
                  <a:lnTo>
                    <a:pt x="378079" y="36741"/>
                  </a:lnTo>
                  <a:close/>
                </a:path>
                <a:path w="393700" h="55880">
                  <a:moveTo>
                    <a:pt x="393661" y="0"/>
                  </a:moveTo>
                  <a:lnTo>
                    <a:pt x="387756" y="0"/>
                  </a:lnTo>
                  <a:lnTo>
                    <a:pt x="387756" y="54343"/>
                  </a:lnTo>
                  <a:lnTo>
                    <a:pt x="393661" y="54343"/>
                  </a:lnTo>
                  <a:lnTo>
                    <a:pt x="393661" y="0"/>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32" name="object 52">
              <a:extLst>
                <a:ext uri="{FF2B5EF4-FFF2-40B4-BE49-F238E27FC236}">
                  <a16:creationId xmlns:a16="http://schemas.microsoft.com/office/drawing/2014/main" id="{397EFD26-09AA-B3DD-53ED-918F0F956E21}"/>
                </a:ext>
              </a:extLst>
            </p:cNvPr>
            <p:cNvPicPr/>
            <p:nvPr/>
          </p:nvPicPr>
          <p:blipFill>
            <a:blip r:embed="rId6" cstate="print"/>
            <a:stretch>
              <a:fillRect/>
            </a:stretch>
          </p:blipFill>
          <p:spPr>
            <a:xfrm>
              <a:off x="2227684" y="1737291"/>
              <a:ext cx="643838" cy="265110"/>
            </a:xfrm>
            <a:prstGeom prst="rect">
              <a:avLst/>
            </a:prstGeom>
          </p:spPr>
        </p:pic>
        <p:sp>
          <p:nvSpPr>
            <p:cNvPr id="33" name="object 53">
              <a:extLst>
                <a:ext uri="{FF2B5EF4-FFF2-40B4-BE49-F238E27FC236}">
                  <a16:creationId xmlns:a16="http://schemas.microsoft.com/office/drawing/2014/main" id="{05791C0A-E860-7D56-52FE-0DE51564EF37}"/>
                </a:ext>
              </a:extLst>
            </p:cNvPr>
            <p:cNvSpPr/>
            <p:nvPr/>
          </p:nvSpPr>
          <p:spPr>
            <a:xfrm>
              <a:off x="2915706" y="1743603"/>
              <a:ext cx="631825" cy="252729"/>
            </a:xfrm>
            <a:custGeom>
              <a:avLst/>
              <a:gdLst/>
              <a:ahLst/>
              <a:cxnLst/>
              <a:rect l="l" t="t" r="r" b="b"/>
              <a:pathLst>
                <a:path w="631825" h="252730">
                  <a:moveTo>
                    <a:pt x="631213" y="0"/>
                  </a:moveTo>
                  <a:lnTo>
                    <a:pt x="0" y="0"/>
                  </a:lnTo>
                  <a:lnTo>
                    <a:pt x="0" y="252486"/>
                  </a:lnTo>
                  <a:lnTo>
                    <a:pt x="631213" y="252486"/>
                  </a:lnTo>
                  <a:lnTo>
                    <a:pt x="631213" y="0"/>
                  </a:lnTo>
                  <a:close/>
                </a:path>
              </a:pathLst>
            </a:custGeom>
            <a:solidFill>
              <a:srgbClr val="C5E386"/>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4" name="object 54">
              <a:extLst>
                <a:ext uri="{FF2B5EF4-FFF2-40B4-BE49-F238E27FC236}">
                  <a16:creationId xmlns:a16="http://schemas.microsoft.com/office/drawing/2014/main" id="{BAE3FB93-0C95-2C9F-6ECA-9CF86A9C529C}"/>
                </a:ext>
              </a:extLst>
            </p:cNvPr>
            <p:cNvSpPr/>
            <p:nvPr/>
          </p:nvSpPr>
          <p:spPr>
            <a:xfrm>
              <a:off x="2915706" y="1743603"/>
              <a:ext cx="631825" cy="252729"/>
            </a:xfrm>
            <a:custGeom>
              <a:avLst/>
              <a:gdLst/>
              <a:ahLst/>
              <a:cxnLst/>
              <a:rect l="l" t="t" r="r" b="b"/>
              <a:pathLst>
                <a:path w="631825" h="252730">
                  <a:moveTo>
                    <a:pt x="0" y="252486"/>
                  </a:moveTo>
                  <a:lnTo>
                    <a:pt x="631213" y="252486"/>
                  </a:lnTo>
                  <a:lnTo>
                    <a:pt x="631213" y="0"/>
                  </a:lnTo>
                  <a:lnTo>
                    <a:pt x="0" y="0"/>
                  </a:lnTo>
                  <a:lnTo>
                    <a:pt x="0" y="252486"/>
                  </a:lnTo>
                  <a:close/>
                </a:path>
              </a:pathLst>
            </a:custGeom>
            <a:ln w="12624">
              <a:solidFill>
                <a:srgbClr val="6A8853"/>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5" name="object 55">
              <a:extLst>
                <a:ext uri="{FF2B5EF4-FFF2-40B4-BE49-F238E27FC236}">
                  <a16:creationId xmlns:a16="http://schemas.microsoft.com/office/drawing/2014/main" id="{019AB7F0-8A47-FA46-503D-893713BB3836}"/>
                </a:ext>
              </a:extLst>
            </p:cNvPr>
            <p:cNvSpPr/>
            <p:nvPr/>
          </p:nvSpPr>
          <p:spPr>
            <a:xfrm>
              <a:off x="3003740" y="1849640"/>
              <a:ext cx="460375" cy="55880"/>
            </a:xfrm>
            <a:custGeom>
              <a:avLst/>
              <a:gdLst/>
              <a:ahLst/>
              <a:cxnLst/>
              <a:rect l="l" t="t" r="r" b="b"/>
              <a:pathLst>
                <a:path w="460375" h="55880">
                  <a:moveTo>
                    <a:pt x="44907" y="27647"/>
                  </a:moveTo>
                  <a:lnTo>
                    <a:pt x="43040" y="16929"/>
                  </a:lnTo>
                  <a:lnTo>
                    <a:pt x="38125" y="8559"/>
                  </a:lnTo>
                  <a:lnTo>
                    <a:pt x="38125" y="27647"/>
                  </a:lnTo>
                  <a:lnTo>
                    <a:pt x="36677" y="36741"/>
                  </a:lnTo>
                  <a:lnTo>
                    <a:pt x="32639" y="43776"/>
                  </a:lnTo>
                  <a:lnTo>
                    <a:pt x="26543" y="48323"/>
                  </a:lnTo>
                  <a:lnTo>
                    <a:pt x="18872" y="49936"/>
                  </a:lnTo>
                  <a:lnTo>
                    <a:pt x="6794" y="49936"/>
                  </a:lnTo>
                  <a:lnTo>
                    <a:pt x="6794" y="4432"/>
                  </a:lnTo>
                  <a:lnTo>
                    <a:pt x="18872" y="4432"/>
                  </a:lnTo>
                  <a:lnTo>
                    <a:pt x="26543" y="6121"/>
                  </a:lnTo>
                  <a:lnTo>
                    <a:pt x="32639" y="10883"/>
                  </a:lnTo>
                  <a:lnTo>
                    <a:pt x="36677" y="18224"/>
                  </a:lnTo>
                  <a:lnTo>
                    <a:pt x="38125" y="27647"/>
                  </a:lnTo>
                  <a:lnTo>
                    <a:pt x="38125" y="8559"/>
                  </a:lnTo>
                  <a:lnTo>
                    <a:pt x="37884" y="8140"/>
                  </a:lnTo>
                  <a:lnTo>
                    <a:pt x="33096" y="4432"/>
                  </a:lnTo>
                  <a:lnTo>
                    <a:pt x="30200" y="2184"/>
                  </a:lnTo>
                  <a:lnTo>
                    <a:pt x="20688" y="0"/>
                  </a:lnTo>
                  <a:lnTo>
                    <a:pt x="0" y="0"/>
                  </a:lnTo>
                  <a:lnTo>
                    <a:pt x="0" y="54356"/>
                  </a:lnTo>
                  <a:lnTo>
                    <a:pt x="20777" y="54356"/>
                  </a:lnTo>
                  <a:lnTo>
                    <a:pt x="30200" y="52260"/>
                  </a:lnTo>
                  <a:lnTo>
                    <a:pt x="33312" y="49936"/>
                  </a:lnTo>
                  <a:lnTo>
                    <a:pt x="37871" y="46545"/>
                  </a:lnTo>
                  <a:lnTo>
                    <a:pt x="43027" y="38061"/>
                  </a:lnTo>
                  <a:lnTo>
                    <a:pt x="44907" y="27647"/>
                  </a:lnTo>
                  <a:close/>
                </a:path>
                <a:path w="460375" h="55880">
                  <a:moveTo>
                    <a:pt x="83439" y="36741"/>
                  </a:moveTo>
                  <a:lnTo>
                    <a:pt x="83413" y="32397"/>
                  </a:lnTo>
                  <a:lnTo>
                    <a:pt x="83362" y="28206"/>
                  </a:lnTo>
                  <a:lnTo>
                    <a:pt x="79654" y="22593"/>
                  </a:lnTo>
                  <a:lnTo>
                    <a:pt x="78943" y="21526"/>
                  </a:lnTo>
                  <a:lnTo>
                    <a:pt x="78943" y="32397"/>
                  </a:lnTo>
                  <a:lnTo>
                    <a:pt x="59436" y="32397"/>
                  </a:lnTo>
                  <a:lnTo>
                    <a:pt x="60706" y="26492"/>
                  </a:lnTo>
                  <a:lnTo>
                    <a:pt x="64897" y="22593"/>
                  </a:lnTo>
                  <a:lnTo>
                    <a:pt x="73494" y="22593"/>
                  </a:lnTo>
                  <a:lnTo>
                    <a:pt x="77914" y="25247"/>
                  </a:lnTo>
                  <a:lnTo>
                    <a:pt x="78943" y="32397"/>
                  </a:lnTo>
                  <a:lnTo>
                    <a:pt x="78943" y="21526"/>
                  </a:lnTo>
                  <a:lnTo>
                    <a:pt x="77050" y="18656"/>
                  </a:lnTo>
                  <a:lnTo>
                    <a:pt x="72224" y="17767"/>
                  </a:lnTo>
                  <a:lnTo>
                    <a:pt x="60629" y="17767"/>
                  </a:lnTo>
                  <a:lnTo>
                    <a:pt x="53530" y="26098"/>
                  </a:lnTo>
                  <a:lnTo>
                    <a:pt x="53632" y="36741"/>
                  </a:lnTo>
                  <a:lnTo>
                    <a:pt x="54864" y="43751"/>
                  </a:lnTo>
                  <a:lnTo>
                    <a:pt x="58508" y="49847"/>
                  </a:lnTo>
                  <a:lnTo>
                    <a:pt x="63919" y="53911"/>
                  </a:lnTo>
                  <a:lnTo>
                    <a:pt x="70586" y="55397"/>
                  </a:lnTo>
                  <a:lnTo>
                    <a:pt x="75539" y="55397"/>
                  </a:lnTo>
                  <a:lnTo>
                    <a:pt x="80048" y="53517"/>
                  </a:lnTo>
                  <a:lnTo>
                    <a:pt x="83121" y="51295"/>
                  </a:lnTo>
                  <a:lnTo>
                    <a:pt x="83058" y="50596"/>
                  </a:lnTo>
                  <a:lnTo>
                    <a:pt x="82651" y="45999"/>
                  </a:lnTo>
                  <a:lnTo>
                    <a:pt x="77685" y="50266"/>
                  </a:lnTo>
                  <a:lnTo>
                    <a:pt x="72478" y="50596"/>
                  </a:lnTo>
                  <a:lnTo>
                    <a:pt x="64338" y="50596"/>
                  </a:lnTo>
                  <a:lnTo>
                    <a:pt x="59283" y="44780"/>
                  </a:lnTo>
                  <a:lnTo>
                    <a:pt x="59055" y="36741"/>
                  </a:lnTo>
                  <a:lnTo>
                    <a:pt x="83439" y="36741"/>
                  </a:lnTo>
                  <a:close/>
                </a:path>
                <a:path w="460375" h="55880">
                  <a:moveTo>
                    <a:pt x="121907" y="18808"/>
                  </a:moveTo>
                  <a:lnTo>
                    <a:pt x="116001" y="18808"/>
                  </a:lnTo>
                  <a:lnTo>
                    <a:pt x="109753" y="35471"/>
                  </a:lnTo>
                  <a:lnTo>
                    <a:pt x="105638" y="46355"/>
                  </a:lnTo>
                  <a:lnTo>
                    <a:pt x="105029" y="50114"/>
                  </a:lnTo>
                  <a:lnTo>
                    <a:pt x="104470" y="47231"/>
                  </a:lnTo>
                  <a:lnTo>
                    <a:pt x="102412" y="41706"/>
                  </a:lnTo>
                  <a:lnTo>
                    <a:pt x="101625" y="39560"/>
                  </a:lnTo>
                  <a:lnTo>
                    <a:pt x="93967" y="18808"/>
                  </a:lnTo>
                  <a:lnTo>
                    <a:pt x="87807" y="18808"/>
                  </a:lnTo>
                  <a:lnTo>
                    <a:pt x="101384" y="54356"/>
                  </a:lnTo>
                  <a:lnTo>
                    <a:pt x="108343" y="54356"/>
                  </a:lnTo>
                  <a:lnTo>
                    <a:pt x="121907" y="18808"/>
                  </a:lnTo>
                  <a:close/>
                </a:path>
                <a:path w="460375" h="55880">
                  <a:moveTo>
                    <a:pt x="136220" y="18808"/>
                  </a:moveTo>
                  <a:lnTo>
                    <a:pt x="130302" y="18808"/>
                  </a:lnTo>
                  <a:lnTo>
                    <a:pt x="130302" y="54356"/>
                  </a:lnTo>
                  <a:lnTo>
                    <a:pt x="136220" y="54356"/>
                  </a:lnTo>
                  <a:lnTo>
                    <a:pt x="136220" y="18808"/>
                  </a:lnTo>
                  <a:close/>
                </a:path>
                <a:path w="460375" h="55880">
                  <a:moveTo>
                    <a:pt x="136855" y="2095"/>
                  </a:moveTo>
                  <a:lnTo>
                    <a:pt x="129832" y="2095"/>
                  </a:lnTo>
                  <a:lnTo>
                    <a:pt x="129832" y="9131"/>
                  </a:lnTo>
                  <a:lnTo>
                    <a:pt x="136855" y="9131"/>
                  </a:lnTo>
                  <a:lnTo>
                    <a:pt x="136855" y="2095"/>
                  </a:lnTo>
                  <a:close/>
                </a:path>
                <a:path w="460375" h="55880">
                  <a:moveTo>
                    <a:pt x="175895" y="51384"/>
                  </a:moveTo>
                  <a:lnTo>
                    <a:pt x="175425" y="46037"/>
                  </a:lnTo>
                  <a:lnTo>
                    <a:pt x="171411" y="49237"/>
                  </a:lnTo>
                  <a:lnTo>
                    <a:pt x="167144" y="50355"/>
                  </a:lnTo>
                  <a:lnTo>
                    <a:pt x="156565" y="50355"/>
                  </a:lnTo>
                  <a:lnTo>
                    <a:pt x="152146" y="44589"/>
                  </a:lnTo>
                  <a:lnTo>
                    <a:pt x="152146" y="30505"/>
                  </a:lnTo>
                  <a:lnTo>
                    <a:pt x="155067" y="22834"/>
                  </a:lnTo>
                  <a:lnTo>
                    <a:pt x="167538" y="22834"/>
                  </a:lnTo>
                  <a:lnTo>
                    <a:pt x="170218" y="23469"/>
                  </a:lnTo>
                  <a:lnTo>
                    <a:pt x="174561" y="26339"/>
                  </a:lnTo>
                  <a:lnTo>
                    <a:pt x="175501" y="21170"/>
                  </a:lnTo>
                  <a:lnTo>
                    <a:pt x="170853" y="18491"/>
                  </a:lnTo>
                  <a:lnTo>
                    <a:pt x="168173" y="17767"/>
                  </a:lnTo>
                  <a:lnTo>
                    <a:pt x="163360" y="17767"/>
                  </a:lnTo>
                  <a:lnTo>
                    <a:pt x="156019" y="19418"/>
                  </a:lnTo>
                  <a:lnTo>
                    <a:pt x="150558" y="23761"/>
                  </a:lnTo>
                  <a:lnTo>
                    <a:pt x="147154" y="29870"/>
                  </a:lnTo>
                  <a:lnTo>
                    <a:pt x="145986" y="36830"/>
                  </a:lnTo>
                  <a:lnTo>
                    <a:pt x="145986" y="46761"/>
                  </a:lnTo>
                  <a:lnTo>
                    <a:pt x="153174" y="55397"/>
                  </a:lnTo>
                  <a:lnTo>
                    <a:pt x="167297" y="55397"/>
                  </a:lnTo>
                  <a:lnTo>
                    <a:pt x="171640" y="54305"/>
                  </a:lnTo>
                  <a:lnTo>
                    <a:pt x="175895" y="51384"/>
                  </a:lnTo>
                  <a:close/>
                </a:path>
                <a:path w="460375" h="55880">
                  <a:moveTo>
                    <a:pt x="211759" y="36741"/>
                  </a:moveTo>
                  <a:lnTo>
                    <a:pt x="211747" y="32397"/>
                  </a:lnTo>
                  <a:lnTo>
                    <a:pt x="211696" y="28206"/>
                  </a:lnTo>
                  <a:lnTo>
                    <a:pt x="207975" y="22593"/>
                  </a:lnTo>
                  <a:lnTo>
                    <a:pt x="207276" y="21539"/>
                  </a:lnTo>
                  <a:lnTo>
                    <a:pt x="207276" y="32397"/>
                  </a:lnTo>
                  <a:lnTo>
                    <a:pt x="187769" y="32397"/>
                  </a:lnTo>
                  <a:lnTo>
                    <a:pt x="207276" y="32397"/>
                  </a:lnTo>
                  <a:lnTo>
                    <a:pt x="207276" y="21539"/>
                  </a:lnTo>
                  <a:lnTo>
                    <a:pt x="205384" y="18656"/>
                  </a:lnTo>
                  <a:lnTo>
                    <a:pt x="200558" y="17767"/>
                  </a:lnTo>
                  <a:lnTo>
                    <a:pt x="188963" y="17767"/>
                  </a:lnTo>
                  <a:lnTo>
                    <a:pt x="181864" y="26098"/>
                  </a:lnTo>
                  <a:lnTo>
                    <a:pt x="181965" y="36741"/>
                  </a:lnTo>
                  <a:lnTo>
                    <a:pt x="183197" y="43751"/>
                  </a:lnTo>
                  <a:lnTo>
                    <a:pt x="186829" y="49847"/>
                  </a:lnTo>
                  <a:lnTo>
                    <a:pt x="192252" y="53911"/>
                  </a:lnTo>
                  <a:lnTo>
                    <a:pt x="198907" y="55397"/>
                  </a:lnTo>
                  <a:lnTo>
                    <a:pt x="203873" y="55397"/>
                  </a:lnTo>
                  <a:lnTo>
                    <a:pt x="208381" y="53517"/>
                  </a:lnTo>
                  <a:lnTo>
                    <a:pt x="211455" y="51295"/>
                  </a:lnTo>
                  <a:lnTo>
                    <a:pt x="211391" y="50596"/>
                  </a:lnTo>
                  <a:lnTo>
                    <a:pt x="210972" y="45999"/>
                  </a:lnTo>
                  <a:lnTo>
                    <a:pt x="206019" y="50266"/>
                  </a:lnTo>
                  <a:lnTo>
                    <a:pt x="200799" y="50596"/>
                  </a:lnTo>
                  <a:lnTo>
                    <a:pt x="192671" y="50596"/>
                  </a:lnTo>
                  <a:lnTo>
                    <a:pt x="187604" y="44780"/>
                  </a:lnTo>
                  <a:lnTo>
                    <a:pt x="187375" y="36741"/>
                  </a:lnTo>
                  <a:lnTo>
                    <a:pt x="211759" y="36741"/>
                  </a:lnTo>
                  <a:close/>
                </a:path>
                <a:path w="460375" h="55880">
                  <a:moveTo>
                    <a:pt x="276098" y="0"/>
                  </a:moveTo>
                  <a:lnTo>
                    <a:pt x="270179" y="0"/>
                  </a:lnTo>
                  <a:lnTo>
                    <a:pt x="270179" y="22377"/>
                  </a:lnTo>
                  <a:lnTo>
                    <a:pt x="269938" y="22174"/>
                  </a:lnTo>
                  <a:lnTo>
                    <a:pt x="269938" y="27178"/>
                  </a:lnTo>
                  <a:lnTo>
                    <a:pt x="269849" y="45796"/>
                  </a:lnTo>
                  <a:lnTo>
                    <a:pt x="267335" y="48082"/>
                  </a:lnTo>
                  <a:lnTo>
                    <a:pt x="265506" y="49872"/>
                  </a:lnTo>
                  <a:lnTo>
                    <a:pt x="263550" y="50596"/>
                  </a:lnTo>
                  <a:lnTo>
                    <a:pt x="256590" y="50596"/>
                  </a:lnTo>
                  <a:lnTo>
                    <a:pt x="250837" y="46596"/>
                  </a:lnTo>
                  <a:lnTo>
                    <a:pt x="250837" y="25920"/>
                  </a:lnTo>
                  <a:lnTo>
                    <a:pt x="257619" y="22593"/>
                  </a:lnTo>
                  <a:lnTo>
                    <a:pt x="262280" y="22593"/>
                  </a:lnTo>
                  <a:lnTo>
                    <a:pt x="265836" y="22847"/>
                  </a:lnTo>
                  <a:lnTo>
                    <a:pt x="268211" y="24663"/>
                  </a:lnTo>
                  <a:lnTo>
                    <a:pt x="269938" y="27178"/>
                  </a:lnTo>
                  <a:lnTo>
                    <a:pt x="269938" y="22174"/>
                  </a:lnTo>
                  <a:lnTo>
                    <a:pt x="265988" y="18656"/>
                  </a:lnTo>
                  <a:lnTo>
                    <a:pt x="261569" y="17767"/>
                  </a:lnTo>
                  <a:lnTo>
                    <a:pt x="250837" y="17767"/>
                  </a:lnTo>
                  <a:lnTo>
                    <a:pt x="244792" y="25920"/>
                  </a:lnTo>
                  <a:lnTo>
                    <a:pt x="244678" y="47066"/>
                  </a:lnTo>
                  <a:lnTo>
                    <a:pt x="250761" y="55397"/>
                  </a:lnTo>
                  <a:lnTo>
                    <a:pt x="260858" y="55397"/>
                  </a:lnTo>
                  <a:lnTo>
                    <a:pt x="265506" y="54698"/>
                  </a:lnTo>
                  <a:lnTo>
                    <a:pt x="269748" y="50596"/>
                  </a:lnTo>
                  <a:lnTo>
                    <a:pt x="269938" y="50419"/>
                  </a:lnTo>
                  <a:lnTo>
                    <a:pt x="269938" y="54533"/>
                  </a:lnTo>
                  <a:lnTo>
                    <a:pt x="276098" y="53936"/>
                  </a:lnTo>
                  <a:lnTo>
                    <a:pt x="276098" y="50419"/>
                  </a:lnTo>
                  <a:lnTo>
                    <a:pt x="276098" y="22593"/>
                  </a:lnTo>
                  <a:lnTo>
                    <a:pt x="276098" y="22377"/>
                  </a:lnTo>
                  <a:lnTo>
                    <a:pt x="276098" y="0"/>
                  </a:lnTo>
                  <a:close/>
                </a:path>
                <a:path w="460375" h="55880">
                  <a:moveTo>
                    <a:pt x="309270" y="17767"/>
                  </a:moveTo>
                  <a:lnTo>
                    <a:pt x="302247" y="17868"/>
                  </a:lnTo>
                  <a:lnTo>
                    <a:pt x="297903" y="21805"/>
                  </a:lnTo>
                  <a:lnTo>
                    <a:pt x="295452" y="25501"/>
                  </a:lnTo>
                  <a:lnTo>
                    <a:pt x="295452" y="18186"/>
                  </a:lnTo>
                  <a:lnTo>
                    <a:pt x="289941" y="18186"/>
                  </a:lnTo>
                  <a:lnTo>
                    <a:pt x="289941" y="54356"/>
                  </a:lnTo>
                  <a:lnTo>
                    <a:pt x="295846" y="54356"/>
                  </a:lnTo>
                  <a:lnTo>
                    <a:pt x="295846" y="29121"/>
                  </a:lnTo>
                  <a:lnTo>
                    <a:pt x="301523" y="23317"/>
                  </a:lnTo>
                  <a:lnTo>
                    <a:pt x="309270" y="23164"/>
                  </a:lnTo>
                  <a:lnTo>
                    <a:pt x="309270" y="17767"/>
                  </a:lnTo>
                  <a:close/>
                </a:path>
                <a:path w="460375" h="55880">
                  <a:moveTo>
                    <a:pt x="323507" y="18808"/>
                  </a:moveTo>
                  <a:lnTo>
                    <a:pt x="317601" y="18808"/>
                  </a:lnTo>
                  <a:lnTo>
                    <a:pt x="317601" y="54356"/>
                  </a:lnTo>
                  <a:lnTo>
                    <a:pt x="323507" y="54356"/>
                  </a:lnTo>
                  <a:lnTo>
                    <a:pt x="323507" y="18808"/>
                  </a:lnTo>
                  <a:close/>
                </a:path>
                <a:path w="460375" h="55880">
                  <a:moveTo>
                    <a:pt x="324154" y="2095"/>
                  </a:moveTo>
                  <a:lnTo>
                    <a:pt x="317131" y="2095"/>
                  </a:lnTo>
                  <a:lnTo>
                    <a:pt x="317131" y="9131"/>
                  </a:lnTo>
                  <a:lnTo>
                    <a:pt x="324154" y="9131"/>
                  </a:lnTo>
                  <a:lnTo>
                    <a:pt x="324154" y="2095"/>
                  </a:lnTo>
                  <a:close/>
                </a:path>
                <a:path w="460375" h="55880">
                  <a:moveTo>
                    <a:pt x="365645" y="18808"/>
                  </a:moveTo>
                  <a:lnTo>
                    <a:pt x="359727" y="18808"/>
                  </a:lnTo>
                  <a:lnTo>
                    <a:pt x="353491" y="35471"/>
                  </a:lnTo>
                  <a:lnTo>
                    <a:pt x="349377" y="46355"/>
                  </a:lnTo>
                  <a:lnTo>
                    <a:pt x="348754" y="50114"/>
                  </a:lnTo>
                  <a:lnTo>
                    <a:pt x="348208" y="47231"/>
                  </a:lnTo>
                  <a:lnTo>
                    <a:pt x="346138" y="41706"/>
                  </a:lnTo>
                  <a:lnTo>
                    <a:pt x="345363" y="39560"/>
                  </a:lnTo>
                  <a:lnTo>
                    <a:pt x="337705" y="18808"/>
                  </a:lnTo>
                  <a:lnTo>
                    <a:pt x="331546" y="18808"/>
                  </a:lnTo>
                  <a:lnTo>
                    <a:pt x="345109" y="54356"/>
                  </a:lnTo>
                  <a:lnTo>
                    <a:pt x="352069" y="54356"/>
                  </a:lnTo>
                  <a:lnTo>
                    <a:pt x="365645" y="18808"/>
                  </a:lnTo>
                  <a:close/>
                </a:path>
                <a:path w="460375" h="55880">
                  <a:moveTo>
                    <a:pt x="400316" y="36741"/>
                  </a:moveTo>
                  <a:lnTo>
                    <a:pt x="400304" y="32397"/>
                  </a:lnTo>
                  <a:lnTo>
                    <a:pt x="400253" y="28206"/>
                  </a:lnTo>
                  <a:lnTo>
                    <a:pt x="396532" y="22593"/>
                  </a:lnTo>
                  <a:lnTo>
                    <a:pt x="395820" y="21526"/>
                  </a:lnTo>
                  <a:lnTo>
                    <a:pt x="395820" y="32397"/>
                  </a:lnTo>
                  <a:lnTo>
                    <a:pt x="376326" y="32397"/>
                  </a:lnTo>
                  <a:lnTo>
                    <a:pt x="377583" y="26492"/>
                  </a:lnTo>
                  <a:lnTo>
                    <a:pt x="381787" y="22593"/>
                  </a:lnTo>
                  <a:lnTo>
                    <a:pt x="390372" y="22593"/>
                  </a:lnTo>
                  <a:lnTo>
                    <a:pt x="394792" y="25247"/>
                  </a:lnTo>
                  <a:lnTo>
                    <a:pt x="395820" y="32397"/>
                  </a:lnTo>
                  <a:lnTo>
                    <a:pt x="395820" y="21526"/>
                  </a:lnTo>
                  <a:lnTo>
                    <a:pt x="393928" y="18656"/>
                  </a:lnTo>
                  <a:lnTo>
                    <a:pt x="389115" y="17767"/>
                  </a:lnTo>
                  <a:lnTo>
                    <a:pt x="377520" y="17767"/>
                  </a:lnTo>
                  <a:lnTo>
                    <a:pt x="370420" y="26098"/>
                  </a:lnTo>
                  <a:lnTo>
                    <a:pt x="370509" y="36741"/>
                  </a:lnTo>
                  <a:lnTo>
                    <a:pt x="371754" y="43751"/>
                  </a:lnTo>
                  <a:lnTo>
                    <a:pt x="375386" y="49847"/>
                  </a:lnTo>
                  <a:lnTo>
                    <a:pt x="380809" y="53911"/>
                  </a:lnTo>
                  <a:lnTo>
                    <a:pt x="387464" y="55397"/>
                  </a:lnTo>
                  <a:lnTo>
                    <a:pt x="392430" y="55397"/>
                  </a:lnTo>
                  <a:lnTo>
                    <a:pt x="396938" y="53517"/>
                  </a:lnTo>
                  <a:lnTo>
                    <a:pt x="400011" y="51295"/>
                  </a:lnTo>
                  <a:lnTo>
                    <a:pt x="399948" y="50596"/>
                  </a:lnTo>
                  <a:lnTo>
                    <a:pt x="399529" y="45999"/>
                  </a:lnTo>
                  <a:lnTo>
                    <a:pt x="394563" y="50266"/>
                  </a:lnTo>
                  <a:lnTo>
                    <a:pt x="389356" y="50596"/>
                  </a:lnTo>
                  <a:lnTo>
                    <a:pt x="381228" y="50596"/>
                  </a:lnTo>
                  <a:lnTo>
                    <a:pt x="376161" y="44780"/>
                  </a:lnTo>
                  <a:lnTo>
                    <a:pt x="375932" y="36741"/>
                  </a:lnTo>
                  <a:lnTo>
                    <a:pt x="400316" y="36741"/>
                  </a:lnTo>
                  <a:close/>
                </a:path>
                <a:path w="460375" h="55880">
                  <a:moveTo>
                    <a:pt x="429399" y="17767"/>
                  </a:moveTo>
                  <a:lnTo>
                    <a:pt x="422376" y="17868"/>
                  </a:lnTo>
                  <a:lnTo>
                    <a:pt x="418033" y="21805"/>
                  </a:lnTo>
                  <a:lnTo>
                    <a:pt x="415582" y="25501"/>
                  </a:lnTo>
                  <a:lnTo>
                    <a:pt x="415582" y="18186"/>
                  </a:lnTo>
                  <a:lnTo>
                    <a:pt x="410070" y="18186"/>
                  </a:lnTo>
                  <a:lnTo>
                    <a:pt x="410070" y="54356"/>
                  </a:lnTo>
                  <a:lnTo>
                    <a:pt x="415975" y="54356"/>
                  </a:lnTo>
                  <a:lnTo>
                    <a:pt x="415975" y="29121"/>
                  </a:lnTo>
                  <a:lnTo>
                    <a:pt x="421665" y="23317"/>
                  </a:lnTo>
                  <a:lnTo>
                    <a:pt x="429399" y="23164"/>
                  </a:lnTo>
                  <a:lnTo>
                    <a:pt x="429399" y="17767"/>
                  </a:lnTo>
                  <a:close/>
                </a:path>
                <a:path w="460375" h="55880">
                  <a:moveTo>
                    <a:pt x="459752" y="39941"/>
                  </a:moveTo>
                  <a:lnTo>
                    <a:pt x="456844" y="37236"/>
                  </a:lnTo>
                  <a:lnTo>
                    <a:pt x="456679" y="36995"/>
                  </a:lnTo>
                  <a:lnTo>
                    <a:pt x="453593" y="34201"/>
                  </a:lnTo>
                  <a:lnTo>
                    <a:pt x="451472" y="33705"/>
                  </a:lnTo>
                  <a:lnTo>
                    <a:pt x="447522" y="32994"/>
                  </a:lnTo>
                  <a:lnTo>
                    <a:pt x="443166" y="32105"/>
                  </a:lnTo>
                  <a:lnTo>
                    <a:pt x="439547" y="31305"/>
                  </a:lnTo>
                  <a:lnTo>
                    <a:pt x="439547" y="22440"/>
                  </a:lnTo>
                  <a:lnTo>
                    <a:pt x="448792" y="22440"/>
                  </a:lnTo>
                  <a:lnTo>
                    <a:pt x="452970" y="22745"/>
                  </a:lnTo>
                  <a:lnTo>
                    <a:pt x="457454" y="25476"/>
                  </a:lnTo>
                  <a:lnTo>
                    <a:pt x="458406" y="20307"/>
                  </a:lnTo>
                  <a:lnTo>
                    <a:pt x="454304" y="18415"/>
                  </a:lnTo>
                  <a:lnTo>
                    <a:pt x="451078" y="17767"/>
                  </a:lnTo>
                  <a:lnTo>
                    <a:pt x="433946" y="17767"/>
                  </a:lnTo>
                  <a:lnTo>
                    <a:pt x="433946" y="32105"/>
                  </a:lnTo>
                  <a:lnTo>
                    <a:pt x="436232" y="34671"/>
                  </a:lnTo>
                  <a:lnTo>
                    <a:pt x="438200" y="36195"/>
                  </a:lnTo>
                  <a:lnTo>
                    <a:pt x="440651" y="37960"/>
                  </a:lnTo>
                  <a:lnTo>
                    <a:pt x="442391" y="38265"/>
                  </a:lnTo>
                  <a:lnTo>
                    <a:pt x="449567" y="39725"/>
                  </a:lnTo>
                  <a:lnTo>
                    <a:pt x="454139" y="40665"/>
                  </a:lnTo>
                  <a:lnTo>
                    <a:pt x="454139" y="50431"/>
                  </a:lnTo>
                  <a:lnTo>
                    <a:pt x="440334" y="50431"/>
                  </a:lnTo>
                  <a:lnTo>
                    <a:pt x="435927" y="47472"/>
                  </a:lnTo>
                  <a:lnTo>
                    <a:pt x="434505" y="46507"/>
                  </a:lnTo>
                  <a:lnTo>
                    <a:pt x="433552" y="51930"/>
                  </a:lnTo>
                  <a:lnTo>
                    <a:pt x="436067" y="53187"/>
                  </a:lnTo>
                  <a:lnTo>
                    <a:pt x="440410" y="55397"/>
                  </a:lnTo>
                  <a:lnTo>
                    <a:pt x="452577" y="55397"/>
                  </a:lnTo>
                  <a:lnTo>
                    <a:pt x="455955" y="52882"/>
                  </a:lnTo>
                  <a:lnTo>
                    <a:pt x="458406" y="50990"/>
                  </a:lnTo>
                  <a:lnTo>
                    <a:pt x="459752" y="47790"/>
                  </a:lnTo>
                  <a:lnTo>
                    <a:pt x="459752" y="44361"/>
                  </a:lnTo>
                  <a:lnTo>
                    <a:pt x="459752" y="39941"/>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6" name="object 56">
              <a:extLst>
                <a:ext uri="{FF2B5EF4-FFF2-40B4-BE49-F238E27FC236}">
                  <a16:creationId xmlns:a16="http://schemas.microsoft.com/office/drawing/2014/main" id="{12EE09F7-55AE-E350-529C-8D9C05A50BBF}"/>
                </a:ext>
              </a:extLst>
            </p:cNvPr>
            <p:cNvSpPr/>
            <p:nvPr/>
          </p:nvSpPr>
          <p:spPr>
            <a:xfrm>
              <a:off x="2233996" y="2021341"/>
              <a:ext cx="631825" cy="252729"/>
            </a:xfrm>
            <a:custGeom>
              <a:avLst/>
              <a:gdLst/>
              <a:ahLst/>
              <a:cxnLst/>
              <a:rect l="l" t="t" r="r" b="b"/>
              <a:pathLst>
                <a:path w="631825" h="252730">
                  <a:moveTo>
                    <a:pt x="631213" y="0"/>
                  </a:moveTo>
                  <a:lnTo>
                    <a:pt x="0" y="0"/>
                  </a:lnTo>
                  <a:lnTo>
                    <a:pt x="0" y="252486"/>
                  </a:lnTo>
                  <a:lnTo>
                    <a:pt x="631213" y="252486"/>
                  </a:lnTo>
                  <a:lnTo>
                    <a:pt x="631213" y="0"/>
                  </a:lnTo>
                  <a:close/>
                </a:path>
              </a:pathLst>
            </a:custGeom>
            <a:solidFill>
              <a:srgbClr val="C5E386"/>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7" name="object 57">
              <a:extLst>
                <a:ext uri="{FF2B5EF4-FFF2-40B4-BE49-F238E27FC236}">
                  <a16:creationId xmlns:a16="http://schemas.microsoft.com/office/drawing/2014/main" id="{18BEAC75-5F2A-1D04-097A-57FAD35BF4C5}"/>
                </a:ext>
              </a:extLst>
            </p:cNvPr>
            <p:cNvSpPr/>
            <p:nvPr/>
          </p:nvSpPr>
          <p:spPr>
            <a:xfrm>
              <a:off x="2233996" y="2021341"/>
              <a:ext cx="631825" cy="252729"/>
            </a:xfrm>
            <a:custGeom>
              <a:avLst/>
              <a:gdLst/>
              <a:ahLst/>
              <a:cxnLst/>
              <a:rect l="l" t="t" r="r" b="b"/>
              <a:pathLst>
                <a:path w="631825" h="252730">
                  <a:moveTo>
                    <a:pt x="0" y="252486"/>
                  </a:moveTo>
                  <a:lnTo>
                    <a:pt x="631213" y="252486"/>
                  </a:lnTo>
                  <a:lnTo>
                    <a:pt x="631213" y="0"/>
                  </a:lnTo>
                  <a:lnTo>
                    <a:pt x="0" y="0"/>
                  </a:lnTo>
                  <a:lnTo>
                    <a:pt x="0" y="252486"/>
                  </a:lnTo>
                  <a:close/>
                </a:path>
              </a:pathLst>
            </a:custGeom>
            <a:ln w="12624">
              <a:solidFill>
                <a:srgbClr val="6A8853"/>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38" name="object 58">
              <a:extLst>
                <a:ext uri="{FF2B5EF4-FFF2-40B4-BE49-F238E27FC236}">
                  <a16:creationId xmlns:a16="http://schemas.microsoft.com/office/drawing/2014/main" id="{BB6C83A6-270C-C1ED-EA11-0CC01DAE1E91}"/>
                </a:ext>
              </a:extLst>
            </p:cNvPr>
            <p:cNvPicPr/>
            <p:nvPr/>
          </p:nvPicPr>
          <p:blipFill>
            <a:blip r:embed="rId7" cstate="print"/>
            <a:stretch>
              <a:fillRect/>
            </a:stretch>
          </p:blipFill>
          <p:spPr>
            <a:xfrm>
              <a:off x="2367326" y="2127374"/>
              <a:ext cx="369673" cy="70349"/>
            </a:xfrm>
            <a:prstGeom prst="rect">
              <a:avLst/>
            </a:prstGeom>
          </p:spPr>
        </p:pic>
        <p:sp>
          <p:nvSpPr>
            <p:cNvPr id="39" name="object 59">
              <a:extLst>
                <a:ext uri="{FF2B5EF4-FFF2-40B4-BE49-F238E27FC236}">
                  <a16:creationId xmlns:a16="http://schemas.microsoft.com/office/drawing/2014/main" id="{394980E1-C7F1-80B5-5706-BCB38D58DBA1}"/>
                </a:ext>
              </a:extLst>
            </p:cNvPr>
            <p:cNvSpPr/>
            <p:nvPr/>
          </p:nvSpPr>
          <p:spPr>
            <a:xfrm>
              <a:off x="2915706" y="2021341"/>
              <a:ext cx="631825" cy="252729"/>
            </a:xfrm>
            <a:custGeom>
              <a:avLst/>
              <a:gdLst/>
              <a:ahLst/>
              <a:cxnLst/>
              <a:rect l="l" t="t" r="r" b="b"/>
              <a:pathLst>
                <a:path w="631825" h="252730">
                  <a:moveTo>
                    <a:pt x="631213" y="0"/>
                  </a:moveTo>
                  <a:lnTo>
                    <a:pt x="0" y="0"/>
                  </a:lnTo>
                  <a:lnTo>
                    <a:pt x="0" y="252486"/>
                  </a:lnTo>
                  <a:lnTo>
                    <a:pt x="631213" y="252486"/>
                  </a:lnTo>
                  <a:lnTo>
                    <a:pt x="631213" y="0"/>
                  </a:lnTo>
                  <a:close/>
                </a:path>
              </a:pathLst>
            </a:custGeom>
            <a:solidFill>
              <a:srgbClr val="C5E386"/>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40" name="object 60">
              <a:extLst>
                <a:ext uri="{FF2B5EF4-FFF2-40B4-BE49-F238E27FC236}">
                  <a16:creationId xmlns:a16="http://schemas.microsoft.com/office/drawing/2014/main" id="{DCC6E85C-59CB-A2AD-71B8-71C08E1B6948}"/>
                </a:ext>
              </a:extLst>
            </p:cNvPr>
            <p:cNvSpPr/>
            <p:nvPr/>
          </p:nvSpPr>
          <p:spPr>
            <a:xfrm>
              <a:off x="2915706" y="2021341"/>
              <a:ext cx="631825" cy="252729"/>
            </a:xfrm>
            <a:custGeom>
              <a:avLst/>
              <a:gdLst/>
              <a:ahLst/>
              <a:cxnLst/>
              <a:rect l="l" t="t" r="r" b="b"/>
              <a:pathLst>
                <a:path w="631825" h="252730">
                  <a:moveTo>
                    <a:pt x="0" y="252486"/>
                  </a:moveTo>
                  <a:lnTo>
                    <a:pt x="631213" y="252486"/>
                  </a:lnTo>
                  <a:lnTo>
                    <a:pt x="631213" y="0"/>
                  </a:lnTo>
                  <a:lnTo>
                    <a:pt x="0" y="0"/>
                  </a:lnTo>
                  <a:lnTo>
                    <a:pt x="0" y="252486"/>
                  </a:lnTo>
                  <a:close/>
                </a:path>
              </a:pathLst>
            </a:custGeom>
            <a:ln w="12624">
              <a:solidFill>
                <a:srgbClr val="6A8853"/>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41" name="object 61">
              <a:extLst>
                <a:ext uri="{FF2B5EF4-FFF2-40B4-BE49-F238E27FC236}">
                  <a16:creationId xmlns:a16="http://schemas.microsoft.com/office/drawing/2014/main" id="{184CD7AC-F359-5C1A-2FEC-AC59AE21377F}"/>
                </a:ext>
              </a:extLst>
            </p:cNvPr>
            <p:cNvPicPr/>
            <p:nvPr/>
          </p:nvPicPr>
          <p:blipFill>
            <a:blip r:embed="rId8" cstate="print"/>
            <a:stretch>
              <a:fillRect/>
            </a:stretch>
          </p:blipFill>
          <p:spPr>
            <a:xfrm>
              <a:off x="3048888" y="2127374"/>
              <a:ext cx="369402" cy="70656"/>
            </a:xfrm>
            <a:prstGeom prst="rect">
              <a:avLst/>
            </a:prstGeom>
          </p:spPr>
        </p:pic>
      </p:grpSp>
      <p:pic>
        <p:nvPicPr>
          <p:cNvPr id="44" name="object 62">
            <a:extLst>
              <a:ext uri="{FF2B5EF4-FFF2-40B4-BE49-F238E27FC236}">
                <a16:creationId xmlns:a16="http://schemas.microsoft.com/office/drawing/2014/main" id="{C0407DB2-C0D7-8D8B-DD2A-26E9130FF150}"/>
              </a:ext>
            </a:extLst>
          </p:cNvPr>
          <p:cNvPicPr/>
          <p:nvPr/>
        </p:nvPicPr>
        <p:blipFill>
          <a:blip r:embed="rId9" cstate="print"/>
          <a:stretch>
            <a:fillRect/>
          </a:stretch>
        </p:blipFill>
        <p:spPr>
          <a:xfrm>
            <a:off x="5137374" y="3872337"/>
            <a:ext cx="471025" cy="135750"/>
          </a:xfrm>
          <a:prstGeom prst="rect">
            <a:avLst/>
          </a:prstGeom>
        </p:spPr>
      </p:pic>
    </p:spTree>
    <p:extLst>
      <p:ext uri="{BB962C8B-B14F-4D97-AF65-F5344CB8AC3E}">
        <p14:creationId xmlns:p14="http://schemas.microsoft.com/office/powerpoint/2010/main" val="10182587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724C2-C92F-46C1-C714-C3B63FA0E0A2}"/>
              </a:ext>
            </a:extLst>
          </p:cNvPr>
          <p:cNvSpPr txBox="1"/>
          <p:nvPr/>
        </p:nvSpPr>
        <p:spPr>
          <a:xfrm>
            <a:off x="1080224" y="997312"/>
            <a:ext cx="6533458"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a:solidFill>
                  <a:srgbClr val="FFFFFF"/>
                </a:solidFill>
                <a:latin typeface="Trebuchet MS"/>
              </a:rPr>
              <a:t>Overall Linux boot sequence​</a:t>
            </a:r>
            <a:endParaRPr lang="en-US" sz="3800">
              <a:solidFill>
                <a:srgbClr val="FFFFFF"/>
              </a:solidFill>
            </a:endParaRPr>
          </a:p>
        </p:txBody>
      </p:sp>
      <p:grpSp>
        <p:nvGrpSpPr>
          <p:cNvPr id="65" name="object 25">
            <a:extLst>
              <a:ext uri="{FF2B5EF4-FFF2-40B4-BE49-F238E27FC236}">
                <a16:creationId xmlns:a16="http://schemas.microsoft.com/office/drawing/2014/main" id="{72F0DB8B-B70F-B571-09F6-0571E0DDFCB5}"/>
              </a:ext>
            </a:extLst>
          </p:cNvPr>
          <p:cNvGrpSpPr/>
          <p:nvPr/>
        </p:nvGrpSpPr>
        <p:grpSpPr>
          <a:xfrm>
            <a:off x="1841044" y="2224449"/>
            <a:ext cx="5021211" cy="4390462"/>
            <a:chOff x="1594062" y="474518"/>
            <a:chExt cx="2568661" cy="2462215"/>
          </a:xfrm>
        </p:grpSpPr>
        <p:sp>
          <p:nvSpPr>
            <p:cNvPr id="4" name="object 26">
              <a:extLst>
                <a:ext uri="{FF2B5EF4-FFF2-40B4-BE49-F238E27FC236}">
                  <a16:creationId xmlns:a16="http://schemas.microsoft.com/office/drawing/2014/main" id="{83BD7D2C-6391-3C0C-D69A-93107ED69885}"/>
                </a:ext>
              </a:extLst>
            </p:cNvPr>
            <p:cNvSpPr/>
            <p:nvPr/>
          </p:nvSpPr>
          <p:spPr>
            <a:xfrm>
              <a:off x="1599387" y="1758861"/>
              <a:ext cx="2558415" cy="1172845"/>
            </a:xfrm>
            <a:custGeom>
              <a:avLst/>
              <a:gdLst/>
              <a:ahLst/>
              <a:cxnLst/>
              <a:rect l="l" t="t" r="r" b="b"/>
              <a:pathLst>
                <a:path w="2558415" h="1172845">
                  <a:moveTo>
                    <a:pt x="2557996" y="63944"/>
                  </a:moveTo>
                  <a:lnTo>
                    <a:pt x="2494051" y="63944"/>
                  </a:lnTo>
                  <a:lnTo>
                    <a:pt x="2494051" y="0"/>
                  </a:lnTo>
                  <a:lnTo>
                    <a:pt x="63944" y="0"/>
                  </a:lnTo>
                  <a:lnTo>
                    <a:pt x="63944" y="63944"/>
                  </a:lnTo>
                  <a:lnTo>
                    <a:pt x="0" y="63944"/>
                  </a:lnTo>
                  <a:lnTo>
                    <a:pt x="0" y="1108456"/>
                  </a:lnTo>
                  <a:lnTo>
                    <a:pt x="63944" y="1108456"/>
                  </a:lnTo>
                  <a:lnTo>
                    <a:pt x="63944" y="1172413"/>
                  </a:lnTo>
                  <a:lnTo>
                    <a:pt x="2494051" y="1172413"/>
                  </a:lnTo>
                  <a:lnTo>
                    <a:pt x="2494051" y="1108456"/>
                  </a:lnTo>
                  <a:lnTo>
                    <a:pt x="2557996" y="1108456"/>
                  </a:lnTo>
                  <a:lnTo>
                    <a:pt x="2557996" y="63944"/>
                  </a:lnTo>
                  <a:close/>
                </a:path>
              </a:pathLst>
            </a:custGeom>
            <a:solidFill>
              <a:srgbClr val="E5E5E5"/>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5" name="object 27">
              <a:extLst>
                <a:ext uri="{FF2B5EF4-FFF2-40B4-BE49-F238E27FC236}">
                  <a16:creationId xmlns:a16="http://schemas.microsoft.com/office/drawing/2014/main" id="{359FD927-87A5-FDC7-D5F1-627A85F26B13}"/>
                </a:ext>
              </a:extLst>
            </p:cNvPr>
            <p:cNvPicPr/>
            <p:nvPr/>
          </p:nvPicPr>
          <p:blipFill>
            <a:blip r:embed="rId2" cstate="print"/>
            <a:stretch>
              <a:fillRect/>
            </a:stretch>
          </p:blipFill>
          <p:spPr>
            <a:xfrm>
              <a:off x="1594062" y="1753520"/>
              <a:ext cx="74609" cy="74606"/>
            </a:xfrm>
            <a:prstGeom prst="rect">
              <a:avLst/>
            </a:prstGeom>
          </p:spPr>
        </p:pic>
        <p:sp>
          <p:nvSpPr>
            <p:cNvPr id="6" name="object 28">
              <a:extLst>
                <a:ext uri="{FF2B5EF4-FFF2-40B4-BE49-F238E27FC236}">
                  <a16:creationId xmlns:a16="http://schemas.microsoft.com/office/drawing/2014/main" id="{F5EC86B1-1DAC-7CB7-7F40-E2C72564DC63}"/>
                </a:ext>
              </a:extLst>
            </p:cNvPr>
            <p:cNvSpPr/>
            <p:nvPr/>
          </p:nvSpPr>
          <p:spPr>
            <a:xfrm>
              <a:off x="1599391" y="1822797"/>
              <a:ext cx="0" cy="1044575"/>
            </a:xfrm>
            <a:custGeom>
              <a:avLst/>
              <a:gdLst/>
              <a:ahLst/>
              <a:cxnLst/>
              <a:rect l="l" t="t" r="r" b="b"/>
              <a:pathLst>
                <a:path h="1044575">
                  <a:moveTo>
                    <a:pt x="0" y="0"/>
                  </a:moveTo>
                  <a:lnTo>
                    <a:pt x="0" y="1044518"/>
                  </a:lnTo>
                </a:path>
              </a:pathLst>
            </a:custGeom>
            <a:ln w="10658">
              <a:solidFill>
                <a:srgbClr val="858585"/>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7" name="object 29">
              <a:extLst>
                <a:ext uri="{FF2B5EF4-FFF2-40B4-BE49-F238E27FC236}">
                  <a16:creationId xmlns:a16="http://schemas.microsoft.com/office/drawing/2014/main" id="{0FDA96A5-582D-0784-1AE5-ABAE3586898A}"/>
                </a:ext>
              </a:extLst>
            </p:cNvPr>
            <p:cNvPicPr/>
            <p:nvPr/>
          </p:nvPicPr>
          <p:blipFill>
            <a:blip r:embed="rId3" cstate="print"/>
            <a:stretch>
              <a:fillRect/>
            </a:stretch>
          </p:blipFill>
          <p:spPr>
            <a:xfrm>
              <a:off x="1594062" y="2861987"/>
              <a:ext cx="74609" cy="74609"/>
            </a:xfrm>
            <a:prstGeom prst="rect">
              <a:avLst/>
            </a:prstGeom>
          </p:spPr>
        </p:pic>
        <p:sp>
          <p:nvSpPr>
            <p:cNvPr id="8" name="object 30">
              <a:extLst>
                <a:ext uri="{FF2B5EF4-FFF2-40B4-BE49-F238E27FC236}">
                  <a16:creationId xmlns:a16="http://schemas.microsoft.com/office/drawing/2014/main" id="{59AF0FF1-1D2C-ADC6-4EF5-2FA9C86E9276}"/>
                </a:ext>
              </a:extLst>
            </p:cNvPr>
            <p:cNvSpPr/>
            <p:nvPr/>
          </p:nvSpPr>
          <p:spPr>
            <a:xfrm>
              <a:off x="1663342" y="2925938"/>
              <a:ext cx="2430145" cy="10795"/>
            </a:xfrm>
            <a:custGeom>
              <a:avLst/>
              <a:gdLst/>
              <a:ahLst/>
              <a:cxnLst/>
              <a:rect l="l" t="t" r="r" b="b"/>
              <a:pathLst>
                <a:path w="2430145" h="10794">
                  <a:moveTo>
                    <a:pt x="0" y="10658"/>
                  </a:moveTo>
                  <a:lnTo>
                    <a:pt x="2430104" y="10658"/>
                  </a:lnTo>
                  <a:lnTo>
                    <a:pt x="2430104" y="0"/>
                  </a:lnTo>
                  <a:lnTo>
                    <a:pt x="0" y="0"/>
                  </a:lnTo>
                  <a:lnTo>
                    <a:pt x="0" y="10658"/>
                  </a:lnTo>
                  <a:close/>
                </a:path>
              </a:pathLst>
            </a:custGeom>
            <a:solidFill>
              <a:srgbClr val="858585"/>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9" name="object 31">
              <a:extLst>
                <a:ext uri="{FF2B5EF4-FFF2-40B4-BE49-F238E27FC236}">
                  <a16:creationId xmlns:a16="http://schemas.microsoft.com/office/drawing/2014/main" id="{26181DC8-9F82-7CD3-A0B0-2841BE755BBA}"/>
                </a:ext>
              </a:extLst>
            </p:cNvPr>
            <p:cNvPicPr/>
            <p:nvPr/>
          </p:nvPicPr>
          <p:blipFill>
            <a:blip r:embed="rId4" cstate="print"/>
            <a:stretch>
              <a:fillRect/>
            </a:stretch>
          </p:blipFill>
          <p:spPr>
            <a:xfrm>
              <a:off x="4088117" y="2861987"/>
              <a:ext cx="74606" cy="74609"/>
            </a:xfrm>
            <a:prstGeom prst="rect">
              <a:avLst/>
            </a:prstGeom>
          </p:spPr>
        </p:pic>
        <p:sp>
          <p:nvSpPr>
            <p:cNvPr id="10" name="object 32">
              <a:extLst>
                <a:ext uri="{FF2B5EF4-FFF2-40B4-BE49-F238E27FC236}">
                  <a16:creationId xmlns:a16="http://schemas.microsoft.com/office/drawing/2014/main" id="{1BC8CA6B-D222-FB37-A56D-F1C623363323}"/>
                </a:ext>
              </a:extLst>
            </p:cNvPr>
            <p:cNvSpPr/>
            <p:nvPr/>
          </p:nvSpPr>
          <p:spPr>
            <a:xfrm>
              <a:off x="4157394" y="1822797"/>
              <a:ext cx="0" cy="1044575"/>
            </a:xfrm>
            <a:custGeom>
              <a:avLst/>
              <a:gdLst/>
              <a:ahLst/>
              <a:cxnLst/>
              <a:rect l="l" t="t" r="r" b="b"/>
              <a:pathLst>
                <a:path h="1044575">
                  <a:moveTo>
                    <a:pt x="0" y="1044518"/>
                  </a:moveTo>
                  <a:lnTo>
                    <a:pt x="0" y="0"/>
                  </a:lnTo>
                </a:path>
              </a:pathLst>
            </a:custGeom>
            <a:ln w="10658">
              <a:solidFill>
                <a:srgbClr val="858585"/>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11" name="object 33">
              <a:extLst>
                <a:ext uri="{FF2B5EF4-FFF2-40B4-BE49-F238E27FC236}">
                  <a16:creationId xmlns:a16="http://schemas.microsoft.com/office/drawing/2014/main" id="{421FD3E9-6252-4296-8516-196C61A3AC33}"/>
                </a:ext>
              </a:extLst>
            </p:cNvPr>
            <p:cNvPicPr/>
            <p:nvPr/>
          </p:nvPicPr>
          <p:blipFill>
            <a:blip r:embed="rId5" cstate="print"/>
            <a:stretch>
              <a:fillRect/>
            </a:stretch>
          </p:blipFill>
          <p:spPr>
            <a:xfrm>
              <a:off x="4088117" y="1753520"/>
              <a:ext cx="74606" cy="74606"/>
            </a:xfrm>
            <a:prstGeom prst="rect">
              <a:avLst/>
            </a:prstGeom>
          </p:spPr>
        </p:pic>
        <p:sp>
          <p:nvSpPr>
            <p:cNvPr id="12" name="object 34">
              <a:extLst>
                <a:ext uri="{FF2B5EF4-FFF2-40B4-BE49-F238E27FC236}">
                  <a16:creationId xmlns:a16="http://schemas.microsoft.com/office/drawing/2014/main" id="{CF575CB0-E10E-C7FE-0C0E-030C8C7B4BF2}"/>
                </a:ext>
              </a:extLst>
            </p:cNvPr>
            <p:cNvSpPr/>
            <p:nvPr/>
          </p:nvSpPr>
          <p:spPr>
            <a:xfrm>
              <a:off x="1663342" y="1753520"/>
              <a:ext cx="2430145" cy="10795"/>
            </a:xfrm>
            <a:custGeom>
              <a:avLst/>
              <a:gdLst/>
              <a:ahLst/>
              <a:cxnLst/>
              <a:rect l="l" t="t" r="r" b="b"/>
              <a:pathLst>
                <a:path w="2430145" h="10794">
                  <a:moveTo>
                    <a:pt x="0" y="10658"/>
                  </a:moveTo>
                  <a:lnTo>
                    <a:pt x="2430104" y="10658"/>
                  </a:lnTo>
                  <a:lnTo>
                    <a:pt x="2430104" y="0"/>
                  </a:lnTo>
                  <a:lnTo>
                    <a:pt x="0" y="0"/>
                  </a:lnTo>
                  <a:lnTo>
                    <a:pt x="0" y="10658"/>
                  </a:lnTo>
                  <a:close/>
                </a:path>
              </a:pathLst>
            </a:custGeom>
            <a:solidFill>
              <a:srgbClr val="858585"/>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13" name="object 35">
              <a:extLst>
                <a:ext uri="{FF2B5EF4-FFF2-40B4-BE49-F238E27FC236}">
                  <a16:creationId xmlns:a16="http://schemas.microsoft.com/office/drawing/2014/main" id="{0DD58D1C-2367-4DCC-E930-102464619955}"/>
                </a:ext>
              </a:extLst>
            </p:cNvPr>
            <p:cNvSpPr/>
            <p:nvPr/>
          </p:nvSpPr>
          <p:spPr>
            <a:xfrm>
              <a:off x="1705965" y="2291765"/>
              <a:ext cx="1066165" cy="426720"/>
            </a:xfrm>
            <a:custGeom>
              <a:avLst/>
              <a:gdLst/>
              <a:ahLst/>
              <a:cxnLst/>
              <a:rect l="l" t="t" r="r" b="b"/>
              <a:pathLst>
                <a:path w="1066164" h="426719">
                  <a:moveTo>
                    <a:pt x="1065834" y="63957"/>
                  </a:moveTo>
                  <a:lnTo>
                    <a:pt x="1001890" y="63957"/>
                  </a:lnTo>
                  <a:lnTo>
                    <a:pt x="1001890" y="0"/>
                  </a:lnTo>
                  <a:lnTo>
                    <a:pt x="63957" y="0"/>
                  </a:lnTo>
                  <a:lnTo>
                    <a:pt x="63957" y="63957"/>
                  </a:lnTo>
                  <a:lnTo>
                    <a:pt x="0" y="63957"/>
                  </a:lnTo>
                  <a:lnTo>
                    <a:pt x="0" y="362394"/>
                  </a:lnTo>
                  <a:lnTo>
                    <a:pt x="63957" y="362394"/>
                  </a:lnTo>
                  <a:lnTo>
                    <a:pt x="63957" y="426339"/>
                  </a:lnTo>
                  <a:lnTo>
                    <a:pt x="1001890" y="426339"/>
                  </a:lnTo>
                  <a:lnTo>
                    <a:pt x="1001890" y="362394"/>
                  </a:lnTo>
                  <a:lnTo>
                    <a:pt x="1065834" y="362394"/>
                  </a:lnTo>
                  <a:lnTo>
                    <a:pt x="1065834" y="63957"/>
                  </a:lnTo>
                  <a:close/>
                </a:path>
              </a:pathLst>
            </a:custGeom>
            <a:solidFill>
              <a:srgbClr val="FFF8A7"/>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14" name="object 36">
              <a:extLst>
                <a:ext uri="{FF2B5EF4-FFF2-40B4-BE49-F238E27FC236}">
                  <a16:creationId xmlns:a16="http://schemas.microsoft.com/office/drawing/2014/main" id="{D61151E9-42F2-029F-B121-98838BCBE2E9}"/>
                </a:ext>
              </a:extLst>
            </p:cNvPr>
            <p:cNvPicPr/>
            <p:nvPr/>
          </p:nvPicPr>
          <p:blipFill>
            <a:blip r:embed="rId6" cstate="print"/>
            <a:stretch>
              <a:fillRect/>
            </a:stretch>
          </p:blipFill>
          <p:spPr>
            <a:xfrm>
              <a:off x="1700646" y="2286438"/>
              <a:ext cx="74609" cy="74606"/>
            </a:xfrm>
            <a:prstGeom prst="rect">
              <a:avLst/>
            </a:prstGeom>
          </p:spPr>
        </p:pic>
        <p:sp>
          <p:nvSpPr>
            <p:cNvPr id="15" name="object 37">
              <a:extLst>
                <a:ext uri="{FF2B5EF4-FFF2-40B4-BE49-F238E27FC236}">
                  <a16:creationId xmlns:a16="http://schemas.microsoft.com/office/drawing/2014/main" id="{7E3B89DF-F39A-821B-013E-2C202DA5C5A8}"/>
                </a:ext>
              </a:extLst>
            </p:cNvPr>
            <p:cNvSpPr/>
            <p:nvPr/>
          </p:nvSpPr>
          <p:spPr>
            <a:xfrm>
              <a:off x="1705975" y="2355714"/>
              <a:ext cx="0" cy="298450"/>
            </a:xfrm>
            <a:custGeom>
              <a:avLst/>
              <a:gdLst/>
              <a:ahLst/>
              <a:cxnLst/>
              <a:rect l="l" t="t" r="r" b="b"/>
              <a:pathLst>
                <a:path h="298450">
                  <a:moveTo>
                    <a:pt x="0" y="0"/>
                  </a:moveTo>
                  <a:lnTo>
                    <a:pt x="0" y="298435"/>
                  </a:lnTo>
                </a:path>
              </a:pathLst>
            </a:custGeom>
            <a:ln w="10658">
              <a:solidFill>
                <a:srgbClr val="D9CB2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16" name="object 38">
              <a:extLst>
                <a:ext uri="{FF2B5EF4-FFF2-40B4-BE49-F238E27FC236}">
                  <a16:creationId xmlns:a16="http://schemas.microsoft.com/office/drawing/2014/main" id="{18130F9B-944A-41AD-E60D-9CDD3E51CC59}"/>
                </a:ext>
              </a:extLst>
            </p:cNvPr>
            <p:cNvPicPr/>
            <p:nvPr/>
          </p:nvPicPr>
          <p:blipFill>
            <a:blip r:embed="rId7" cstate="print"/>
            <a:stretch>
              <a:fillRect/>
            </a:stretch>
          </p:blipFill>
          <p:spPr>
            <a:xfrm>
              <a:off x="1700646" y="2648821"/>
              <a:ext cx="74609" cy="74607"/>
            </a:xfrm>
            <a:prstGeom prst="rect">
              <a:avLst/>
            </a:prstGeom>
          </p:spPr>
        </p:pic>
        <p:sp>
          <p:nvSpPr>
            <p:cNvPr id="17" name="object 39">
              <a:extLst>
                <a:ext uri="{FF2B5EF4-FFF2-40B4-BE49-F238E27FC236}">
                  <a16:creationId xmlns:a16="http://schemas.microsoft.com/office/drawing/2014/main" id="{5B5668EA-D009-0EB2-524C-C41289CF7F17}"/>
                </a:ext>
              </a:extLst>
            </p:cNvPr>
            <p:cNvSpPr/>
            <p:nvPr/>
          </p:nvSpPr>
          <p:spPr>
            <a:xfrm>
              <a:off x="1769926" y="2712770"/>
              <a:ext cx="938530" cy="10795"/>
            </a:xfrm>
            <a:custGeom>
              <a:avLst/>
              <a:gdLst/>
              <a:ahLst/>
              <a:cxnLst/>
              <a:rect l="l" t="t" r="r" b="b"/>
              <a:pathLst>
                <a:path w="938530" h="10794">
                  <a:moveTo>
                    <a:pt x="0" y="10658"/>
                  </a:moveTo>
                  <a:lnTo>
                    <a:pt x="937935" y="10658"/>
                  </a:lnTo>
                  <a:lnTo>
                    <a:pt x="937935"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18" name="object 40">
              <a:extLst>
                <a:ext uri="{FF2B5EF4-FFF2-40B4-BE49-F238E27FC236}">
                  <a16:creationId xmlns:a16="http://schemas.microsoft.com/office/drawing/2014/main" id="{3C347B76-CDA1-3FBD-5EE1-78FDE366987F}"/>
                </a:ext>
              </a:extLst>
            </p:cNvPr>
            <p:cNvPicPr/>
            <p:nvPr/>
          </p:nvPicPr>
          <p:blipFill>
            <a:blip r:embed="rId8" cstate="print"/>
            <a:stretch>
              <a:fillRect/>
            </a:stretch>
          </p:blipFill>
          <p:spPr>
            <a:xfrm>
              <a:off x="2702532" y="2648821"/>
              <a:ext cx="74606" cy="74607"/>
            </a:xfrm>
            <a:prstGeom prst="rect">
              <a:avLst/>
            </a:prstGeom>
          </p:spPr>
        </p:pic>
        <p:sp>
          <p:nvSpPr>
            <p:cNvPr id="19" name="object 41">
              <a:extLst>
                <a:ext uri="{FF2B5EF4-FFF2-40B4-BE49-F238E27FC236}">
                  <a16:creationId xmlns:a16="http://schemas.microsoft.com/office/drawing/2014/main" id="{C95E419D-3663-5D8B-528B-C73A5D3BE9C2}"/>
                </a:ext>
              </a:extLst>
            </p:cNvPr>
            <p:cNvSpPr/>
            <p:nvPr/>
          </p:nvSpPr>
          <p:spPr>
            <a:xfrm>
              <a:off x="2771809" y="2355714"/>
              <a:ext cx="0" cy="298450"/>
            </a:xfrm>
            <a:custGeom>
              <a:avLst/>
              <a:gdLst/>
              <a:ahLst/>
              <a:cxnLst/>
              <a:rect l="l" t="t" r="r" b="b"/>
              <a:pathLst>
                <a:path h="298450">
                  <a:moveTo>
                    <a:pt x="0" y="298435"/>
                  </a:moveTo>
                  <a:lnTo>
                    <a:pt x="0" y="0"/>
                  </a:lnTo>
                </a:path>
              </a:pathLst>
            </a:custGeom>
            <a:ln w="10658">
              <a:solidFill>
                <a:srgbClr val="D9CB2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20" name="object 42">
              <a:extLst>
                <a:ext uri="{FF2B5EF4-FFF2-40B4-BE49-F238E27FC236}">
                  <a16:creationId xmlns:a16="http://schemas.microsoft.com/office/drawing/2014/main" id="{96D5255B-AE67-67A2-F2CC-99E2A05C57DD}"/>
                </a:ext>
              </a:extLst>
            </p:cNvPr>
            <p:cNvPicPr/>
            <p:nvPr/>
          </p:nvPicPr>
          <p:blipFill>
            <a:blip r:embed="rId9" cstate="print"/>
            <a:stretch>
              <a:fillRect/>
            </a:stretch>
          </p:blipFill>
          <p:spPr>
            <a:xfrm>
              <a:off x="2702532" y="2286438"/>
              <a:ext cx="74606" cy="74606"/>
            </a:xfrm>
            <a:prstGeom prst="rect">
              <a:avLst/>
            </a:prstGeom>
          </p:spPr>
        </p:pic>
        <p:sp>
          <p:nvSpPr>
            <p:cNvPr id="21" name="object 43">
              <a:extLst>
                <a:ext uri="{FF2B5EF4-FFF2-40B4-BE49-F238E27FC236}">
                  <a16:creationId xmlns:a16="http://schemas.microsoft.com/office/drawing/2014/main" id="{7D07661E-C917-ACE7-0BA3-48CDD3E2C3A4}"/>
                </a:ext>
              </a:extLst>
            </p:cNvPr>
            <p:cNvSpPr/>
            <p:nvPr/>
          </p:nvSpPr>
          <p:spPr>
            <a:xfrm>
              <a:off x="1769926" y="2286438"/>
              <a:ext cx="938530" cy="10795"/>
            </a:xfrm>
            <a:custGeom>
              <a:avLst/>
              <a:gdLst/>
              <a:ahLst/>
              <a:cxnLst/>
              <a:rect l="l" t="t" r="r" b="b"/>
              <a:pathLst>
                <a:path w="938530" h="10794">
                  <a:moveTo>
                    <a:pt x="0" y="10658"/>
                  </a:moveTo>
                  <a:lnTo>
                    <a:pt x="937935" y="10658"/>
                  </a:lnTo>
                  <a:lnTo>
                    <a:pt x="937935"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22" name="object 44">
              <a:extLst>
                <a:ext uri="{FF2B5EF4-FFF2-40B4-BE49-F238E27FC236}">
                  <a16:creationId xmlns:a16="http://schemas.microsoft.com/office/drawing/2014/main" id="{846BF07A-6319-2BA3-F951-2CBFF56C6EDE}"/>
                </a:ext>
              </a:extLst>
            </p:cNvPr>
            <p:cNvSpPr/>
            <p:nvPr/>
          </p:nvSpPr>
          <p:spPr>
            <a:xfrm>
              <a:off x="2984970" y="2291765"/>
              <a:ext cx="1066165" cy="426720"/>
            </a:xfrm>
            <a:custGeom>
              <a:avLst/>
              <a:gdLst/>
              <a:ahLst/>
              <a:cxnLst/>
              <a:rect l="l" t="t" r="r" b="b"/>
              <a:pathLst>
                <a:path w="1066164" h="426719">
                  <a:moveTo>
                    <a:pt x="1065834" y="63957"/>
                  </a:moveTo>
                  <a:lnTo>
                    <a:pt x="1001890" y="63957"/>
                  </a:lnTo>
                  <a:lnTo>
                    <a:pt x="1001890" y="0"/>
                  </a:lnTo>
                  <a:lnTo>
                    <a:pt x="63957" y="0"/>
                  </a:lnTo>
                  <a:lnTo>
                    <a:pt x="63957" y="63957"/>
                  </a:lnTo>
                  <a:lnTo>
                    <a:pt x="0" y="63957"/>
                  </a:lnTo>
                  <a:lnTo>
                    <a:pt x="0" y="362394"/>
                  </a:lnTo>
                  <a:lnTo>
                    <a:pt x="63957" y="362394"/>
                  </a:lnTo>
                  <a:lnTo>
                    <a:pt x="63957" y="426339"/>
                  </a:lnTo>
                  <a:lnTo>
                    <a:pt x="1001890" y="426339"/>
                  </a:lnTo>
                  <a:lnTo>
                    <a:pt x="1001890" y="362394"/>
                  </a:lnTo>
                  <a:lnTo>
                    <a:pt x="1065834" y="362394"/>
                  </a:lnTo>
                  <a:lnTo>
                    <a:pt x="1065834" y="63957"/>
                  </a:lnTo>
                  <a:close/>
                </a:path>
              </a:pathLst>
            </a:custGeom>
            <a:solidFill>
              <a:srgbClr val="FFF8A7"/>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23" name="object 45">
              <a:extLst>
                <a:ext uri="{FF2B5EF4-FFF2-40B4-BE49-F238E27FC236}">
                  <a16:creationId xmlns:a16="http://schemas.microsoft.com/office/drawing/2014/main" id="{89E18017-B00D-6635-D40B-769FD30AB221}"/>
                </a:ext>
              </a:extLst>
            </p:cNvPr>
            <p:cNvPicPr/>
            <p:nvPr/>
          </p:nvPicPr>
          <p:blipFill>
            <a:blip r:embed="rId10" cstate="print"/>
            <a:stretch>
              <a:fillRect/>
            </a:stretch>
          </p:blipFill>
          <p:spPr>
            <a:xfrm>
              <a:off x="2979647" y="2286438"/>
              <a:ext cx="74609" cy="74606"/>
            </a:xfrm>
            <a:prstGeom prst="rect">
              <a:avLst/>
            </a:prstGeom>
          </p:spPr>
        </p:pic>
        <p:sp>
          <p:nvSpPr>
            <p:cNvPr id="24" name="object 46">
              <a:extLst>
                <a:ext uri="{FF2B5EF4-FFF2-40B4-BE49-F238E27FC236}">
                  <a16:creationId xmlns:a16="http://schemas.microsoft.com/office/drawing/2014/main" id="{4475F1C6-400A-D07E-89E4-75A50FD57A39}"/>
                </a:ext>
              </a:extLst>
            </p:cNvPr>
            <p:cNvSpPr/>
            <p:nvPr/>
          </p:nvSpPr>
          <p:spPr>
            <a:xfrm>
              <a:off x="2984976" y="2355714"/>
              <a:ext cx="0" cy="298450"/>
            </a:xfrm>
            <a:custGeom>
              <a:avLst/>
              <a:gdLst/>
              <a:ahLst/>
              <a:cxnLst/>
              <a:rect l="l" t="t" r="r" b="b"/>
              <a:pathLst>
                <a:path h="298450">
                  <a:moveTo>
                    <a:pt x="0" y="0"/>
                  </a:moveTo>
                  <a:lnTo>
                    <a:pt x="0" y="298435"/>
                  </a:lnTo>
                </a:path>
              </a:pathLst>
            </a:custGeom>
            <a:ln w="10658">
              <a:solidFill>
                <a:srgbClr val="D9CB2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25" name="object 47">
              <a:extLst>
                <a:ext uri="{FF2B5EF4-FFF2-40B4-BE49-F238E27FC236}">
                  <a16:creationId xmlns:a16="http://schemas.microsoft.com/office/drawing/2014/main" id="{D1564236-66DA-86C2-BB0B-5436C1F841A0}"/>
                </a:ext>
              </a:extLst>
            </p:cNvPr>
            <p:cNvPicPr/>
            <p:nvPr/>
          </p:nvPicPr>
          <p:blipFill>
            <a:blip r:embed="rId11" cstate="print"/>
            <a:stretch>
              <a:fillRect/>
            </a:stretch>
          </p:blipFill>
          <p:spPr>
            <a:xfrm>
              <a:off x="2979647" y="2648821"/>
              <a:ext cx="74609" cy="74607"/>
            </a:xfrm>
            <a:prstGeom prst="rect">
              <a:avLst/>
            </a:prstGeom>
          </p:spPr>
        </p:pic>
        <p:sp>
          <p:nvSpPr>
            <p:cNvPr id="26" name="object 48">
              <a:extLst>
                <a:ext uri="{FF2B5EF4-FFF2-40B4-BE49-F238E27FC236}">
                  <a16:creationId xmlns:a16="http://schemas.microsoft.com/office/drawing/2014/main" id="{E4061FDA-442E-E960-FD1C-0A2ACFE82580}"/>
                </a:ext>
              </a:extLst>
            </p:cNvPr>
            <p:cNvSpPr/>
            <p:nvPr/>
          </p:nvSpPr>
          <p:spPr>
            <a:xfrm>
              <a:off x="3048928" y="2712770"/>
              <a:ext cx="938530" cy="10795"/>
            </a:xfrm>
            <a:custGeom>
              <a:avLst/>
              <a:gdLst/>
              <a:ahLst/>
              <a:cxnLst/>
              <a:rect l="l" t="t" r="r" b="b"/>
              <a:pathLst>
                <a:path w="938529" h="10794">
                  <a:moveTo>
                    <a:pt x="0" y="10658"/>
                  </a:moveTo>
                  <a:lnTo>
                    <a:pt x="937935" y="10658"/>
                  </a:lnTo>
                  <a:lnTo>
                    <a:pt x="937935"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27" name="object 49">
              <a:extLst>
                <a:ext uri="{FF2B5EF4-FFF2-40B4-BE49-F238E27FC236}">
                  <a16:creationId xmlns:a16="http://schemas.microsoft.com/office/drawing/2014/main" id="{21588341-2A6C-1158-2F27-C7D15B857F5C}"/>
                </a:ext>
              </a:extLst>
            </p:cNvPr>
            <p:cNvPicPr/>
            <p:nvPr/>
          </p:nvPicPr>
          <p:blipFill>
            <a:blip r:embed="rId8" cstate="print"/>
            <a:stretch>
              <a:fillRect/>
            </a:stretch>
          </p:blipFill>
          <p:spPr>
            <a:xfrm>
              <a:off x="3981534" y="2648821"/>
              <a:ext cx="74606" cy="74607"/>
            </a:xfrm>
            <a:prstGeom prst="rect">
              <a:avLst/>
            </a:prstGeom>
          </p:spPr>
        </p:pic>
        <p:sp>
          <p:nvSpPr>
            <p:cNvPr id="28" name="object 50">
              <a:extLst>
                <a:ext uri="{FF2B5EF4-FFF2-40B4-BE49-F238E27FC236}">
                  <a16:creationId xmlns:a16="http://schemas.microsoft.com/office/drawing/2014/main" id="{7B3605B6-D669-8D1B-9D70-D56853D0949C}"/>
                </a:ext>
              </a:extLst>
            </p:cNvPr>
            <p:cNvSpPr/>
            <p:nvPr/>
          </p:nvSpPr>
          <p:spPr>
            <a:xfrm>
              <a:off x="4050811" y="2355714"/>
              <a:ext cx="0" cy="298450"/>
            </a:xfrm>
            <a:custGeom>
              <a:avLst/>
              <a:gdLst/>
              <a:ahLst/>
              <a:cxnLst/>
              <a:rect l="l" t="t" r="r" b="b"/>
              <a:pathLst>
                <a:path h="298450">
                  <a:moveTo>
                    <a:pt x="0" y="298435"/>
                  </a:moveTo>
                  <a:lnTo>
                    <a:pt x="0" y="0"/>
                  </a:lnTo>
                </a:path>
              </a:pathLst>
            </a:custGeom>
            <a:ln w="10658">
              <a:solidFill>
                <a:srgbClr val="D9CB2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29" name="object 51">
              <a:extLst>
                <a:ext uri="{FF2B5EF4-FFF2-40B4-BE49-F238E27FC236}">
                  <a16:creationId xmlns:a16="http://schemas.microsoft.com/office/drawing/2014/main" id="{C88686C1-D15A-D13F-0131-413ED2498A8E}"/>
                </a:ext>
              </a:extLst>
            </p:cNvPr>
            <p:cNvPicPr/>
            <p:nvPr/>
          </p:nvPicPr>
          <p:blipFill>
            <a:blip r:embed="rId9" cstate="print"/>
            <a:stretch>
              <a:fillRect/>
            </a:stretch>
          </p:blipFill>
          <p:spPr>
            <a:xfrm>
              <a:off x="3981534" y="2286438"/>
              <a:ext cx="74606" cy="74606"/>
            </a:xfrm>
            <a:prstGeom prst="rect">
              <a:avLst/>
            </a:prstGeom>
          </p:spPr>
        </p:pic>
        <p:sp>
          <p:nvSpPr>
            <p:cNvPr id="30" name="object 52">
              <a:extLst>
                <a:ext uri="{FF2B5EF4-FFF2-40B4-BE49-F238E27FC236}">
                  <a16:creationId xmlns:a16="http://schemas.microsoft.com/office/drawing/2014/main" id="{F8746542-C9D9-0B70-E24B-E558343CE001}"/>
                </a:ext>
              </a:extLst>
            </p:cNvPr>
            <p:cNvSpPr/>
            <p:nvPr/>
          </p:nvSpPr>
          <p:spPr>
            <a:xfrm>
              <a:off x="3048928" y="2286438"/>
              <a:ext cx="938530" cy="10795"/>
            </a:xfrm>
            <a:custGeom>
              <a:avLst/>
              <a:gdLst/>
              <a:ahLst/>
              <a:cxnLst/>
              <a:rect l="l" t="t" r="r" b="b"/>
              <a:pathLst>
                <a:path w="938529" h="10794">
                  <a:moveTo>
                    <a:pt x="0" y="10658"/>
                  </a:moveTo>
                  <a:lnTo>
                    <a:pt x="937935" y="10658"/>
                  </a:lnTo>
                  <a:lnTo>
                    <a:pt x="937935"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1" name="object 53">
              <a:extLst>
                <a:ext uri="{FF2B5EF4-FFF2-40B4-BE49-F238E27FC236}">
                  <a16:creationId xmlns:a16="http://schemas.microsoft.com/office/drawing/2014/main" id="{379D7C7D-E955-774B-8E3B-7C7B478FFCB9}"/>
                </a:ext>
              </a:extLst>
            </p:cNvPr>
            <p:cNvSpPr/>
            <p:nvPr/>
          </p:nvSpPr>
          <p:spPr>
            <a:xfrm>
              <a:off x="1705965" y="1828139"/>
              <a:ext cx="2345055" cy="277495"/>
            </a:xfrm>
            <a:custGeom>
              <a:avLst/>
              <a:gdLst/>
              <a:ahLst/>
              <a:cxnLst/>
              <a:rect l="l" t="t" r="r" b="b"/>
              <a:pathLst>
                <a:path w="2345054" h="277494">
                  <a:moveTo>
                    <a:pt x="2344839" y="63944"/>
                  </a:moveTo>
                  <a:lnTo>
                    <a:pt x="2280894" y="63944"/>
                  </a:lnTo>
                  <a:lnTo>
                    <a:pt x="2280894" y="0"/>
                  </a:lnTo>
                  <a:lnTo>
                    <a:pt x="63957" y="0"/>
                  </a:lnTo>
                  <a:lnTo>
                    <a:pt x="63957" y="63944"/>
                  </a:lnTo>
                  <a:lnTo>
                    <a:pt x="0" y="63944"/>
                  </a:lnTo>
                  <a:lnTo>
                    <a:pt x="0" y="213156"/>
                  </a:lnTo>
                  <a:lnTo>
                    <a:pt x="63957" y="213156"/>
                  </a:lnTo>
                  <a:lnTo>
                    <a:pt x="63957" y="277114"/>
                  </a:lnTo>
                  <a:lnTo>
                    <a:pt x="2280894" y="277114"/>
                  </a:lnTo>
                  <a:lnTo>
                    <a:pt x="2280894" y="213156"/>
                  </a:lnTo>
                  <a:lnTo>
                    <a:pt x="2344839" y="213156"/>
                  </a:lnTo>
                  <a:lnTo>
                    <a:pt x="2344839" y="63944"/>
                  </a:lnTo>
                  <a:close/>
                </a:path>
              </a:pathLst>
            </a:custGeom>
            <a:solidFill>
              <a:srgbClr val="FFF8A7"/>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32" name="object 54">
              <a:extLst>
                <a:ext uri="{FF2B5EF4-FFF2-40B4-BE49-F238E27FC236}">
                  <a16:creationId xmlns:a16="http://schemas.microsoft.com/office/drawing/2014/main" id="{32182C30-A005-E834-FFC4-42B6B73F0460}"/>
                </a:ext>
              </a:extLst>
            </p:cNvPr>
            <p:cNvPicPr/>
            <p:nvPr/>
          </p:nvPicPr>
          <p:blipFill>
            <a:blip r:embed="rId12" cstate="print"/>
            <a:stretch>
              <a:fillRect/>
            </a:stretch>
          </p:blipFill>
          <p:spPr>
            <a:xfrm>
              <a:off x="1700646" y="1822800"/>
              <a:ext cx="74609" cy="287773"/>
            </a:xfrm>
            <a:prstGeom prst="rect">
              <a:avLst/>
            </a:prstGeom>
          </p:spPr>
        </p:pic>
        <p:sp>
          <p:nvSpPr>
            <p:cNvPr id="33" name="object 55">
              <a:extLst>
                <a:ext uri="{FF2B5EF4-FFF2-40B4-BE49-F238E27FC236}">
                  <a16:creationId xmlns:a16="http://schemas.microsoft.com/office/drawing/2014/main" id="{1847F83F-3E28-2C3C-EFB7-B4B9AF08FC9E}"/>
                </a:ext>
              </a:extLst>
            </p:cNvPr>
            <p:cNvSpPr/>
            <p:nvPr/>
          </p:nvSpPr>
          <p:spPr>
            <a:xfrm>
              <a:off x="1769926" y="2099914"/>
              <a:ext cx="2217420" cy="10795"/>
            </a:xfrm>
            <a:custGeom>
              <a:avLst/>
              <a:gdLst/>
              <a:ahLst/>
              <a:cxnLst/>
              <a:rect l="l" t="t" r="r" b="b"/>
              <a:pathLst>
                <a:path w="2217420" h="10794">
                  <a:moveTo>
                    <a:pt x="0" y="10658"/>
                  </a:moveTo>
                  <a:lnTo>
                    <a:pt x="2216936" y="10658"/>
                  </a:lnTo>
                  <a:lnTo>
                    <a:pt x="2216936"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34" name="object 56">
              <a:extLst>
                <a:ext uri="{FF2B5EF4-FFF2-40B4-BE49-F238E27FC236}">
                  <a16:creationId xmlns:a16="http://schemas.microsoft.com/office/drawing/2014/main" id="{7104FDD0-4A5E-231E-8C8B-39DFA6F8B962}"/>
                </a:ext>
              </a:extLst>
            </p:cNvPr>
            <p:cNvPicPr/>
            <p:nvPr/>
          </p:nvPicPr>
          <p:blipFill>
            <a:blip r:embed="rId13" cstate="print"/>
            <a:stretch>
              <a:fillRect/>
            </a:stretch>
          </p:blipFill>
          <p:spPr>
            <a:xfrm>
              <a:off x="3981534" y="1822800"/>
              <a:ext cx="74606" cy="287773"/>
            </a:xfrm>
            <a:prstGeom prst="rect">
              <a:avLst/>
            </a:prstGeom>
          </p:spPr>
        </p:pic>
        <p:sp>
          <p:nvSpPr>
            <p:cNvPr id="35" name="object 57">
              <a:extLst>
                <a:ext uri="{FF2B5EF4-FFF2-40B4-BE49-F238E27FC236}">
                  <a16:creationId xmlns:a16="http://schemas.microsoft.com/office/drawing/2014/main" id="{07211FBB-68DC-B83F-8198-642CB3F75B3B}"/>
                </a:ext>
              </a:extLst>
            </p:cNvPr>
            <p:cNvSpPr/>
            <p:nvPr/>
          </p:nvSpPr>
          <p:spPr>
            <a:xfrm>
              <a:off x="1769926" y="1822800"/>
              <a:ext cx="2217420" cy="10795"/>
            </a:xfrm>
            <a:custGeom>
              <a:avLst/>
              <a:gdLst/>
              <a:ahLst/>
              <a:cxnLst/>
              <a:rect l="l" t="t" r="r" b="b"/>
              <a:pathLst>
                <a:path w="2217420" h="10794">
                  <a:moveTo>
                    <a:pt x="0" y="10658"/>
                  </a:moveTo>
                  <a:lnTo>
                    <a:pt x="2216936" y="10658"/>
                  </a:lnTo>
                  <a:lnTo>
                    <a:pt x="2216936"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36" name="object 58">
              <a:extLst>
                <a:ext uri="{FF2B5EF4-FFF2-40B4-BE49-F238E27FC236}">
                  <a16:creationId xmlns:a16="http://schemas.microsoft.com/office/drawing/2014/main" id="{9D07945B-22FE-4F43-6139-0117EA32B5EF}"/>
                </a:ext>
              </a:extLst>
            </p:cNvPr>
            <p:cNvSpPr/>
            <p:nvPr/>
          </p:nvSpPr>
          <p:spPr>
            <a:xfrm>
              <a:off x="2581478" y="2806445"/>
              <a:ext cx="172085" cy="62230"/>
            </a:xfrm>
            <a:custGeom>
              <a:avLst/>
              <a:gdLst/>
              <a:ahLst/>
              <a:cxnLst/>
              <a:rect l="l" t="t" r="r" b="b"/>
              <a:pathLst>
                <a:path w="172085" h="62230">
                  <a:moveTo>
                    <a:pt x="45923" y="60871"/>
                  </a:moveTo>
                  <a:lnTo>
                    <a:pt x="28956" y="32740"/>
                  </a:lnTo>
                  <a:lnTo>
                    <a:pt x="28473" y="31940"/>
                  </a:lnTo>
                  <a:lnTo>
                    <a:pt x="37553" y="29286"/>
                  </a:lnTo>
                  <a:lnTo>
                    <a:pt x="39420" y="27343"/>
                  </a:lnTo>
                  <a:lnTo>
                    <a:pt x="43459" y="23126"/>
                  </a:lnTo>
                  <a:lnTo>
                    <a:pt x="43459" y="16141"/>
                  </a:lnTo>
                  <a:lnTo>
                    <a:pt x="41757" y="10020"/>
                  </a:lnTo>
                  <a:lnTo>
                    <a:pt x="37147" y="4940"/>
                  </a:lnTo>
                  <a:lnTo>
                    <a:pt x="36309" y="4483"/>
                  </a:lnTo>
                  <a:lnTo>
                    <a:pt x="36309" y="10020"/>
                  </a:lnTo>
                  <a:lnTo>
                    <a:pt x="36309" y="22275"/>
                  </a:lnTo>
                  <a:lnTo>
                    <a:pt x="30670" y="27343"/>
                  </a:lnTo>
                  <a:lnTo>
                    <a:pt x="7581" y="27343"/>
                  </a:lnTo>
                  <a:lnTo>
                    <a:pt x="7581" y="4940"/>
                  </a:lnTo>
                  <a:lnTo>
                    <a:pt x="30492" y="4940"/>
                  </a:lnTo>
                  <a:lnTo>
                    <a:pt x="36309" y="10020"/>
                  </a:lnTo>
                  <a:lnTo>
                    <a:pt x="36309" y="4483"/>
                  </a:lnTo>
                  <a:lnTo>
                    <a:pt x="30035" y="1320"/>
                  </a:lnTo>
                  <a:lnTo>
                    <a:pt x="21247" y="0"/>
                  </a:lnTo>
                  <a:lnTo>
                    <a:pt x="0" y="0"/>
                  </a:lnTo>
                  <a:lnTo>
                    <a:pt x="0" y="60871"/>
                  </a:lnTo>
                  <a:lnTo>
                    <a:pt x="7581" y="60871"/>
                  </a:lnTo>
                  <a:lnTo>
                    <a:pt x="7581" y="32740"/>
                  </a:lnTo>
                  <a:lnTo>
                    <a:pt x="21513" y="32740"/>
                  </a:lnTo>
                  <a:lnTo>
                    <a:pt x="38074" y="60871"/>
                  </a:lnTo>
                  <a:lnTo>
                    <a:pt x="45923" y="60871"/>
                  </a:lnTo>
                  <a:close/>
                </a:path>
                <a:path w="172085" h="62230">
                  <a:moveTo>
                    <a:pt x="91173" y="41465"/>
                  </a:moveTo>
                  <a:lnTo>
                    <a:pt x="89636" y="33197"/>
                  </a:lnTo>
                  <a:lnTo>
                    <a:pt x="85458" y="26466"/>
                  </a:lnTo>
                  <a:lnTo>
                    <a:pt x="84391" y="25679"/>
                  </a:lnTo>
                  <a:lnTo>
                    <a:pt x="84302" y="30238"/>
                  </a:lnTo>
                  <a:lnTo>
                    <a:pt x="84302" y="50952"/>
                  </a:lnTo>
                  <a:lnTo>
                    <a:pt x="78320" y="56121"/>
                  </a:lnTo>
                  <a:lnTo>
                    <a:pt x="65709" y="56121"/>
                  </a:lnTo>
                  <a:lnTo>
                    <a:pt x="59359" y="51206"/>
                  </a:lnTo>
                  <a:lnTo>
                    <a:pt x="59359" y="29972"/>
                  </a:lnTo>
                  <a:lnTo>
                    <a:pt x="66065" y="25679"/>
                  </a:lnTo>
                  <a:lnTo>
                    <a:pt x="77952" y="25679"/>
                  </a:lnTo>
                  <a:lnTo>
                    <a:pt x="84302" y="30238"/>
                  </a:lnTo>
                  <a:lnTo>
                    <a:pt x="84302" y="25615"/>
                  </a:lnTo>
                  <a:lnTo>
                    <a:pt x="79324" y="21945"/>
                  </a:lnTo>
                  <a:lnTo>
                    <a:pt x="71882" y="20294"/>
                  </a:lnTo>
                  <a:lnTo>
                    <a:pt x="64274" y="21983"/>
                  </a:lnTo>
                  <a:lnTo>
                    <a:pt x="58115" y="26568"/>
                  </a:lnTo>
                  <a:lnTo>
                    <a:pt x="53987" y="33312"/>
                  </a:lnTo>
                  <a:lnTo>
                    <a:pt x="52476" y="41465"/>
                  </a:lnTo>
                  <a:lnTo>
                    <a:pt x="54051" y="49530"/>
                  </a:lnTo>
                  <a:lnTo>
                    <a:pt x="58267" y="55956"/>
                  </a:lnTo>
                  <a:lnTo>
                    <a:pt x="64414" y="60223"/>
                  </a:lnTo>
                  <a:lnTo>
                    <a:pt x="71780" y="61760"/>
                  </a:lnTo>
                  <a:lnTo>
                    <a:pt x="79286" y="60198"/>
                  </a:lnTo>
                  <a:lnTo>
                    <a:pt x="85128" y="56121"/>
                  </a:lnTo>
                  <a:lnTo>
                    <a:pt x="85445" y="55892"/>
                  </a:lnTo>
                  <a:lnTo>
                    <a:pt x="89636" y="49453"/>
                  </a:lnTo>
                  <a:lnTo>
                    <a:pt x="91173" y="41465"/>
                  </a:lnTo>
                  <a:close/>
                </a:path>
                <a:path w="172085" h="62230">
                  <a:moveTo>
                    <a:pt x="138836" y="41465"/>
                  </a:moveTo>
                  <a:lnTo>
                    <a:pt x="137299" y="33197"/>
                  </a:lnTo>
                  <a:lnTo>
                    <a:pt x="133121" y="26466"/>
                  </a:lnTo>
                  <a:lnTo>
                    <a:pt x="132041" y="25679"/>
                  </a:lnTo>
                  <a:lnTo>
                    <a:pt x="131953" y="30238"/>
                  </a:lnTo>
                  <a:lnTo>
                    <a:pt x="131953" y="50952"/>
                  </a:lnTo>
                  <a:lnTo>
                    <a:pt x="125971" y="56121"/>
                  </a:lnTo>
                  <a:lnTo>
                    <a:pt x="113347" y="56121"/>
                  </a:lnTo>
                  <a:lnTo>
                    <a:pt x="107010" y="51206"/>
                  </a:lnTo>
                  <a:lnTo>
                    <a:pt x="107010" y="29972"/>
                  </a:lnTo>
                  <a:lnTo>
                    <a:pt x="113715" y="25679"/>
                  </a:lnTo>
                  <a:lnTo>
                    <a:pt x="125615" y="25679"/>
                  </a:lnTo>
                  <a:lnTo>
                    <a:pt x="131953" y="30238"/>
                  </a:lnTo>
                  <a:lnTo>
                    <a:pt x="131953" y="25615"/>
                  </a:lnTo>
                  <a:lnTo>
                    <a:pt x="126974" y="21945"/>
                  </a:lnTo>
                  <a:lnTo>
                    <a:pt x="119532" y="20294"/>
                  </a:lnTo>
                  <a:lnTo>
                    <a:pt x="111925" y="21983"/>
                  </a:lnTo>
                  <a:lnTo>
                    <a:pt x="105765" y="26568"/>
                  </a:lnTo>
                  <a:lnTo>
                    <a:pt x="101638" y="33312"/>
                  </a:lnTo>
                  <a:lnTo>
                    <a:pt x="100126" y="41465"/>
                  </a:lnTo>
                  <a:lnTo>
                    <a:pt x="101701" y="49530"/>
                  </a:lnTo>
                  <a:lnTo>
                    <a:pt x="105918" y="55956"/>
                  </a:lnTo>
                  <a:lnTo>
                    <a:pt x="112064" y="60223"/>
                  </a:lnTo>
                  <a:lnTo>
                    <a:pt x="119430" y="61760"/>
                  </a:lnTo>
                  <a:lnTo>
                    <a:pt x="126936" y="60198"/>
                  </a:lnTo>
                  <a:lnTo>
                    <a:pt x="132778" y="56121"/>
                  </a:lnTo>
                  <a:lnTo>
                    <a:pt x="133108" y="55892"/>
                  </a:lnTo>
                  <a:lnTo>
                    <a:pt x="137287" y="49453"/>
                  </a:lnTo>
                  <a:lnTo>
                    <a:pt x="138836" y="41465"/>
                  </a:lnTo>
                  <a:close/>
                </a:path>
                <a:path w="172085" h="62230">
                  <a:moveTo>
                    <a:pt x="171742" y="58420"/>
                  </a:moveTo>
                  <a:lnTo>
                    <a:pt x="170332" y="53251"/>
                  </a:lnTo>
                  <a:lnTo>
                    <a:pt x="168046" y="55092"/>
                  </a:lnTo>
                  <a:lnTo>
                    <a:pt x="165227" y="56121"/>
                  </a:lnTo>
                  <a:lnTo>
                    <a:pt x="159143" y="56121"/>
                  </a:lnTo>
                  <a:lnTo>
                    <a:pt x="157899" y="53517"/>
                  </a:lnTo>
                  <a:lnTo>
                    <a:pt x="157899" y="27165"/>
                  </a:lnTo>
                  <a:lnTo>
                    <a:pt x="170332" y="27165"/>
                  </a:lnTo>
                  <a:lnTo>
                    <a:pt x="170332" y="22059"/>
                  </a:lnTo>
                  <a:lnTo>
                    <a:pt x="157899" y="22059"/>
                  </a:lnTo>
                  <a:lnTo>
                    <a:pt x="157899" y="10579"/>
                  </a:lnTo>
                  <a:lnTo>
                    <a:pt x="151815" y="10579"/>
                  </a:lnTo>
                  <a:lnTo>
                    <a:pt x="151815" y="22059"/>
                  </a:lnTo>
                  <a:lnTo>
                    <a:pt x="144157" y="22059"/>
                  </a:lnTo>
                  <a:lnTo>
                    <a:pt x="144157" y="27165"/>
                  </a:lnTo>
                  <a:lnTo>
                    <a:pt x="151561" y="27165"/>
                  </a:lnTo>
                  <a:lnTo>
                    <a:pt x="151561" y="55600"/>
                  </a:lnTo>
                  <a:lnTo>
                    <a:pt x="152793" y="61760"/>
                  </a:lnTo>
                  <a:lnTo>
                    <a:pt x="165036" y="61760"/>
                  </a:lnTo>
                  <a:lnTo>
                    <a:pt x="169545" y="59563"/>
                  </a:lnTo>
                  <a:lnTo>
                    <a:pt x="171742" y="58420"/>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37" name="object 59">
              <a:extLst>
                <a:ext uri="{FF2B5EF4-FFF2-40B4-BE49-F238E27FC236}">
                  <a16:creationId xmlns:a16="http://schemas.microsoft.com/office/drawing/2014/main" id="{F7CF22BF-862B-F0F2-DA79-18F528FC8525}"/>
                </a:ext>
              </a:extLst>
            </p:cNvPr>
            <p:cNvPicPr/>
            <p:nvPr/>
          </p:nvPicPr>
          <p:blipFill>
            <a:blip r:embed="rId14" cstate="print"/>
            <a:stretch>
              <a:fillRect/>
            </a:stretch>
          </p:blipFill>
          <p:spPr>
            <a:xfrm>
              <a:off x="2788902" y="2805550"/>
              <a:ext cx="353564" cy="80032"/>
            </a:xfrm>
            <a:prstGeom prst="rect">
              <a:avLst/>
            </a:prstGeom>
          </p:spPr>
        </p:pic>
        <p:pic>
          <p:nvPicPr>
            <p:cNvPr id="38" name="object 60">
              <a:extLst>
                <a:ext uri="{FF2B5EF4-FFF2-40B4-BE49-F238E27FC236}">
                  <a16:creationId xmlns:a16="http://schemas.microsoft.com/office/drawing/2014/main" id="{CFB90ABC-6E2D-B23C-DB11-D9292E71848B}"/>
                </a:ext>
              </a:extLst>
            </p:cNvPr>
            <p:cNvPicPr/>
            <p:nvPr/>
          </p:nvPicPr>
          <p:blipFill>
            <a:blip r:embed="rId15" cstate="print"/>
            <a:stretch>
              <a:fillRect/>
            </a:stretch>
          </p:blipFill>
          <p:spPr>
            <a:xfrm>
              <a:off x="2139110" y="2470980"/>
              <a:ext cx="168000" cy="65293"/>
            </a:xfrm>
            <a:prstGeom prst="rect">
              <a:avLst/>
            </a:prstGeom>
          </p:spPr>
        </p:pic>
        <p:pic>
          <p:nvPicPr>
            <p:cNvPr id="39" name="object 61">
              <a:extLst>
                <a:ext uri="{FF2B5EF4-FFF2-40B4-BE49-F238E27FC236}">
                  <a16:creationId xmlns:a16="http://schemas.microsoft.com/office/drawing/2014/main" id="{1F19BF02-FE61-5696-1F7E-BA8D49FDFE0E}"/>
                </a:ext>
              </a:extLst>
            </p:cNvPr>
            <p:cNvPicPr/>
            <p:nvPr/>
          </p:nvPicPr>
          <p:blipFill>
            <a:blip r:embed="rId16" cstate="print"/>
            <a:stretch>
              <a:fillRect/>
            </a:stretch>
          </p:blipFill>
          <p:spPr>
            <a:xfrm>
              <a:off x="3201884" y="2475244"/>
              <a:ext cx="681662" cy="80292"/>
            </a:xfrm>
            <a:prstGeom prst="rect">
              <a:avLst/>
            </a:prstGeom>
          </p:spPr>
        </p:pic>
        <p:sp>
          <p:nvSpPr>
            <p:cNvPr id="40" name="object 62">
              <a:extLst>
                <a:ext uri="{FF2B5EF4-FFF2-40B4-BE49-F238E27FC236}">
                  <a16:creationId xmlns:a16="http://schemas.microsoft.com/office/drawing/2014/main" id="{E4E44BD8-9A93-6D42-2E94-9C52CA120CC4}"/>
                </a:ext>
              </a:extLst>
            </p:cNvPr>
            <p:cNvSpPr/>
            <p:nvPr/>
          </p:nvSpPr>
          <p:spPr>
            <a:xfrm>
              <a:off x="1705965" y="1012774"/>
              <a:ext cx="2345055" cy="533400"/>
            </a:xfrm>
            <a:custGeom>
              <a:avLst/>
              <a:gdLst/>
              <a:ahLst/>
              <a:cxnLst/>
              <a:rect l="l" t="t" r="r" b="b"/>
              <a:pathLst>
                <a:path w="2345054" h="533400">
                  <a:moveTo>
                    <a:pt x="2344839" y="63944"/>
                  </a:moveTo>
                  <a:lnTo>
                    <a:pt x="2280894" y="63944"/>
                  </a:lnTo>
                  <a:lnTo>
                    <a:pt x="2280894" y="0"/>
                  </a:lnTo>
                  <a:lnTo>
                    <a:pt x="63957" y="0"/>
                  </a:lnTo>
                  <a:lnTo>
                    <a:pt x="63957" y="63944"/>
                  </a:lnTo>
                  <a:lnTo>
                    <a:pt x="0" y="63944"/>
                  </a:lnTo>
                  <a:lnTo>
                    <a:pt x="0" y="468960"/>
                  </a:lnTo>
                  <a:lnTo>
                    <a:pt x="63957" y="468960"/>
                  </a:lnTo>
                  <a:lnTo>
                    <a:pt x="63957" y="532917"/>
                  </a:lnTo>
                  <a:lnTo>
                    <a:pt x="2280894" y="532917"/>
                  </a:lnTo>
                  <a:lnTo>
                    <a:pt x="2280894" y="468960"/>
                  </a:lnTo>
                  <a:lnTo>
                    <a:pt x="2344839" y="468960"/>
                  </a:lnTo>
                  <a:lnTo>
                    <a:pt x="2344839" y="63944"/>
                  </a:lnTo>
                  <a:close/>
                </a:path>
              </a:pathLst>
            </a:custGeom>
            <a:solidFill>
              <a:srgbClr val="FFF8A7"/>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41" name="object 63">
              <a:extLst>
                <a:ext uri="{FF2B5EF4-FFF2-40B4-BE49-F238E27FC236}">
                  <a16:creationId xmlns:a16="http://schemas.microsoft.com/office/drawing/2014/main" id="{06308BD4-C5F1-3631-A9AC-63790A90EAE2}"/>
                </a:ext>
              </a:extLst>
            </p:cNvPr>
            <p:cNvPicPr/>
            <p:nvPr/>
          </p:nvPicPr>
          <p:blipFill>
            <a:blip r:embed="rId17" cstate="print"/>
            <a:stretch>
              <a:fillRect/>
            </a:stretch>
          </p:blipFill>
          <p:spPr>
            <a:xfrm>
              <a:off x="1700646" y="1007436"/>
              <a:ext cx="74609" cy="74606"/>
            </a:xfrm>
            <a:prstGeom prst="rect">
              <a:avLst/>
            </a:prstGeom>
          </p:spPr>
        </p:pic>
        <p:sp>
          <p:nvSpPr>
            <p:cNvPr id="42" name="object 64">
              <a:extLst>
                <a:ext uri="{FF2B5EF4-FFF2-40B4-BE49-F238E27FC236}">
                  <a16:creationId xmlns:a16="http://schemas.microsoft.com/office/drawing/2014/main" id="{C1B0AFCF-D902-E5A6-79CB-F3AA494BD2A1}"/>
                </a:ext>
              </a:extLst>
            </p:cNvPr>
            <p:cNvSpPr/>
            <p:nvPr/>
          </p:nvSpPr>
          <p:spPr>
            <a:xfrm>
              <a:off x="1705975" y="1076713"/>
              <a:ext cx="0" cy="405130"/>
            </a:xfrm>
            <a:custGeom>
              <a:avLst/>
              <a:gdLst/>
              <a:ahLst/>
              <a:cxnLst/>
              <a:rect l="l" t="t" r="r" b="b"/>
              <a:pathLst>
                <a:path h="405130">
                  <a:moveTo>
                    <a:pt x="0" y="0"/>
                  </a:moveTo>
                  <a:lnTo>
                    <a:pt x="0" y="405017"/>
                  </a:lnTo>
                </a:path>
              </a:pathLst>
            </a:custGeom>
            <a:ln w="10658">
              <a:solidFill>
                <a:srgbClr val="D9CB2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43" name="object 65">
              <a:extLst>
                <a:ext uri="{FF2B5EF4-FFF2-40B4-BE49-F238E27FC236}">
                  <a16:creationId xmlns:a16="http://schemas.microsoft.com/office/drawing/2014/main" id="{26CEE977-3039-43DE-1CB7-0D5F64077DDD}"/>
                </a:ext>
              </a:extLst>
            </p:cNvPr>
            <p:cNvPicPr/>
            <p:nvPr/>
          </p:nvPicPr>
          <p:blipFill>
            <a:blip r:embed="rId18" cstate="print"/>
            <a:stretch>
              <a:fillRect/>
            </a:stretch>
          </p:blipFill>
          <p:spPr>
            <a:xfrm>
              <a:off x="1700646" y="1476401"/>
              <a:ext cx="74609" cy="74609"/>
            </a:xfrm>
            <a:prstGeom prst="rect">
              <a:avLst/>
            </a:prstGeom>
          </p:spPr>
        </p:pic>
        <p:sp>
          <p:nvSpPr>
            <p:cNvPr id="44" name="object 66">
              <a:extLst>
                <a:ext uri="{FF2B5EF4-FFF2-40B4-BE49-F238E27FC236}">
                  <a16:creationId xmlns:a16="http://schemas.microsoft.com/office/drawing/2014/main" id="{273EA408-BCD5-B343-CEB3-735DB99F741A}"/>
                </a:ext>
              </a:extLst>
            </p:cNvPr>
            <p:cNvSpPr/>
            <p:nvPr/>
          </p:nvSpPr>
          <p:spPr>
            <a:xfrm>
              <a:off x="1769926" y="1540353"/>
              <a:ext cx="2217420" cy="10795"/>
            </a:xfrm>
            <a:custGeom>
              <a:avLst/>
              <a:gdLst/>
              <a:ahLst/>
              <a:cxnLst/>
              <a:rect l="l" t="t" r="r" b="b"/>
              <a:pathLst>
                <a:path w="2217420" h="10794">
                  <a:moveTo>
                    <a:pt x="0" y="10658"/>
                  </a:moveTo>
                  <a:lnTo>
                    <a:pt x="2216936" y="10658"/>
                  </a:lnTo>
                  <a:lnTo>
                    <a:pt x="2216936"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45" name="object 67">
              <a:extLst>
                <a:ext uri="{FF2B5EF4-FFF2-40B4-BE49-F238E27FC236}">
                  <a16:creationId xmlns:a16="http://schemas.microsoft.com/office/drawing/2014/main" id="{2F4104E8-2400-6358-B3C8-230FE4A6CEE7}"/>
                </a:ext>
              </a:extLst>
            </p:cNvPr>
            <p:cNvPicPr/>
            <p:nvPr/>
          </p:nvPicPr>
          <p:blipFill>
            <a:blip r:embed="rId19" cstate="print"/>
            <a:stretch>
              <a:fillRect/>
            </a:stretch>
          </p:blipFill>
          <p:spPr>
            <a:xfrm>
              <a:off x="3981534" y="1476401"/>
              <a:ext cx="74606" cy="74609"/>
            </a:xfrm>
            <a:prstGeom prst="rect">
              <a:avLst/>
            </a:prstGeom>
          </p:spPr>
        </p:pic>
        <p:sp>
          <p:nvSpPr>
            <p:cNvPr id="46" name="object 68">
              <a:extLst>
                <a:ext uri="{FF2B5EF4-FFF2-40B4-BE49-F238E27FC236}">
                  <a16:creationId xmlns:a16="http://schemas.microsoft.com/office/drawing/2014/main" id="{D2A78EBF-6B28-5989-46FC-D2E1F0304DC0}"/>
                </a:ext>
              </a:extLst>
            </p:cNvPr>
            <p:cNvSpPr/>
            <p:nvPr/>
          </p:nvSpPr>
          <p:spPr>
            <a:xfrm>
              <a:off x="4050811" y="1076713"/>
              <a:ext cx="0" cy="405130"/>
            </a:xfrm>
            <a:custGeom>
              <a:avLst/>
              <a:gdLst/>
              <a:ahLst/>
              <a:cxnLst/>
              <a:rect l="l" t="t" r="r" b="b"/>
              <a:pathLst>
                <a:path h="405130">
                  <a:moveTo>
                    <a:pt x="0" y="405017"/>
                  </a:moveTo>
                  <a:lnTo>
                    <a:pt x="0" y="0"/>
                  </a:lnTo>
                </a:path>
              </a:pathLst>
            </a:custGeom>
            <a:ln w="10658">
              <a:solidFill>
                <a:srgbClr val="D9CB2F"/>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47" name="object 69">
              <a:extLst>
                <a:ext uri="{FF2B5EF4-FFF2-40B4-BE49-F238E27FC236}">
                  <a16:creationId xmlns:a16="http://schemas.microsoft.com/office/drawing/2014/main" id="{BEAC465B-F303-2266-594A-AEC56FDB8A38}"/>
                </a:ext>
              </a:extLst>
            </p:cNvPr>
            <p:cNvPicPr/>
            <p:nvPr/>
          </p:nvPicPr>
          <p:blipFill>
            <a:blip r:embed="rId20" cstate="print"/>
            <a:stretch>
              <a:fillRect/>
            </a:stretch>
          </p:blipFill>
          <p:spPr>
            <a:xfrm>
              <a:off x="3981534" y="1007436"/>
              <a:ext cx="74606" cy="74606"/>
            </a:xfrm>
            <a:prstGeom prst="rect">
              <a:avLst/>
            </a:prstGeom>
          </p:spPr>
        </p:pic>
        <p:sp>
          <p:nvSpPr>
            <p:cNvPr id="48" name="object 70">
              <a:extLst>
                <a:ext uri="{FF2B5EF4-FFF2-40B4-BE49-F238E27FC236}">
                  <a16:creationId xmlns:a16="http://schemas.microsoft.com/office/drawing/2014/main" id="{04B51E0A-C238-90CB-4043-6C70E2395403}"/>
                </a:ext>
              </a:extLst>
            </p:cNvPr>
            <p:cNvSpPr/>
            <p:nvPr/>
          </p:nvSpPr>
          <p:spPr>
            <a:xfrm>
              <a:off x="1769926" y="1007436"/>
              <a:ext cx="2217420" cy="10795"/>
            </a:xfrm>
            <a:custGeom>
              <a:avLst/>
              <a:gdLst/>
              <a:ahLst/>
              <a:cxnLst/>
              <a:rect l="l" t="t" r="r" b="b"/>
              <a:pathLst>
                <a:path w="2217420" h="10794">
                  <a:moveTo>
                    <a:pt x="0" y="10658"/>
                  </a:moveTo>
                  <a:lnTo>
                    <a:pt x="2216936" y="10658"/>
                  </a:lnTo>
                  <a:lnTo>
                    <a:pt x="2216936"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49" name="object 71">
              <a:extLst>
                <a:ext uri="{FF2B5EF4-FFF2-40B4-BE49-F238E27FC236}">
                  <a16:creationId xmlns:a16="http://schemas.microsoft.com/office/drawing/2014/main" id="{402ADB1A-75A6-6DD6-5A0A-F2007BF95F8B}"/>
                </a:ext>
              </a:extLst>
            </p:cNvPr>
            <p:cNvPicPr/>
            <p:nvPr/>
          </p:nvPicPr>
          <p:blipFill>
            <a:blip r:embed="rId21" cstate="print"/>
            <a:stretch>
              <a:fillRect/>
            </a:stretch>
          </p:blipFill>
          <p:spPr>
            <a:xfrm>
              <a:off x="2051726" y="1545682"/>
              <a:ext cx="1628423" cy="531661"/>
            </a:xfrm>
            <a:prstGeom prst="rect">
              <a:avLst/>
            </a:prstGeom>
          </p:spPr>
        </p:pic>
        <p:sp>
          <p:nvSpPr>
            <p:cNvPr id="50" name="object 72">
              <a:extLst>
                <a:ext uri="{FF2B5EF4-FFF2-40B4-BE49-F238E27FC236}">
                  <a16:creationId xmlns:a16="http://schemas.microsoft.com/office/drawing/2014/main" id="{7901541C-8907-A9C3-3370-E8BEA2AA21ED}"/>
                </a:ext>
              </a:extLst>
            </p:cNvPr>
            <p:cNvSpPr/>
            <p:nvPr/>
          </p:nvSpPr>
          <p:spPr>
            <a:xfrm>
              <a:off x="2747835" y="1072057"/>
              <a:ext cx="254635" cy="62230"/>
            </a:xfrm>
            <a:custGeom>
              <a:avLst/>
              <a:gdLst/>
              <a:ahLst/>
              <a:cxnLst/>
              <a:rect l="l" t="t" r="r" b="b"/>
              <a:pathLst>
                <a:path w="254635" h="62230">
                  <a:moveTo>
                    <a:pt x="53771" y="58343"/>
                  </a:moveTo>
                  <a:lnTo>
                    <a:pt x="29095" y="25361"/>
                  </a:lnTo>
                  <a:lnTo>
                    <a:pt x="52285" y="3695"/>
                  </a:lnTo>
                  <a:lnTo>
                    <a:pt x="53327" y="2730"/>
                  </a:lnTo>
                  <a:lnTo>
                    <a:pt x="53327" y="0"/>
                  </a:lnTo>
                  <a:lnTo>
                    <a:pt x="41694" y="0"/>
                  </a:lnTo>
                  <a:lnTo>
                    <a:pt x="39852" y="1765"/>
                  </a:lnTo>
                  <a:lnTo>
                    <a:pt x="11455" y="28435"/>
                  </a:lnTo>
                  <a:lnTo>
                    <a:pt x="11455" y="1409"/>
                  </a:lnTo>
                  <a:lnTo>
                    <a:pt x="10858" y="0"/>
                  </a:lnTo>
                  <a:lnTo>
                    <a:pt x="1066" y="0"/>
                  </a:lnTo>
                  <a:lnTo>
                    <a:pt x="0" y="965"/>
                  </a:lnTo>
                  <a:lnTo>
                    <a:pt x="0" y="59842"/>
                  </a:lnTo>
                  <a:lnTo>
                    <a:pt x="977" y="60883"/>
                  </a:lnTo>
                  <a:lnTo>
                    <a:pt x="10591" y="60883"/>
                  </a:lnTo>
                  <a:lnTo>
                    <a:pt x="11455" y="59753"/>
                  </a:lnTo>
                  <a:lnTo>
                    <a:pt x="11455" y="41948"/>
                  </a:lnTo>
                  <a:lnTo>
                    <a:pt x="21247" y="32727"/>
                  </a:lnTo>
                  <a:lnTo>
                    <a:pt x="40995" y="59055"/>
                  </a:lnTo>
                  <a:lnTo>
                    <a:pt x="42418" y="60883"/>
                  </a:lnTo>
                  <a:lnTo>
                    <a:pt x="53771" y="60883"/>
                  </a:lnTo>
                  <a:lnTo>
                    <a:pt x="53771" y="58343"/>
                  </a:lnTo>
                  <a:close/>
                </a:path>
                <a:path w="254635" h="62230">
                  <a:moveTo>
                    <a:pt x="103162" y="42278"/>
                  </a:moveTo>
                  <a:lnTo>
                    <a:pt x="93370" y="20929"/>
                  </a:lnTo>
                  <a:lnTo>
                    <a:pt x="93370" y="37693"/>
                  </a:lnTo>
                  <a:lnTo>
                    <a:pt x="75031" y="37693"/>
                  </a:lnTo>
                  <a:lnTo>
                    <a:pt x="75311" y="32346"/>
                  </a:lnTo>
                  <a:lnTo>
                    <a:pt x="77076" y="25768"/>
                  </a:lnTo>
                  <a:lnTo>
                    <a:pt x="91782" y="25768"/>
                  </a:lnTo>
                  <a:lnTo>
                    <a:pt x="93040" y="30607"/>
                  </a:lnTo>
                  <a:lnTo>
                    <a:pt x="93167" y="32346"/>
                  </a:lnTo>
                  <a:lnTo>
                    <a:pt x="93370" y="37693"/>
                  </a:lnTo>
                  <a:lnTo>
                    <a:pt x="93370" y="20929"/>
                  </a:lnTo>
                  <a:lnTo>
                    <a:pt x="93154" y="20777"/>
                  </a:lnTo>
                  <a:lnTo>
                    <a:pt x="84734" y="19418"/>
                  </a:lnTo>
                  <a:lnTo>
                    <a:pt x="75501" y="20586"/>
                  </a:lnTo>
                  <a:lnTo>
                    <a:pt x="68910" y="24638"/>
                  </a:lnTo>
                  <a:lnTo>
                    <a:pt x="64973" y="31292"/>
                  </a:lnTo>
                  <a:lnTo>
                    <a:pt x="63665" y="40259"/>
                  </a:lnTo>
                  <a:lnTo>
                    <a:pt x="65189" y="49720"/>
                  </a:lnTo>
                  <a:lnTo>
                    <a:pt x="69583" y="56438"/>
                  </a:lnTo>
                  <a:lnTo>
                    <a:pt x="76568" y="60439"/>
                  </a:lnTo>
                  <a:lnTo>
                    <a:pt x="85877" y="61772"/>
                  </a:lnTo>
                  <a:lnTo>
                    <a:pt x="89230" y="61772"/>
                  </a:lnTo>
                  <a:lnTo>
                    <a:pt x="94246" y="61341"/>
                  </a:lnTo>
                  <a:lnTo>
                    <a:pt x="102006" y="57454"/>
                  </a:lnTo>
                  <a:lnTo>
                    <a:pt x="102628" y="57188"/>
                  </a:lnTo>
                  <a:lnTo>
                    <a:pt x="102628" y="55854"/>
                  </a:lnTo>
                  <a:lnTo>
                    <a:pt x="102552" y="54800"/>
                  </a:lnTo>
                  <a:lnTo>
                    <a:pt x="102273" y="52260"/>
                  </a:lnTo>
                  <a:lnTo>
                    <a:pt x="101930" y="49517"/>
                  </a:lnTo>
                  <a:lnTo>
                    <a:pt x="100507" y="49428"/>
                  </a:lnTo>
                  <a:lnTo>
                    <a:pt x="99542" y="50304"/>
                  </a:lnTo>
                  <a:lnTo>
                    <a:pt x="94348" y="54800"/>
                  </a:lnTo>
                  <a:lnTo>
                    <a:pt x="89052" y="55422"/>
                  </a:lnTo>
                  <a:lnTo>
                    <a:pt x="86233" y="55422"/>
                  </a:lnTo>
                  <a:lnTo>
                    <a:pt x="76276" y="55854"/>
                  </a:lnTo>
                  <a:lnTo>
                    <a:pt x="75209" y="48006"/>
                  </a:lnTo>
                  <a:lnTo>
                    <a:pt x="74955" y="42354"/>
                  </a:lnTo>
                  <a:lnTo>
                    <a:pt x="100952" y="42354"/>
                  </a:lnTo>
                  <a:lnTo>
                    <a:pt x="103162" y="42278"/>
                  </a:lnTo>
                  <a:close/>
                </a:path>
                <a:path w="254635" h="62230">
                  <a:moveTo>
                    <a:pt x="138379" y="19875"/>
                  </a:moveTo>
                  <a:lnTo>
                    <a:pt x="134315" y="19875"/>
                  </a:lnTo>
                  <a:lnTo>
                    <a:pt x="127876" y="20739"/>
                  </a:lnTo>
                  <a:lnTo>
                    <a:pt x="123736" y="30251"/>
                  </a:lnTo>
                  <a:lnTo>
                    <a:pt x="123647" y="21717"/>
                  </a:lnTo>
                  <a:lnTo>
                    <a:pt x="123024" y="20294"/>
                  </a:lnTo>
                  <a:lnTo>
                    <a:pt x="113423" y="20294"/>
                  </a:lnTo>
                  <a:lnTo>
                    <a:pt x="112369" y="21272"/>
                  </a:lnTo>
                  <a:lnTo>
                    <a:pt x="112369" y="59855"/>
                  </a:lnTo>
                  <a:lnTo>
                    <a:pt x="113334" y="60883"/>
                  </a:lnTo>
                  <a:lnTo>
                    <a:pt x="123202" y="60883"/>
                  </a:lnTo>
                  <a:lnTo>
                    <a:pt x="124091" y="59753"/>
                  </a:lnTo>
                  <a:lnTo>
                    <a:pt x="124091" y="32524"/>
                  </a:lnTo>
                  <a:lnTo>
                    <a:pt x="131051" y="29121"/>
                  </a:lnTo>
                  <a:lnTo>
                    <a:pt x="136613" y="28765"/>
                  </a:lnTo>
                  <a:lnTo>
                    <a:pt x="138201" y="28676"/>
                  </a:lnTo>
                  <a:lnTo>
                    <a:pt x="138379" y="28676"/>
                  </a:lnTo>
                  <a:lnTo>
                    <a:pt x="138379" y="26390"/>
                  </a:lnTo>
                  <a:lnTo>
                    <a:pt x="138379" y="19875"/>
                  </a:lnTo>
                  <a:close/>
                </a:path>
                <a:path w="254635" h="62230">
                  <a:moveTo>
                    <a:pt x="184594" y="23037"/>
                  </a:moveTo>
                  <a:lnTo>
                    <a:pt x="180721" y="19418"/>
                  </a:lnTo>
                  <a:lnTo>
                    <a:pt x="162471" y="19418"/>
                  </a:lnTo>
                  <a:lnTo>
                    <a:pt x="158508" y="26123"/>
                  </a:lnTo>
                  <a:lnTo>
                    <a:pt x="157365" y="28511"/>
                  </a:lnTo>
                  <a:lnTo>
                    <a:pt x="157276" y="21272"/>
                  </a:lnTo>
                  <a:lnTo>
                    <a:pt x="156667" y="19850"/>
                  </a:lnTo>
                  <a:lnTo>
                    <a:pt x="146875" y="19850"/>
                  </a:lnTo>
                  <a:lnTo>
                    <a:pt x="145821" y="20828"/>
                  </a:lnTo>
                  <a:lnTo>
                    <a:pt x="145821" y="59817"/>
                  </a:lnTo>
                  <a:lnTo>
                    <a:pt x="146786" y="60883"/>
                  </a:lnTo>
                  <a:lnTo>
                    <a:pt x="156933" y="60883"/>
                  </a:lnTo>
                  <a:lnTo>
                    <a:pt x="157810" y="59740"/>
                  </a:lnTo>
                  <a:lnTo>
                    <a:pt x="157810" y="29400"/>
                  </a:lnTo>
                  <a:lnTo>
                    <a:pt x="162915" y="25768"/>
                  </a:lnTo>
                  <a:lnTo>
                    <a:pt x="171742" y="25768"/>
                  </a:lnTo>
                  <a:lnTo>
                    <a:pt x="172618" y="27813"/>
                  </a:lnTo>
                  <a:lnTo>
                    <a:pt x="172618" y="59474"/>
                  </a:lnTo>
                  <a:lnTo>
                    <a:pt x="173240" y="60883"/>
                  </a:lnTo>
                  <a:lnTo>
                    <a:pt x="183718" y="60883"/>
                  </a:lnTo>
                  <a:lnTo>
                    <a:pt x="184594" y="59740"/>
                  </a:lnTo>
                  <a:lnTo>
                    <a:pt x="184594" y="56362"/>
                  </a:lnTo>
                  <a:lnTo>
                    <a:pt x="184594" y="23037"/>
                  </a:lnTo>
                  <a:close/>
                </a:path>
                <a:path w="254635" h="62230">
                  <a:moveTo>
                    <a:pt x="233337" y="42278"/>
                  </a:moveTo>
                  <a:lnTo>
                    <a:pt x="223545" y="20929"/>
                  </a:lnTo>
                  <a:lnTo>
                    <a:pt x="223545" y="37693"/>
                  </a:lnTo>
                  <a:lnTo>
                    <a:pt x="205206" y="37693"/>
                  </a:lnTo>
                  <a:lnTo>
                    <a:pt x="205486" y="32346"/>
                  </a:lnTo>
                  <a:lnTo>
                    <a:pt x="207251" y="25768"/>
                  </a:lnTo>
                  <a:lnTo>
                    <a:pt x="221957" y="25768"/>
                  </a:lnTo>
                  <a:lnTo>
                    <a:pt x="223215" y="30607"/>
                  </a:lnTo>
                  <a:lnTo>
                    <a:pt x="223342" y="32346"/>
                  </a:lnTo>
                  <a:lnTo>
                    <a:pt x="223545" y="37693"/>
                  </a:lnTo>
                  <a:lnTo>
                    <a:pt x="223545" y="20929"/>
                  </a:lnTo>
                  <a:lnTo>
                    <a:pt x="223329" y="20777"/>
                  </a:lnTo>
                  <a:lnTo>
                    <a:pt x="214909" y="19418"/>
                  </a:lnTo>
                  <a:lnTo>
                    <a:pt x="205676" y="20586"/>
                  </a:lnTo>
                  <a:lnTo>
                    <a:pt x="199085" y="24638"/>
                  </a:lnTo>
                  <a:lnTo>
                    <a:pt x="195160" y="31292"/>
                  </a:lnTo>
                  <a:lnTo>
                    <a:pt x="193852" y="40259"/>
                  </a:lnTo>
                  <a:lnTo>
                    <a:pt x="195376" y="49720"/>
                  </a:lnTo>
                  <a:lnTo>
                    <a:pt x="199758" y="56438"/>
                  </a:lnTo>
                  <a:lnTo>
                    <a:pt x="206743" y="60439"/>
                  </a:lnTo>
                  <a:lnTo>
                    <a:pt x="216065" y="61772"/>
                  </a:lnTo>
                  <a:lnTo>
                    <a:pt x="219405" y="61772"/>
                  </a:lnTo>
                  <a:lnTo>
                    <a:pt x="224421" y="61341"/>
                  </a:lnTo>
                  <a:lnTo>
                    <a:pt x="232194" y="57454"/>
                  </a:lnTo>
                  <a:lnTo>
                    <a:pt x="232803" y="57188"/>
                  </a:lnTo>
                  <a:lnTo>
                    <a:pt x="232803" y="55854"/>
                  </a:lnTo>
                  <a:lnTo>
                    <a:pt x="232727" y="54800"/>
                  </a:lnTo>
                  <a:lnTo>
                    <a:pt x="232448" y="52260"/>
                  </a:lnTo>
                  <a:lnTo>
                    <a:pt x="232105" y="49517"/>
                  </a:lnTo>
                  <a:lnTo>
                    <a:pt x="230682" y="49428"/>
                  </a:lnTo>
                  <a:lnTo>
                    <a:pt x="229717" y="50304"/>
                  </a:lnTo>
                  <a:lnTo>
                    <a:pt x="224523" y="54800"/>
                  </a:lnTo>
                  <a:lnTo>
                    <a:pt x="219227" y="55422"/>
                  </a:lnTo>
                  <a:lnTo>
                    <a:pt x="216395" y="55422"/>
                  </a:lnTo>
                  <a:lnTo>
                    <a:pt x="206451" y="55854"/>
                  </a:lnTo>
                  <a:lnTo>
                    <a:pt x="205384" y="48006"/>
                  </a:lnTo>
                  <a:lnTo>
                    <a:pt x="205130" y="42354"/>
                  </a:lnTo>
                  <a:lnTo>
                    <a:pt x="231127" y="42354"/>
                  </a:lnTo>
                  <a:lnTo>
                    <a:pt x="233337" y="42278"/>
                  </a:lnTo>
                  <a:close/>
                </a:path>
                <a:path w="254635" h="62230">
                  <a:moveTo>
                    <a:pt x="254266" y="1409"/>
                  </a:moveTo>
                  <a:lnTo>
                    <a:pt x="253644" y="0"/>
                  </a:lnTo>
                  <a:lnTo>
                    <a:pt x="243598" y="0"/>
                  </a:lnTo>
                  <a:lnTo>
                    <a:pt x="242544" y="965"/>
                  </a:lnTo>
                  <a:lnTo>
                    <a:pt x="242544" y="59842"/>
                  </a:lnTo>
                  <a:lnTo>
                    <a:pt x="243509" y="60883"/>
                  </a:lnTo>
                  <a:lnTo>
                    <a:pt x="253390" y="60883"/>
                  </a:lnTo>
                  <a:lnTo>
                    <a:pt x="254266" y="59753"/>
                  </a:lnTo>
                  <a:lnTo>
                    <a:pt x="254266" y="56680"/>
                  </a:lnTo>
                  <a:lnTo>
                    <a:pt x="254266" y="1409"/>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51" name="object 73">
              <a:extLst>
                <a:ext uri="{FF2B5EF4-FFF2-40B4-BE49-F238E27FC236}">
                  <a16:creationId xmlns:a16="http://schemas.microsoft.com/office/drawing/2014/main" id="{DC7CA813-2F4F-10FD-B1AA-731913D18E4F}"/>
                </a:ext>
              </a:extLst>
            </p:cNvPr>
            <p:cNvPicPr/>
            <p:nvPr/>
          </p:nvPicPr>
          <p:blipFill>
            <a:blip r:embed="rId22" cstate="print"/>
            <a:stretch>
              <a:fillRect/>
            </a:stretch>
          </p:blipFill>
          <p:spPr>
            <a:xfrm>
              <a:off x="2026383" y="1212527"/>
              <a:ext cx="1675578" cy="277159"/>
            </a:xfrm>
            <a:prstGeom prst="rect">
              <a:avLst/>
            </a:prstGeom>
          </p:spPr>
        </p:pic>
        <p:sp>
          <p:nvSpPr>
            <p:cNvPr id="52" name="object 74">
              <a:extLst>
                <a:ext uri="{FF2B5EF4-FFF2-40B4-BE49-F238E27FC236}">
                  <a16:creationId xmlns:a16="http://schemas.microsoft.com/office/drawing/2014/main" id="{6C573CB0-B730-B037-1167-5DB113E69E36}"/>
                </a:ext>
              </a:extLst>
            </p:cNvPr>
            <p:cNvSpPr/>
            <p:nvPr/>
          </p:nvSpPr>
          <p:spPr>
            <a:xfrm>
              <a:off x="1705965" y="479856"/>
              <a:ext cx="2345055" cy="320040"/>
            </a:xfrm>
            <a:custGeom>
              <a:avLst/>
              <a:gdLst/>
              <a:ahLst/>
              <a:cxnLst/>
              <a:rect l="l" t="t" r="r" b="b"/>
              <a:pathLst>
                <a:path w="2345054" h="320040">
                  <a:moveTo>
                    <a:pt x="2344839" y="63944"/>
                  </a:moveTo>
                  <a:lnTo>
                    <a:pt x="2280894" y="63944"/>
                  </a:lnTo>
                  <a:lnTo>
                    <a:pt x="2280894" y="0"/>
                  </a:lnTo>
                  <a:lnTo>
                    <a:pt x="63957" y="0"/>
                  </a:lnTo>
                  <a:lnTo>
                    <a:pt x="63957" y="63944"/>
                  </a:lnTo>
                  <a:lnTo>
                    <a:pt x="0" y="63944"/>
                  </a:lnTo>
                  <a:lnTo>
                    <a:pt x="0" y="255790"/>
                  </a:lnTo>
                  <a:lnTo>
                    <a:pt x="63957" y="255790"/>
                  </a:lnTo>
                  <a:lnTo>
                    <a:pt x="63957" y="319747"/>
                  </a:lnTo>
                  <a:lnTo>
                    <a:pt x="2280894" y="319747"/>
                  </a:lnTo>
                  <a:lnTo>
                    <a:pt x="2280894" y="255790"/>
                  </a:lnTo>
                  <a:lnTo>
                    <a:pt x="2344839" y="255790"/>
                  </a:lnTo>
                  <a:lnTo>
                    <a:pt x="2344839" y="63944"/>
                  </a:lnTo>
                  <a:close/>
                </a:path>
              </a:pathLst>
            </a:custGeom>
            <a:solidFill>
              <a:srgbClr val="FFF8A7"/>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53" name="object 75">
              <a:extLst>
                <a:ext uri="{FF2B5EF4-FFF2-40B4-BE49-F238E27FC236}">
                  <a16:creationId xmlns:a16="http://schemas.microsoft.com/office/drawing/2014/main" id="{47A289B3-8165-A405-CA11-DC6D7CA363A4}"/>
                </a:ext>
              </a:extLst>
            </p:cNvPr>
            <p:cNvPicPr/>
            <p:nvPr/>
          </p:nvPicPr>
          <p:blipFill>
            <a:blip r:embed="rId23" cstate="print"/>
            <a:stretch>
              <a:fillRect/>
            </a:stretch>
          </p:blipFill>
          <p:spPr>
            <a:xfrm>
              <a:off x="1700646" y="474518"/>
              <a:ext cx="74609" cy="330405"/>
            </a:xfrm>
            <a:prstGeom prst="rect">
              <a:avLst/>
            </a:prstGeom>
          </p:spPr>
        </p:pic>
        <p:sp>
          <p:nvSpPr>
            <p:cNvPr id="54" name="object 76">
              <a:extLst>
                <a:ext uri="{FF2B5EF4-FFF2-40B4-BE49-F238E27FC236}">
                  <a16:creationId xmlns:a16="http://schemas.microsoft.com/office/drawing/2014/main" id="{4080DA5D-06A6-2EDC-5DF0-5291F2A09F1A}"/>
                </a:ext>
              </a:extLst>
            </p:cNvPr>
            <p:cNvSpPr/>
            <p:nvPr/>
          </p:nvSpPr>
          <p:spPr>
            <a:xfrm>
              <a:off x="1769926" y="794265"/>
              <a:ext cx="2217420" cy="10795"/>
            </a:xfrm>
            <a:custGeom>
              <a:avLst/>
              <a:gdLst/>
              <a:ahLst/>
              <a:cxnLst/>
              <a:rect l="l" t="t" r="r" b="b"/>
              <a:pathLst>
                <a:path w="2217420" h="10795">
                  <a:moveTo>
                    <a:pt x="0" y="10658"/>
                  </a:moveTo>
                  <a:lnTo>
                    <a:pt x="2216936" y="10658"/>
                  </a:lnTo>
                  <a:lnTo>
                    <a:pt x="2216936"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55" name="object 77">
              <a:extLst>
                <a:ext uri="{FF2B5EF4-FFF2-40B4-BE49-F238E27FC236}">
                  <a16:creationId xmlns:a16="http://schemas.microsoft.com/office/drawing/2014/main" id="{9A5BC137-87DA-B6D8-2855-38F96840FFED}"/>
                </a:ext>
              </a:extLst>
            </p:cNvPr>
            <p:cNvPicPr/>
            <p:nvPr/>
          </p:nvPicPr>
          <p:blipFill>
            <a:blip r:embed="rId24" cstate="print"/>
            <a:stretch>
              <a:fillRect/>
            </a:stretch>
          </p:blipFill>
          <p:spPr>
            <a:xfrm>
              <a:off x="3981534" y="474518"/>
              <a:ext cx="74606" cy="330405"/>
            </a:xfrm>
            <a:prstGeom prst="rect">
              <a:avLst/>
            </a:prstGeom>
          </p:spPr>
        </p:pic>
        <p:sp>
          <p:nvSpPr>
            <p:cNvPr id="56" name="object 78">
              <a:extLst>
                <a:ext uri="{FF2B5EF4-FFF2-40B4-BE49-F238E27FC236}">
                  <a16:creationId xmlns:a16="http://schemas.microsoft.com/office/drawing/2014/main" id="{26727B6F-78FC-F35D-70D1-41B2F04638A1}"/>
                </a:ext>
              </a:extLst>
            </p:cNvPr>
            <p:cNvSpPr/>
            <p:nvPr/>
          </p:nvSpPr>
          <p:spPr>
            <a:xfrm>
              <a:off x="1769926" y="474518"/>
              <a:ext cx="2217420" cy="10795"/>
            </a:xfrm>
            <a:custGeom>
              <a:avLst/>
              <a:gdLst/>
              <a:ahLst/>
              <a:cxnLst/>
              <a:rect l="l" t="t" r="r" b="b"/>
              <a:pathLst>
                <a:path w="2217420" h="10795">
                  <a:moveTo>
                    <a:pt x="0" y="10658"/>
                  </a:moveTo>
                  <a:lnTo>
                    <a:pt x="2216936" y="10658"/>
                  </a:lnTo>
                  <a:lnTo>
                    <a:pt x="2216936" y="0"/>
                  </a:lnTo>
                  <a:lnTo>
                    <a:pt x="0" y="0"/>
                  </a:lnTo>
                  <a:lnTo>
                    <a:pt x="0" y="10658"/>
                  </a:lnTo>
                  <a:close/>
                </a:path>
              </a:pathLst>
            </a:custGeom>
            <a:solidFill>
              <a:srgbClr val="D9CB2F"/>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sp>
          <p:nvSpPr>
            <p:cNvPr id="57" name="object 79">
              <a:extLst>
                <a:ext uri="{FF2B5EF4-FFF2-40B4-BE49-F238E27FC236}">
                  <a16:creationId xmlns:a16="http://schemas.microsoft.com/office/drawing/2014/main" id="{552DB67D-81B8-4C78-DEB6-04B42166A95D}"/>
                </a:ext>
              </a:extLst>
            </p:cNvPr>
            <p:cNvSpPr/>
            <p:nvPr/>
          </p:nvSpPr>
          <p:spPr>
            <a:xfrm>
              <a:off x="2681757" y="538073"/>
              <a:ext cx="445134" cy="62230"/>
            </a:xfrm>
            <a:custGeom>
              <a:avLst/>
              <a:gdLst/>
              <a:ahLst/>
              <a:cxnLst/>
              <a:rect l="l" t="t" r="r" b="b"/>
              <a:pathLst>
                <a:path w="445135" h="62229">
                  <a:moveTo>
                    <a:pt x="51130" y="31508"/>
                  </a:moveTo>
                  <a:lnTo>
                    <a:pt x="38874" y="29578"/>
                  </a:lnTo>
                  <a:lnTo>
                    <a:pt x="38874" y="32258"/>
                  </a:lnTo>
                  <a:lnTo>
                    <a:pt x="38874" y="52705"/>
                  </a:lnTo>
                  <a:lnTo>
                    <a:pt x="29451" y="53314"/>
                  </a:lnTo>
                  <a:lnTo>
                    <a:pt x="12433" y="53314"/>
                  </a:lnTo>
                  <a:lnTo>
                    <a:pt x="12433" y="32651"/>
                  </a:lnTo>
                  <a:lnTo>
                    <a:pt x="23533" y="32651"/>
                  </a:lnTo>
                  <a:lnTo>
                    <a:pt x="26619" y="32258"/>
                  </a:lnTo>
                  <a:lnTo>
                    <a:pt x="38874" y="32258"/>
                  </a:lnTo>
                  <a:lnTo>
                    <a:pt x="38874" y="29578"/>
                  </a:lnTo>
                  <a:lnTo>
                    <a:pt x="35610" y="29057"/>
                  </a:lnTo>
                  <a:lnTo>
                    <a:pt x="43738" y="27203"/>
                  </a:lnTo>
                  <a:lnTo>
                    <a:pt x="44653" y="26301"/>
                  </a:lnTo>
                  <a:lnTo>
                    <a:pt x="48387" y="22656"/>
                  </a:lnTo>
                  <a:lnTo>
                    <a:pt x="48387" y="15811"/>
                  </a:lnTo>
                  <a:lnTo>
                    <a:pt x="45694" y="7581"/>
                  </a:lnTo>
                  <a:lnTo>
                    <a:pt x="45402" y="6680"/>
                  </a:lnTo>
                  <a:lnTo>
                    <a:pt x="38544" y="1981"/>
                  </a:lnTo>
                  <a:lnTo>
                    <a:pt x="36410" y="1498"/>
                  </a:lnTo>
                  <a:lnTo>
                    <a:pt x="36410" y="7975"/>
                  </a:lnTo>
                  <a:lnTo>
                    <a:pt x="36410" y="26301"/>
                  </a:lnTo>
                  <a:lnTo>
                    <a:pt x="12433" y="26301"/>
                  </a:lnTo>
                  <a:lnTo>
                    <a:pt x="12433" y="7581"/>
                  </a:lnTo>
                  <a:lnTo>
                    <a:pt x="22745" y="7581"/>
                  </a:lnTo>
                  <a:lnTo>
                    <a:pt x="26174" y="7708"/>
                  </a:lnTo>
                  <a:lnTo>
                    <a:pt x="36410" y="7975"/>
                  </a:lnTo>
                  <a:lnTo>
                    <a:pt x="36410" y="1498"/>
                  </a:lnTo>
                  <a:lnTo>
                    <a:pt x="31000" y="254"/>
                  </a:lnTo>
                  <a:lnTo>
                    <a:pt x="25920" y="0"/>
                  </a:lnTo>
                  <a:lnTo>
                    <a:pt x="1066" y="0"/>
                  </a:lnTo>
                  <a:lnTo>
                    <a:pt x="0" y="977"/>
                  </a:lnTo>
                  <a:lnTo>
                    <a:pt x="0" y="59842"/>
                  </a:lnTo>
                  <a:lnTo>
                    <a:pt x="977" y="60883"/>
                  </a:lnTo>
                  <a:lnTo>
                    <a:pt x="28384" y="60883"/>
                  </a:lnTo>
                  <a:lnTo>
                    <a:pt x="34696" y="60693"/>
                  </a:lnTo>
                  <a:lnTo>
                    <a:pt x="42202" y="58686"/>
                  </a:lnTo>
                  <a:lnTo>
                    <a:pt x="48501" y="53594"/>
                  </a:lnTo>
                  <a:lnTo>
                    <a:pt x="48577" y="53314"/>
                  </a:lnTo>
                  <a:lnTo>
                    <a:pt x="51130" y="44208"/>
                  </a:lnTo>
                  <a:lnTo>
                    <a:pt x="51130" y="32258"/>
                  </a:lnTo>
                  <a:lnTo>
                    <a:pt x="51130" y="31508"/>
                  </a:lnTo>
                  <a:close/>
                </a:path>
                <a:path w="445135" h="62229">
                  <a:moveTo>
                    <a:pt x="103657" y="41198"/>
                  </a:moveTo>
                  <a:lnTo>
                    <a:pt x="102336" y="31800"/>
                  </a:lnTo>
                  <a:lnTo>
                    <a:pt x="98806" y="25768"/>
                  </a:lnTo>
                  <a:lnTo>
                    <a:pt x="98336" y="24980"/>
                  </a:lnTo>
                  <a:lnTo>
                    <a:pt x="91681" y="20840"/>
                  </a:lnTo>
                  <a:lnTo>
                    <a:pt x="91681" y="25768"/>
                  </a:lnTo>
                  <a:lnTo>
                    <a:pt x="91681" y="54902"/>
                  </a:lnTo>
                  <a:lnTo>
                    <a:pt x="72720" y="54902"/>
                  </a:lnTo>
                  <a:lnTo>
                    <a:pt x="72720" y="25768"/>
                  </a:lnTo>
                  <a:lnTo>
                    <a:pt x="91681" y="25768"/>
                  </a:lnTo>
                  <a:lnTo>
                    <a:pt x="91681" y="20840"/>
                  </a:lnTo>
                  <a:lnTo>
                    <a:pt x="82245" y="19418"/>
                  </a:lnTo>
                  <a:lnTo>
                    <a:pt x="72669" y="20853"/>
                  </a:lnTo>
                  <a:lnTo>
                    <a:pt x="65976" y="25069"/>
                  </a:lnTo>
                  <a:lnTo>
                    <a:pt x="62026" y="31915"/>
                  </a:lnTo>
                  <a:lnTo>
                    <a:pt x="60744" y="41198"/>
                  </a:lnTo>
                  <a:lnTo>
                    <a:pt x="62141" y="50380"/>
                  </a:lnTo>
                  <a:lnTo>
                    <a:pt x="66255" y="56781"/>
                  </a:lnTo>
                  <a:lnTo>
                    <a:pt x="72974" y="60540"/>
                  </a:lnTo>
                  <a:lnTo>
                    <a:pt x="82143" y="61772"/>
                  </a:lnTo>
                  <a:lnTo>
                    <a:pt x="91376" y="60540"/>
                  </a:lnTo>
                  <a:lnTo>
                    <a:pt x="98094" y="56819"/>
                  </a:lnTo>
                  <a:lnTo>
                    <a:pt x="99339" y="54902"/>
                  </a:lnTo>
                  <a:lnTo>
                    <a:pt x="102247" y="50419"/>
                  </a:lnTo>
                  <a:lnTo>
                    <a:pt x="103657" y="41198"/>
                  </a:lnTo>
                  <a:close/>
                </a:path>
                <a:path w="445135" h="62229">
                  <a:moveTo>
                    <a:pt x="156095" y="41198"/>
                  </a:moveTo>
                  <a:lnTo>
                    <a:pt x="154774" y="31800"/>
                  </a:lnTo>
                  <a:lnTo>
                    <a:pt x="151244" y="25768"/>
                  </a:lnTo>
                  <a:lnTo>
                    <a:pt x="150787" y="24980"/>
                  </a:lnTo>
                  <a:lnTo>
                    <a:pt x="144119" y="20840"/>
                  </a:lnTo>
                  <a:lnTo>
                    <a:pt x="144119" y="25768"/>
                  </a:lnTo>
                  <a:lnTo>
                    <a:pt x="144119" y="54902"/>
                  </a:lnTo>
                  <a:lnTo>
                    <a:pt x="125171" y="54902"/>
                  </a:lnTo>
                  <a:lnTo>
                    <a:pt x="125171" y="25768"/>
                  </a:lnTo>
                  <a:lnTo>
                    <a:pt x="144119" y="25768"/>
                  </a:lnTo>
                  <a:lnTo>
                    <a:pt x="144119" y="20840"/>
                  </a:lnTo>
                  <a:lnTo>
                    <a:pt x="134683" y="19418"/>
                  </a:lnTo>
                  <a:lnTo>
                    <a:pt x="125120" y="20853"/>
                  </a:lnTo>
                  <a:lnTo>
                    <a:pt x="118414" y="25069"/>
                  </a:lnTo>
                  <a:lnTo>
                    <a:pt x="114465" y="31915"/>
                  </a:lnTo>
                  <a:lnTo>
                    <a:pt x="113182" y="41198"/>
                  </a:lnTo>
                  <a:lnTo>
                    <a:pt x="114579" y="50380"/>
                  </a:lnTo>
                  <a:lnTo>
                    <a:pt x="118706" y="56781"/>
                  </a:lnTo>
                  <a:lnTo>
                    <a:pt x="125412" y="60540"/>
                  </a:lnTo>
                  <a:lnTo>
                    <a:pt x="134594" y="61772"/>
                  </a:lnTo>
                  <a:lnTo>
                    <a:pt x="143814" y="60540"/>
                  </a:lnTo>
                  <a:lnTo>
                    <a:pt x="150533" y="56819"/>
                  </a:lnTo>
                  <a:lnTo>
                    <a:pt x="151777" y="54902"/>
                  </a:lnTo>
                  <a:lnTo>
                    <a:pt x="154686" y="50419"/>
                  </a:lnTo>
                  <a:lnTo>
                    <a:pt x="156095" y="41198"/>
                  </a:lnTo>
                  <a:close/>
                </a:path>
                <a:path w="445135" h="62229">
                  <a:moveTo>
                    <a:pt x="192836" y="56388"/>
                  </a:moveTo>
                  <a:lnTo>
                    <a:pt x="192138" y="53822"/>
                  </a:lnTo>
                  <a:lnTo>
                    <a:pt x="191693" y="52070"/>
                  </a:lnTo>
                  <a:lnTo>
                    <a:pt x="191516" y="51536"/>
                  </a:lnTo>
                  <a:lnTo>
                    <a:pt x="190284" y="51536"/>
                  </a:lnTo>
                  <a:lnTo>
                    <a:pt x="189661" y="52158"/>
                  </a:lnTo>
                  <a:lnTo>
                    <a:pt x="188696" y="52857"/>
                  </a:lnTo>
                  <a:lnTo>
                    <a:pt x="186309" y="54902"/>
                  </a:lnTo>
                  <a:lnTo>
                    <a:pt x="180492" y="54902"/>
                  </a:lnTo>
                  <a:lnTo>
                    <a:pt x="179171" y="53301"/>
                  </a:lnTo>
                  <a:lnTo>
                    <a:pt x="179171" y="26657"/>
                  </a:lnTo>
                  <a:lnTo>
                    <a:pt x="191249" y="26657"/>
                  </a:lnTo>
                  <a:lnTo>
                    <a:pt x="191249" y="20294"/>
                  </a:lnTo>
                  <a:lnTo>
                    <a:pt x="179171" y="20294"/>
                  </a:lnTo>
                  <a:lnTo>
                    <a:pt x="179171" y="10236"/>
                  </a:lnTo>
                  <a:lnTo>
                    <a:pt x="178562" y="8826"/>
                  </a:lnTo>
                  <a:lnTo>
                    <a:pt x="169037" y="8826"/>
                  </a:lnTo>
                  <a:lnTo>
                    <a:pt x="167982" y="9791"/>
                  </a:lnTo>
                  <a:lnTo>
                    <a:pt x="167982" y="20294"/>
                  </a:lnTo>
                  <a:lnTo>
                    <a:pt x="161721" y="20294"/>
                  </a:lnTo>
                  <a:lnTo>
                    <a:pt x="161721" y="26657"/>
                  </a:lnTo>
                  <a:lnTo>
                    <a:pt x="167716" y="26657"/>
                  </a:lnTo>
                  <a:lnTo>
                    <a:pt x="167716" y="57988"/>
                  </a:lnTo>
                  <a:lnTo>
                    <a:pt x="170891" y="61772"/>
                  </a:lnTo>
                  <a:lnTo>
                    <a:pt x="181635" y="61772"/>
                  </a:lnTo>
                  <a:lnTo>
                    <a:pt x="186232" y="60363"/>
                  </a:lnTo>
                  <a:lnTo>
                    <a:pt x="187718" y="59918"/>
                  </a:lnTo>
                  <a:lnTo>
                    <a:pt x="192836" y="58331"/>
                  </a:lnTo>
                  <a:lnTo>
                    <a:pt x="192836" y="56667"/>
                  </a:lnTo>
                  <a:lnTo>
                    <a:pt x="192836" y="56388"/>
                  </a:lnTo>
                  <a:close/>
                </a:path>
                <a:path w="445135" h="62229">
                  <a:moveTo>
                    <a:pt x="213525" y="1409"/>
                  </a:moveTo>
                  <a:lnTo>
                    <a:pt x="212915" y="0"/>
                  </a:lnTo>
                  <a:lnTo>
                    <a:pt x="202857" y="0"/>
                  </a:lnTo>
                  <a:lnTo>
                    <a:pt x="201815" y="965"/>
                  </a:lnTo>
                  <a:lnTo>
                    <a:pt x="201815" y="59842"/>
                  </a:lnTo>
                  <a:lnTo>
                    <a:pt x="202780" y="60883"/>
                  </a:lnTo>
                  <a:lnTo>
                    <a:pt x="212648" y="60883"/>
                  </a:lnTo>
                  <a:lnTo>
                    <a:pt x="213525" y="59753"/>
                  </a:lnTo>
                  <a:lnTo>
                    <a:pt x="213525" y="56680"/>
                  </a:lnTo>
                  <a:lnTo>
                    <a:pt x="213525" y="1409"/>
                  </a:lnTo>
                  <a:close/>
                </a:path>
                <a:path w="445135" h="62229">
                  <a:moveTo>
                    <a:pt x="265239" y="41198"/>
                  </a:moveTo>
                  <a:lnTo>
                    <a:pt x="263918" y="31800"/>
                  </a:lnTo>
                  <a:lnTo>
                    <a:pt x="260388" y="25768"/>
                  </a:lnTo>
                  <a:lnTo>
                    <a:pt x="259930" y="24980"/>
                  </a:lnTo>
                  <a:lnTo>
                    <a:pt x="253263" y="20840"/>
                  </a:lnTo>
                  <a:lnTo>
                    <a:pt x="253263" y="25768"/>
                  </a:lnTo>
                  <a:lnTo>
                    <a:pt x="253263" y="54902"/>
                  </a:lnTo>
                  <a:lnTo>
                    <a:pt x="234302" y="54902"/>
                  </a:lnTo>
                  <a:lnTo>
                    <a:pt x="234302" y="25768"/>
                  </a:lnTo>
                  <a:lnTo>
                    <a:pt x="253263" y="25768"/>
                  </a:lnTo>
                  <a:lnTo>
                    <a:pt x="253263" y="20840"/>
                  </a:lnTo>
                  <a:lnTo>
                    <a:pt x="243827" y="19418"/>
                  </a:lnTo>
                  <a:lnTo>
                    <a:pt x="234264" y="20853"/>
                  </a:lnTo>
                  <a:lnTo>
                    <a:pt x="227558" y="25069"/>
                  </a:lnTo>
                  <a:lnTo>
                    <a:pt x="223621" y="31915"/>
                  </a:lnTo>
                  <a:lnTo>
                    <a:pt x="222326" y="41198"/>
                  </a:lnTo>
                  <a:lnTo>
                    <a:pt x="223723" y="50380"/>
                  </a:lnTo>
                  <a:lnTo>
                    <a:pt x="227850" y="56781"/>
                  </a:lnTo>
                  <a:lnTo>
                    <a:pt x="234556" y="60540"/>
                  </a:lnTo>
                  <a:lnTo>
                    <a:pt x="243738" y="61772"/>
                  </a:lnTo>
                  <a:lnTo>
                    <a:pt x="252958" y="60540"/>
                  </a:lnTo>
                  <a:lnTo>
                    <a:pt x="259676" y="56819"/>
                  </a:lnTo>
                  <a:lnTo>
                    <a:pt x="260921" y="54902"/>
                  </a:lnTo>
                  <a:lnTo>
                    <a:pt x="263829" y="50419"/>
                  </a:lnTo>
                  <a:lnTo>
                    <a:pt x="265239" y="41198"/>
                  </a:lnTo>
                  <a:close/>
                </a:path>
                <a:path w="445135" h="62229">
                  <a:moveTo>
                    <a:pt x="298907" y="55206"/>
                  </a:moveTo>
                  <a:lnTo>
                    <a:pt x="298754" y="55422"/>
                  </a:lnTo>
                  <a:lnTo>
                    <a:pt x="298907" y="55422"/>
                  </a:lnTo>
                  <a:lnTo>
                    <a:pt x="298907" y="55206"/>
                  </a:lnTo>
                  <a:close/>
                </a:path>
                <a:path w="445135" h="62229">
                  <a:moveTo>
                    <a:pt x="310883" y="19507"/>
                  </a:moveTo>
                  <a:lnTo>
                    <a:pt x="297484" y="19418"/>
                  </a:lnTo>
                  <a:lnTo>
                    <a:pt x="288937" y="19418"/>
                  </a:lnTo>
                  <a:lnTo>
                    <a:pt x="284530" y="19773"/>
                  </a:lnTo>
                  <a:lnTo>
                    <a:pt x="278625" y="22237"/>
                  </a:lnTo>
                  <a:lnTo>
                    <a:pt x="276771" y="23037"/>
                  </a:lnTo>
                  <a:lnTo>
                    <a:pt x="276339" y="23304"/>
                  </a:lnTo>
                  <a:lnTo>
                    <a:pt x="276377" y="25234"/>
                  </a:lnTo>
                  <a:lnTo>
                    <a:pt x="276860" y="29921"/>
                  </a:lnTo>
                  <a:lnTo>
                    <a:pt x="277037" y="31140"/>
                  </a:lnTo>
                  <a:lnTo>
                    <a:pt x="277482" y="31572"/>
                  </a:lnTo>
                  <a:lnTo>
                    <a:pt x="278536" y="31572"/>
                  </a:lnTo>
                  <a:lnTo>
                    <a:pt x="282854" y="27152"/>
                  </a:lnTo>
                  <a:lnTo>
                    <a:pt x="287261" y="25234"/>
                  </a:lnTo>
                  <a:lnTo>
                    <a:pt x="297484" y="25234"/>
                  </a:lnTo>
                  <a:lnTo>
                    <a:pt x="298907" y="28105"/>
                  </a:lnTo>
                  <a:lnTo>
                    <a:pt x="298907" y="36258"/>
                  </a:lnTo>
                  <a:lnTo>
                    <a:pt x="293509" y="36487"/>
                  </a:lnTo>
                  <a:lnTo>
                    <a:pt x="284657" y="37934"/>
                  </a:lnTo>
                  <a:lnTo>
                    <a:pt x="276377" y="41783"/>
                  </a:lnTo>
                  <a:lnTo>
                    <a:pt x="272719" y="49174"/>
                  </a:lnTo>
                  <a:lnTo>
                    <a:pt x="272846" y="55422"/>
                  </a:lnTo>
                  <a:lnTo>
                    <a:pt x="277660" y="61772"/>
                  </a:lnTo>
                  <a:lnTo>
                    <a:pt x="288417" y="61772"/>
                  </a:lnTo>
                  <a:lnTo>
                    <a:pt x="295021" y="60896"/>
                  </a:lnTo>
                  <a:lnTo>
                    <a:pt x="298754" y="55422"/>
                  </a:lnTo>
                  <a:lnTo>
                    <a:pt x="286550" y="55422"/>
                  </a:lnTo>
                  <a:lnTo>
                    <a:pt x="284175" y="52311"/>
                  </a:lnTo>
                  <a:lnTo>
                    <a:pt x="284175" y="40513"/>
                  </a:lnTo>
                  <a:lnTo>
                    <a:pt x="296430" y="39903"/>
                  </a:lnTo>
                  <a:lnTo>
                    <a:pt x="298907" y="39827"/>
                  </a:lnTo>
                  <a:lnTo>
                    <a:pt x="298907" y="55206"/>
                  </a:lnTo>
                  <a:lnTo>
                    <a:pt x="299161" y="54825"/>
                  </a:lnTo>
                  <a:lnTo>
                    <a:pt x="299275" y="59664"/>
                  </a:lnTo>
                  <a:lnTo>
                    <a:pt x="299770" y="60807"/>
                  </a:lnTo>
                  <a:lnTo>
                    <a:pt x="310007" y="60807"/>
                  </a:lnTo>
                  <a:lnTo>
                    <a:pt x="310883" y="59664"/>
                  </a:lnTo>
                  <a:lnTo>
                    <a:pt x="310883" y="54825"/>
                  </a:lnTo>
                  <a:lnTo>
                    <a:pt x="310883" y="39827"/>
                  </a:lnTo>
                  <a:lnTo>
                    <a:pt x="310883" y="25234"/>
                  </a:lnTo>
                  <a:lnTo>
                    <a:pt x="310883" y="19507"/>
                  </a:lnTo>
                  <a:close/>
                </a:path>
                <a:path w="445135" h="62229">
                  <a:moveTo>
                    <a:pt x="360476" y="23825"/>
                  </a:moveTo>
                  <a:lnTo>
                    <a:pt x="360362" y="1130"/>
                  </a:lnTo>
                  <a:lnTo>
                    <a:pt x="359854" y="0"/>
                  </a:lnTo>
                  <a:lnTo>
                    <a:pt x="349631" y="0"/>
                  </a:lnTo>
                  <a:lnTo>
                    <a:pt x="348754" y="1130"/>
                  </a:lnTo>
                  <a:lnTo>
                    <a:pt x="348754" y="23825"/>
                  </a:lnTo>
                  <a:lnTo>
                    <a:pt x="348475" y="23571"/>
                  </a:lnTo>
                  <a:lnTo>
                    <a:pt x="348475" y="52070"/>
                  </a:lnTo>
                  <a:lnTo>
                    <a:pt x="345935" y="53848"/>
                  </a:lnTo>
                  <a:lnTo>
                    <a:pt x="343725" y="55245"/>
                  </a:lnTo>
                  <a:lnTo>
                    <a:pt x="341693" y="55422"/>
                  </a:lnTo>
                  <a:lnTo>
                    <a:pt x="331749" y="55422"/>
                  </a:lnTo>
                  <a:lnTo>
                    <a:pt x="331749" y="25768"/>
                  </a:lnTo>
                  <a:lnTo>
                    <a:pt x="344170" y="25768"/>
                  </a:lnTo>
                  <a:lnTo>
                    <a:pt x="346557" y="26657"/>
                  </a:lnTo>
                  <a:lnTo>
                    <a:pt x="348411" y="28435"/>
                  </a:lnTo>
                  <a:lnTo>
                    <a:pt x="348475" y="52070"/>
                  </a:lnTo>
                  <a:lnTo>
                    <a:pt x="348475" y="23571"/>
                  </a:lnTo>
                  <a:lnTo>
                    <a:pt x="344779" y="20040"/>
                  </a:lnTo>
                  <a:lnTo>
                    <a:pt x="340372" y="19418"/>
                  </a:lnTo>
                  <a:lnTo>
                    <a:pt x="337642" y="19418"/>
                  </a:lnTo>
                  <a:lnTo>
                    <a:pt x="327304" y="22136"/>
                  </a:lnTo>
                  <a:lnTo>
                    <a:pt x="321983" y="28435"/>
                  </a:lnTo>
                  <a:lnTo>
                    <a:pt x="320027" y="35534"/>
                  </a:lnTo>
                  <a:lnTo>
                    <a:pt x="319747" y="40690"/>
                  </a:lnTo>
                  <a:lnTo>
                    <a:pt x="320027" y="45694"/>
                  </a:lnTo>
                  <a:lnTo>
                    <a:pt x="321932" y="52755"/>
                  </a:lnTo>
                  <a:lnTo>
                    <a:pt x="327113" y="59042"/>
                  </a:lnTo>
                  <a:lnTo>
                    <a:pt x="337197" y="61772"/>
                  </a:lnTo>
                  <a:lnTo>
                    <a:pt x="340906" y="61772"/>
                  </a:lnTo>
                  <a:lnTo>
                    <a:pt x="344690" y="60718"/>
                  </a:lnTo>
                  <a:lnTo>
                    <a:pt x="348475" y="56667"/>
                  </a:lnTo>
                  <a:lnTo>
                    <a:pt x="348475" y="59918"/>
                  </a:lnTo>
                  <a:lnTo>
                    <a:pt x="349719" y="60807"/>
                  </a:lnTo>
                  <a:lnTo>
                    <a:pt x="359587" y="60807"/>
                  </a:lnTo>
                  <a:lnTo>
                    <a:pt x="360476" y="59664"/>
                  </a:lnTo>
                  <a:lnTo>
                    <a:pt x="360476" y="56667"/>
                  </a:lnTo>
                  <a:lnTo>
                    <a:pt x="360476" y="55422"/>
                  </a:lnTo>
                  <a:lnTo>
                    <a:pt x="360476" y="25768"/>
                  </a:lnTo>
                  <a:lnTo>
                    <a:pt x="360476" y="23825"/>
                  </a:lnTo>
                  <a:close/>
                </a:path>
                <a:path w="445135" h="62229">
                  <a:moveTo>
                    <a:pt x="409295" y="42278"/>
                  </a:moveTo>
                  <a:lnTo>
                    <a:pt x="399503" y="20929"/>
                  </a:lnTo>
                  <a:lnTo>
                    <a:pt x="399503" y="37693"/>
                  </a:lnTo>
                  <a:lnTo>
                    <a:pt x="381165" y="37693"/>
                  </a:lnTo>
                  <a:lnTo>
                    <a:pt x="381444" y="32346"/>
                  </a:lnTo>
                  <a:lnTo>
                    <a:pt x="383209" y="25768"/>
                  </a:lnTo>
                  <a:lnTo>
                    <a:pt x="397916" y="25768"/>
                  </a:lnTo>
                  <a:lnTo>
                    <a:pt x="399173" y="30607"/>
                  </a:lnTo>
                  <a:lnTo>
                    <a:pt x="399300" y="32346"/>
                  </a:lnTo>
                  <a:lnTo>
                    <a:pt x="399503" y="37693"/>
                  </a:lnTo>
                  <a:lnTo>
                    <a:pt x="399503" y="20929"/>
                  </a:lnTo>
                  <a:lnTo>
                    <a:pt x="399288" y="20777"/>
                  </a:lnTo>
                  <a:lnTo>
                    <a:pt x="390867" y="19418"/>
                  </a:lnTo>
                  <a:lnTo>
                    <a:pt x="381635" y="20586"/>
                  </a:lnTo>
                  <a:lnTo>
                    <a:pt x="375043" y="24638"/>
                  </a:lnTo>
                  <a:lnTo>
                    <a:pt x="371106" y="31292"/>
                  </a:lnTo>
                  <a:lnTo>
                    <a:pt x="369798" y="40259"/>
                  </a:lnTo>
                  <a:lnTo>
                    <a:pt x="371322" y="49720"/>
                  </a:lnTo>
                  <a:lnTo>
                    <a:pt x="375716" y="56438"/>
                  </a:lnTo>
                  <a:lnTo>
                    <a:pt x="382701" y="60439"/>
                  </a:lnTo>
                  <a:lnTo>
                    <a:pt x="392010" y="61772"/>
                  </a:lnTo>
                  <a:lnTo>
                    <a:pt x="395363" y="61772"/>
                  </a:lnTo>
                  <a:lnTo>
                    <a:pt x="400380" y="61341"/>
                  </a:lnTo>
                  <a:lnTo>
                    <a:pt x="408139" y="57454"/>
                  </a:lnTo>
                  <a:lnTo>
                    <a:pt x="408762" y="57188"/>
                  </a:lnTo>
                  <a:lnTo>
                    <a:pt x="408762" y="55854"/>
                  </a:lnTo>
                  <a:lnTo>
                    <a:pt x="408686" y="54800"/>
                  </a:lnTo>
                  <a:lnTo>
                    <a:pt x="408406" y="52260"/>
                  </a:lnTo>
                  <a:lnTo>
                    <a:pt x="408063" y="49530"/>
                  </a:lnTo>
                  <a:lnTo>
                    <a:pt x="406641" y="49428"/>
                  </a:lnTo>
                  <a:lnTo>
                    <a:pt x="405676" y="50317"/>
                  </a:lnTo>
                  <a:lnTo>
                    <a:pt x="400481" y="54800"/>
                  </a:lnTo>
                  <a:lnTo>
                    <a:pt x="395185" y="55422"/>
                  </a:lnTo>
                  <a:lnTo>
                    <a:pt x="392366" y="55422"/>
                  </a:lnTo>
                  <a:lnTo>
                    <a:pt x="382409" y="55854"/>
                  </a:lnTo>
                  <a:lnTo>
                    <a:pt x="381342" y="48006"/>
                  </a:lnTo>
                  <a:lnTo>
                    <a:pt x="381088" y="42354"/>
                  </a:lnTo>
                  <a:lnTo>
                    <a:pt x="407085" y="42354"/>
                  </a:lnTo>
                  <a:lnTo>
                    <a:pt x="409295" y="42278"/>
                  </a:lnTo>
                  <a:close/>
                </a:path>
                <a:path w="445135" h="62229">
                  <a:moveTo>
                    <a:pt x="444512" y="19875"/>
                  </a:moveTo>
                  <a:lnTo>
                    <a:pt x="440448" y="19875"/>
                  </a:lnTo>
                  <a:lnTo>
                    <a:pt x="434009" y="20739"/>
                  </a:lnTo>
                  <a:lnTo>
                    <a:pt x="429869" y="30251"/>
                  </a:lnTo>
                  <a:lnTo>
                    <a:pt x="429780" y="21717"/>
                  </a:lnTo>
                  <a:lnTo>
                    <a:pt x="429158" y="20294"/>
                  </a:lnTo>
                  <a:lnTo>
                    <a:pt x="419557" y="20294"/>
                  </a:lnTo>
                  <a:lnTo>
                    <a:pt x="418503" y="21272"/>
                  </a:lnTo>
                  <a:lnTo>
                    <a:pt x="418503" y="59855"/>
                  </a:lnTo>
                  <a:lnTo>
                    <a:pt x="419468" y="60883"/>
                  </a:lnTo>
                  <a:lnTo>
                    <a:pt x="429336" y="60883"/>
                  </a:lnTo>
                  <a:lnTo>
                    <a:pt x="430225" y="59753"/>
                  </a:lnTo>
                  <a:lnTo>
                    <a:pt x="430225" y="32524"/>
                  </a:lnTo>
                  <a:lnTo>
                    <a:pt x="437184" y="29121"/>
                  </a:lnTo>
                  <a:lnTo>
                    <a:pt x="442747" y="28765"/>
                  </a:lnTo>
                  <a:lnTo>
                    <a:pt x="444334" y="28676"/>
                  </a:lnTo>
                  <a:lnTo>
                    <a:pt x="444512" y="28676"/>
                  </a:lnTo>
                  <a:lnTo>
                    <a:pt x="444512" y="26390"/>
                  </a:lnTo>
                  <a:lnTo>
                    <a:pt x="444512" y="19875"/>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58" name="object 80">
              <a:extLst>
                <a:ext uri="{FF2B5EF4-FFF2-40B4-BE49-F238E27FC236}">
                  <a16:creationId xmlns:a16="http://schemas.microsoft.com/office/drawing/2014/main" id="{FBE138DC-BB1D-014C-F204-4979842384B3}"/>
                </a:ext>
              </a:extLst>
            </p:cNvPr>
            <p:cNvPicPr/>
            <p:nvPr/>
          </p:nvPicPr>
          <p:blipFill>
            <a:blip r:embed="rId25" cstate="print"/>
            <a:stretch>
              <a:fillRect/>
            </a:stretch>
          </p:blipFill>
          <p:spPr>
            <a:xfrm>
              <a:off x="1986135" y="680674"/>
              <a:ext cx="1766922" cy="64414"/>
            </a:xfrm>
            <a:prstGeom prst="rect">
              <a:avLst/>
            </a:prstGeom>
          </p:spPr>
        </p:pic>
        <p:sp>
          <p:nvSpPr>
            <p:cNvPr id="59" name="object 81">
              <a:extLst>
                <a:ext uri="{FF2B5EF4-FFF2-40B4-BE49-F238E27FC236}">
                  <a16:creationId xmlns:a16="http://schemas.microsoft.com/office/drawing/2014/main" id="{F84662B8-57B0-E627-0285-3A3E1B9C33D4}"/>
                </a:ext>
              </a:extLst>
            </p:cNvPr>
            <p:cNvSpPr/>
            <p:nvPr/>
          </p:nvSpPr>
          <p:spPr>
            <a:xfrm>
              <a:off x="3762581" y="680674"/>
              <a:ext cx="6350" cy="55244"/>
            </a:xfrm>
            <a:custGeom>
              <a:avLst/>
              <a:gdLst/>
              <a:ahLst/>
              <a:cxnLst/>
              <a:rect l="l" t="t" r="r" b="b"/>
              <a:pathLst>
                <a:path w="6350" h="55245">
                  <a:moveTo>
                    <a:pt x="5940" y="0"/>
                  </a:moveTo>
                  <a:lnTo>
                    <a:pt x="0" y="0"/>
                  </a:lnTo>
                  <a:lnTo>
                    <a:pt x="0" y="54705"/>
                  </a:lnTo>
                  <a:lnTo>
                    <a:pt x="5940" y="54705"/>
                  </a:lnTo>
                  <a:lnTo>
                    <a:pt x="5940" y="0"/>
                  </a:lnTo>
                  <a:close/>
                </a:path>
              </a:pathLst>
            </a:custGeom>
            <a:solidFill>
              <a:srgbClr val="000000"/>
            </a:solidFill>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60" name="object 82">
              <a:extLst>
                <a:ext uri="{FF2B5EF4-FFF2-40B4-BE49-F238E27FC236}">
                  <a16:creationId xmlns:a16="http://schemas.microsoft.com/office/drawing/2014/main" id="{4E1CF888-2B8C-936D-F432-42DE25FB1D12}"/>
                </a:ext>
              </a:extLst>
            </p:cNvPr>
            <p:cNvPicPr/>
            <p:nvPr/>
          </p:nvPicPr>
          <p:blipFill>
            <a:blip r:embed="rId26" cstate="print"/>
            <a:stretch>
              <a:fillRect/>
            </a:stretch>
          </p:blipFill>
          <p:spPr>
            <a:xfrm>
              <a:off x="2846419" y="799594"/>
              <a:ext cx="63950" cy="206584"/>
            </a:xfrm>
            <a:prstGeom prst="rect">
              <a:avLst/>
            </a:prstGeom>
          </p:spPr>
        </p:pic>
        <p:sp>
          <p:nvSpPr>
            <p:cNvPr id="61" name="object 83">
              <a:extLst>
                <a:ext uri="{FF2B5EF4-FFF2-40B4-BE49-F238E27FC236}">
                  <a16:creationId xmlns:a16="http://schemas.microsoft.com/office/drawing/2014/main" id="{C084B350-B623-B36E-101D-9A4824C9059F}"/>
                </a:ext>
              </a:extLst>
            </p:cNvPr>
            <p:cNvSpPr/>
            <p:nvPr/>
          </p:nvSpPr>
          <p:spPr>
            <a:xfrm>
              <a:off x="2238892" y="2105244"/>
              <a:ext cx="640080" cy="135255"/>
            </a:xfrm>
            <a:custGeom>
              <a:avLst/>
              <a:gdLst/>
              <a:ahLst/>
              <a:cxnLst/>
              <a:rect l="l" t="t" r="r" b="b"/>
              <a:pathLst>
                <a:path w="640080" h="135255">
                  <a:moveTo>
                    <a:pt x="639504" y="0"/>
                  </a:moveTo>
                  <a:lnTo>
                    <a:pt x="639504" y="93261"/>
                  </a:lnTo>
                  <a:lnTo>
                    <a:pt x="0" y="93261"/>
                  </a:lnTo>
                  <a:lnTo>
                    <a:pt x="0" y="134637"/>
                  </a:lnTo>
                </a:path>
              </a:pathLst>
            </a:custGeom>
            <a:ln w="10658">
              <a:solidFill>
                <a:srgbClr val="000000"/>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62" name="object 84">
              <a:extLst>
                <a:ext uri="{FF2B5EF4-FFF2-40B4-BE49-F238E27FC236}">
                  <a16:creationId xmlns:a16="http://schemas.microsoft.com/office/drawing/2014/main" id="{6DE4B1A1-2EB3-17BC-88C7-F87A5C836DC7}"/>
                </a:ext>
              </a:extLst>
            </p:cNvPr>
            <p:cNvPicPr/>
            <p:nvPr/>
          </p:nvPicPr>
          <p:blipFill>
            <a:blip r:embed="rId27" cstate="print"/>
            <a:stretch>
              <a:fillRect/>
            </a:stretch>
          </p:blipFill>
          <p:spPr>
            <a:xfrm>
              <a:off x="2206918" y="2221226"/>
              <a:ext cx="63950" cy="63950"/>
            </a:xfrm>
            <a:prstGeom prst="rect">
              <a:avLst/>
            </a:prstGeom>
          </p:spPr>
        </p:pic>
        <p:sp>
          <p:nvSpPr>
            <p:cNvPr id="63" name="object 85">
              <a:extLst>
                <a:ext uri="{FF2B5EF4-FFF2-40B4-BE49-F238E27FC236}">
                  <a16:creationId xmlns:a16="http://schemas.microsoft.com/office/drawing/2014/main" id="{1B595E95-2052-E92D-57A2-9ED499DC3505}"/>
                </a:ext>
              </a:extLst>
            </p:cNvPr>
            <p:cNvSpPr/>
            <p:nvPr/>
          </p:nvSpPr>
          <p:spPr>
            <a:xfrm>
              <a:off x="2878396" y="2105244"/>
              <a:ext cx="640080" cy="135255"/>
            </a:xfrm>
            <a:custGeom>
              <a:avLst/>
              <a:gdLst/>
              <a:ahLst/>
              <a:cxnLst/>
              <a:rect l="l" t="t" r="r" b="b"/>
              <a:pathLst>
                <a:path w="640079" h="135255">
                  <a:moveTo>
                    <a:pt x="0" y="0"/>
                  </a:moveTo>
                  <a:lnTo>
                    <a:pt x="0" y="93261"/>
                  </a:lnTo>
                  <a:lnTo>
                    <a:pt x="639497" y="93261"/>
                  </a:lnTo>
                  <a:lnTo>
                    <a:pt x="639497" y="134637"/>
                  </a:lnTo>
                </a:path>
              </a:pathLst>
            </a:custGeom>
            <a:ln w="10658">
              <a:solidFill>
                <a:srgbClr val="000000"/>
              </a:solidFill>
            </a:ln>
          </p:spPr>
          <p:txBody>
            <a:bodyPr wrap="square" lIns="0" tIns="0" rIns="0" bIns="0" rtlCol="0"/>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endParaRPr sz="5069"/>
            </a:p>
          </p:txBody>
        </p:sp>
        <p:pic>
          <p:nvPicPr>
            <p:cNvPr id="64" name="object 86">
              <a:extLst>
                <a:ext uri="{FF2B5EF4-FFF2-40B4-BE49-F238E27FC236}">
                  <a16:creationId xmlns:a16="http://schemas.microsoft.com/office/drawing/2014/main" id="{A0CC758C-7C96-4074-C8B2-170A343D8A46}"/>
                </a:ext>
              </a:extLst>
            </p:cNvPr>
            <p:cNvPicPr/>
            <p:nvPr/>
          </p:nvPicPr>
          <p:blipFill>
            <a:blip r:embed="rId28" cstate="print"/>
            <a:stretch>
              <a:fillRect/>
            </a:stretch>
          </p:blipFill>
          <p:spPr>
            <a:xfrm>
              <a:off x="3485920" y="2221226"/>
              <a:ext cx="63950" cy="63950"/>
            </a:xfrm>
            <a:prstGeom prst="rect">
              <a:avLst/>
            </a:prstGeom>
          </p:spPr>
        </p:pic>
      </p:grpSp>
    </p:spTree>
    <p:extLst>
      <p:ext uri="{BB962C8B-B14F-4D97-AF65-F5344CB8AC3E}">
        <p14:creationId xmlns:p14="http://schemas.microsoft.com/office/powerpoint/2010/main" val="28062651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CD226E6-A052-788E-6BC4-E1159E6181E4}"/>
              </a:ext>
            </a:extLst>
          </p:cNvPr>
          <p:cNvSpPr txBox="1">
            <a:spLocks noGrp="1"/>
          </p:cNvSpPr>
          <p:nvPr/>
        </p:nvSpPr>
        <p:spPr bwMode="gray">
          <a:xfrm>
            <a:off x="783948" y="1056693"/>
            <a:ext cx="6356985" cy="719953"/>
          </a:xfrm>
          <a:prstGeom prst="rect">
            <a:avLst/>
          </a:prstGeom>
        </p:spPr>
        <p:txBody>
          <a:bodyPr vert="horz" wrap="square" lIns="0" tIns="27190" rIns="0" bIns="0" rtlCol="0" anchor="ctr">
            <a:sp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9685">
              <a:lnSpc>
                <a:spcPct val="100000"/>
              </a:lnSpc>
              <a:spcBef>
                <a:spcPts val="214"/>
              </a:spcBef>
            </a:pPr>
            <a:r>
              <a:rPr sz="4500" spc="-135" dirty="0">
                <a:latin typeface="Calibri"/>
                <a:cs typeface="Calibri"/>
              </a:rPr>
              <a:t>Embedded</a:t>
            </a:r>
            <a:r>
              <a:rPr sz="4500" spc="-8" dirty="0">
                <a:latin typeface="Calibri"/>
                <a:cs typeface="Calibri"/>
              </a:rPr>
              <a:t> </a:t>
            </a:r>
            <a:r>
              <a:rPr sz="4500" spc="-95" dirty="0">
                <a:latin typeface="Calibri"/>
                <a:cs typeface="Calibri"/>
              </a:rPr>
              <a:t>Linux</a:t>
            </a:r>
            <a:r>
              <a:rPr sz="4500" spc="-8" dirty="0">
                <a:latin typeface="Calibri"/>
                <a:cs typeface="Calibri"/>
              </a:rPr>
              <a:t> </a:t>
            </a:r>
            <a:r>
              <a:rPr sz="4500" spc="-167" dirty="0">
                <a:latin typeface="Calibri"/>
                <a:cs typeface="Calibri"/>
              </a:rPr>
              <a:t>work</a:t>
            </a:r>
            <a:endParaRPr lang="en-US" sz="4500">
              <a:latin typeface="Calibri"/>
              <a:cs typeface="Calibri"/>
            </a:endParaRPr>
          </a:p>
        </p:txBody>
      </p:sp>
      <p:sp>
        <p:nvSpPr>
          <p:cNvPr id="5" name="object 25">
            <a:extLst>
              <a:ext uri="{FF2B5EF4-FFF2-40B4-BE49-F238E27FC236}">
                <a16:creationId xmlns:a16="http://schemas.microsoft.com/office/drawing/2014/main" id="{722A5A50-541B-7374-8CEA-E6DC83AE36D7}"/>
              </a:ext>
            </a:extLst>
          </p:cNvPr>
          <p:cNvSpPr txBox="1"/>
          <p:nvPr/>
        </p:nvSpPr>
        <p:spPr>
          <a:xfrm>
            <a:off x="669183" y="2554577"/>
            <a:ext cx="7838865" cy="2780214"/>
          </a:xfrm>
          <a:prstGeom prst="rect">
            <a:avLst/>
          </a:prstGeom>
        </p:spPr>
        <p:txBody>
          <a:bodyPr vert="horz" wrap="square" lIns="0" tIns="11078" rIns="0" bIns="0" rtlCol="0" anchor="t">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0360" marR="363220" indent="-280670">
              <a:lnSpc>
                <a:spcPct val="102600"/>
              </a:lnSpc>
              <a:spcBef>
                <a:spcPts val="87"/>
              </a:spcBef>
              <a:buClr>
                <a:srgbClr val="F47F19"/>
              </a:buClr>
              <a:buFont typeface="Cambria"/>
              <a:buChar char="►"/>
              <a:tabLst>
                <a:tab pos="341389" algn="l"/>
              </a:tabLst>
            </a:pPr>
            <a:r>
              <a:rPr b="1" spc="-16" dirty="0">
                <a:latin typeface="Calibri"/>
                <a:cs typeface="Arial"/>
              </a:rPr>
              <a:t>BSP</a:t>
            </a:r>
            <a:r>
              <a:rPr b="1" spc="151" dirty="0">
                <a:latin typeface="Calibri"/>
                <a:cs typeface="Arial"/>
              </a:rPr>
              <a:t> </a:t>
            </a:r>
            <a:r>
              <a:rPr b="1" spc="-111" dirty="0">
                <a:latin typeface="Calibri"/>
                <a:cs typeface="Arial"/>
              </a:rPr>
              <a:t>work</a:t>
            </a:r>
            <a:r>
              <a:rPr spc="-111" dirty="0">
                <a:latin typeface="Calibri"/>
                <a:cs typeface="Tahoma"/>
              </a:rPr>
              <a:t>:</a:t>
            </a:r>
            <a:r>
              <a:rPr spc="238" dirty="0">
                <a:latin typeface="Calibri"/>
                <a:cs typeface="Tahoma"/>
              </a:rPr>
              <a:t> </a:t>
            </a:r>
            <a:r>
              <a:rPr spc="-48" dirty="0">
                <a:latin typeface="Calibri"/>
                <a:cs typeface="Tahoma"/>
              </a:rPr>
              <a:t>porting</a:t>
            </a:r>
            <a:r>
              <a:rPr spc="32" dirty="0">
                <a:latin typeface="Calibri"/>
                <a:cs typeface="Tahoma"/>
              </a:rPr>
              <a:t> </a:t>
            </a:r>
            <a:r>
              <a:rPr spc="-63" dirty="0">
                <a:latin typeface="Calibri"/>
                <a:cs typeface="Tahoma"/>
              </a:rPr>
              <a:t>the</a:t>
            </a:r>
            <a:r>
              <a:rPr spc="32" dirty="0">
                <a:latin typeface="Calibri"/>
                <a:cs typeface="Tahoma"/>
              </a:rPr>
              <a:t> </a:t>
            </a:r>
            <a:r>
              <a:rPr spc="-56" dirty="0">
                <a:latin typeface="Calibri"/>
                <a:cs typeface="Tahoma"/>
              </a:rPr>
              <a:t>bootloader</a:t>
            </a:r>
            <a:r>
              <a:rPr spc="32" dirty="0">
                <a:latin typeface="Calibri"/>
                <a:cs typeface="Tahoma"/>
              </a:rPr>
              <a:t> </a:t>
            </a:r>
            <a:r>
              <a:rPr spc="-79" dirty="0">
                <a:latin typeface="Calibri"/>
                <a:cs typeface="Tahoma"/>
              </a:rPr>
              <a:t>and</a:t>
            </a:r>
            <a:r>
              <a:rPr spc="40" dirty="0">
                <a:latin typeface="Calibri"/>
                <a:cs typeface="Tahoma"/>
              </a:rPr>
              <a:t> </a:t>
            </a:r>
            <a:r>
              <a:rPr spc="-32" dirty="0">
                <a:latin typeface="Calibri"/>
                <a:cs typeface="Tahoma"/>
              </a:rPr>
              <a:t>Linux</a:t>
            </a:r>
            <a:r>
              <a:rPr spc="32" dirty="0">
                <a:latin typeface="Calibri"/>
                <a:cs typeface="Tahoma"/>
              </a:rPr>
              <a:t> </a:t>
            </a:r>
            <a:r>
              <a:rPr spc="-79" dirty="0">
                <a:latin typeface="Calibri"/>
                <a:cs typeface="Tahoma"/>
              </a:rPr>
              <a:t>kernel,</a:t>
            </a:r>
            <a:r>
              <a:rPr spc="32" dirty="0">
                <a:latin typeface="Calibri"/>
                <a:cs typeface="Tahoma"/>
              </a:rPr>
              <a:t> </a:t>
            </a:r>
            <a:r>
              <a:rPr spc="-79" dirty="0">
                <a:latin typeface="Calibri"/>
                <a:cs typeface="Tahoma"/>
              </a:rPr>
              <a:t>developing</a:t>
            </a:r>
            <a:r>
              <a:rPr spc="32" dirty="0">
                <a:latin typeface="Calibri"/>
                <a:cs typeface="Tahoma"/>
              </a:rPr>
              <a:t> </a:t>
            </a:r>
            <a:r>
              <a:rPr spc="-32" dirty="0">
                <a:latin typeface="Calibri"/>
                <a:cs typeface="Tahoma"/>
              </a:rPr>
              <a:t>Linux</a:t>
            </a:r>
            <a:r>
              <a:rPr spc="32" dirty="0">
                <a:latin typeface="Calibri"/>
                <a:cs typeface="Tahoma"/>
              </a:rPr>
              <a:t> </a:t>
            </a:r>
            <a:r>
              <a:rPr spc="-79" dirty="0">
                <a:latin typeface="Calibri"/>
                <a:cs typeface="Tahoma"/>
              </a:rPr>
              <a:t>device</a:t>
            </a:r>
            <a:r>
              <a:rPr lang="en-US" spc="-79" dirty="0">
                <a:latin typeface="Calibri"/>
                <a:cs typeface="Tahoma"/>
              </a:rPr>
              <a:t> </a:t>
            </a:r>
            <a:r>
              <a:rPr spc="-515" dirty="0">
                <a:latin typeface="Calibri"/>
                <a:cs typeface="Tahoma"/>
              </a:rPr>
              <a:t> </a:t>
            </a:r>
            <a:r>
              <a:rPr spc="-71" dirty="0">
                <a:latin typeface="Calibri"/>
                <a:cs typeface="Tahoma"/>
              </a:rPr>
              <a:t>drivers.</a:t>
            </a:r>
            <a:endParaRPr lang="en-US">
              <a:latin typeface="Calibri"/>
              <a:cs typeface="Tahoma"/>
            </a:endParaRPr>
          </a:p>
          <a:p>
            <a:pPr marL="340360" marR="71120" indent="-280670">
              <a:lnSpc>
                <a:spcPct val="102600"/>
              </a:lnSpc>
              <a:spcBef>
                <a:spcPts val="476"/>
              </a:spcBef>
              <a:buClr>
                <a:srgbClr val="F47F19"/>
              </a:buClr>
              <a:buFont typeface="Cambria"/>
              <a:buChar char="►"/>
              <a:tabLst>
                <a:tab pos="341389" algn="l"/>
              </a:tabLst>
            </a:pPr>
            <a:r>
              <a:rPr b="1" spc="-103" dirty="0">
                <a:latin typeface="Calibri"/>
                <a:cs typeface="Arial"/>
              </a:rPr>
              <a:t>system</a:t>
            </a:r>
            <a:r>
              <a:rPr b="1" spc="151" dirty="0">
                <a:latin typeface="Calibri"/>
                <a:cs typeface="Arial"/>
              </a:rPr>
              <a:t> </a:t>
            </a:r>
            <a:r>
              <a:rPr b="1" spc="-48" dirty="0">
                <a:latin typeface="Calibri"/>
                <a:cs typeface="Arial"/>
              </a:rPr>
              <a:t>integration</a:t>
            </a:r>
            <a:r>
              <a:rPr b="1" spc="159" dirty="0">
                <a:latin typeface="Calibri"/>
                <a:cs typeface="Arial"/>
              </a:rPr>
              <a:t> </a:t>
            </a:r>
            <a:r>
              <a:rPr b="1" spc="-111" dirty="0">
                <a:latin typeface="Calibri"/>
                <a:cs typeface="Arial"/>
              </a:rPr>
              <a:t>work</a:t>
            </a:r>
            <a:r>
              <a:rPr spc="-111" dirty="0">
                <a:latin typeface="Calibri"/>
                <a:cs typeface="Tahoma"/>
              </a:rPr>
              <a:t>:</a:t>
            </a:r>
            <a:r>
              <a:rPr spc="230" dirty="0">
                <a:latin typeface="Calibri"/>
                <a:cs typeface="Tahoma"/>
              </a:rPr>
              <a:t> </a:t>
            </a:r>
            <a:r>
              <a:rPr spc="-79" dirty="0">
                <a:latin typeface="Calibri"/>
                <a:cs typeface="Tahoma"/>
              </a:rPr>
              <a:t>assembling</a:t>
            </a:r>
            <a:r>
              <a:rPr spc="40" dirty="0">
                <a:latin typeface="Calibri"/>
                <a:cs typeface="Tahoma"/>
              </a:rPr>
              <a:t> </a:t>
            </a:r>
            <a:r>
              <a:rPr spc="-24" dirty="0">
                <a:latin typeface="Calibri"/>
                <a:cs typeface="Tahoma"/>
              </a:rPr>
              <a:t>all</a:t>
            </a:r>
            <a:r>
              <a:rPr spc="40" dirty="0">
                <a:latin typeface="Calibri"/>
                <a:cs typeface="Tahoma"/>
              </a:rPr>
              <a:t> </a:t>
            </a:r>
            <a:r>
              <a:rPr spc="-63" dirty="0">
                <a:latin typeface="Calibri"/>
                <a:cs typeface="Tahoma"/>
              </a:rPr>
              <a:t>the</a:t>
            </a:r>
            <a:r>
              <a:rPr spc="32" dirty="0">
                <a:latin typeface="Calibri"/>
                <a:cs typeface="Tahoma"/>
              </a:rPr>
              <a:t> </a:t>
            </a:r>
            <a:r>
              <a:rPr spc="-103" dirty="0">
                <a:latin typeface="Calibri"/>
                <a:cs typeface="Tahoma"/>
              </a:rPr>
              <a:t>user</a:t>
            </a:r>
            <a:r>
              <a:rPr spc="40" dirty="0">
                <a:latin typeface="Calibri"/>
                <a:cs typeface="Tahoma"/>
              </a:rPr>
              <a:t> </a:t>
            </a:r>
            <a:r>
              <a:rPr spc="-95" dirty="0">
                <a:latin typeface="Calibri"/>
                <a:cs typeface="Tahoma"/>
              </a:rPr>
              <a:t>space</a:t>
            </a:r>
            <a:r>
              <a:rPr spc="40" dirty="0">
                <a:latin typeface="Calibri"/>
                <a:cs typeface="Tahoma"/>
              </a:rPr>
              <a:t> </a:t>
            </a:r>
            <a:r>
              <a:rPr spc="-71" dirty="0">
                <a:latin typeface="Calibri"/>
                <a:cs typeface="Tahoma"/>
              </a:rPr>
              <a:t>components</a:t>
            </a:r>
            <a:r>
              <a:rPr spc="32" dirty="0">
                <a:latin typeface="Calibri"/>
                <a:cs typeface="Tahoma"/>
              </a:rPr>
              <a:t> </a:t>
            </a:r>
            <a:r>
              <a:rPr spc="-119" dirty="0">
                <a:latin typeface="Calibri"/>
                <a:cs typeface="Tahoma"/>
              </a:rPr>
              <a:t>needed</a:t>
            </a:r>
            <a:r>
              <a:rPr spc="40" dirty="0">
                <a:latin typeface="Calibri"/>
                <a:cs typeface="Tahoma"/>
              </a:rPr>
              <a:t> </a:t>
            </a:r>
            <a:r>
              <a:rPr spc="-71" dirty="0">
                <a:latin typeface="Calibri"/>
                <a:cs typeface="Tahoma"/>
              </a:rPr>
              <a:t>for</a:t>
            </a:r>
            <a:r>
              <a:rPr lang="en-US" spc="-71" dirty="0">
                <a:latin typeface="Calibri"/>
                <a:cs typeface="Tahoma"/>
              </a:rPr>
              <a:t> </a:t>
            </a:r>
            <a:r>
              <a:rPr spc="-523" dirty="0">
                <a:latin typeface="Calibri"/>
                <a:cs typeface="Tahoma"/>
              </a:rPr>
              <a:t> </a:t>
            </a:r>
            <a:r>
              <a:rPr spc="-63" dirty="0">
                <a:latin typeface="Calibri"/>
                <a:cs typeface="Tahoma"/>
              </a:rPr>
              <a:t>the</a:t>
            </a:r>
            <a:r>
              <a:rPr spc="40" dirty="0">
                <a:latin typeface="Calibri"/>
                <a:cs typeface="Tahoma"/>
              </a:rPr>
              <a:t> </a:t>
            </a:r>
            <a:r>
              <a:rPr spc="-79" dirty="0">
                <a:latin typeface="Calibri"/>
                <a:cs typeface="Tahoma"/>
              </a:rPr>
              <a:t>system,</a:t>
            </a:r>
            <a:r>
              <a:rPr spc="40" dirty="0">
                <a:latin typeface="Calibri"/>
                <a:cs typeface="Tahoma"/>
              </a:rPr>
              <a:t> </a:t>
            </a:r>
            <a:r>
              <a:rPr spc="-71" dirty="0">
                <a:latin typeface="Calibri"/>
                <a:cs typeface="Tahoma"/>
              </a:rPr>
              <a:t>configure</a:t>
            </a:r>
            <a:r>
              <a:rPr spc="40" dirty="0">
                <a:latin typeface="Calibri"/>
                <a:cs typeface="Tahoma"/>
              </a:rPr>
              <a:t> </a:t>
            </a:r>
            <a:r>
              <a:rPr spc="-71" dirty="0">
                <a:latin typeface="Calibri"/>
                <a:cs typeface="Tahoma"/>
              </a:rPr>
              <a:t>them,</a:t>
            </a:r>
            <a:r>
              <a:rPr spc="40" dirty="0">
                <a:latin typeface="Calibri"/>
                <a:cs typeface="Tahoma"/>
              </a:rPr>
              <a:t> </a:t>
            </a:r>
            <a:r>
              <a:rPr spc="-87" dirty="0">
                <a:latin typeface="Calibri"/>
                <a:cs typeface="Tahoma"/>
              </a:rPr>
              <a:t>develop</a:t>
            </a:r>
            <a:r>
              <a:rPr spc="40" dirty="0">
                <a:latin typeface="Calibri"/>
                <a:cs typeface="Tahoma"/>
              </a:rPr>
              <a:t> </a:t>
            </a:r>
            <a:r>
              <a:rPr spc="-63" dirty="0">
                <a:latin typeface="Calibri"/>
                <a:cs typeface="Tahoma"/>
              </a:rPr>
              <a:t>the</a:t>
            </a:r>
            <a:r>
              <a:rPr spc="40" dirty="0">
                <a:latin typeface="Calibri"/>
                <a:cs typeface="Tahoma"/>
              </a:rPr>
              <a:t> </a:t>
            </a:r>
            <a:r>
              <a:rPr spc="-87" dirty="0">
                <a:latin typeface="Calibri"/>
                <a:cs typeface="Tahoma"/>
              </a:rPr>
              <a:t>upgrade</a:t>
            </a:r>
            <a:r>
              <a:rPr spc="40" dirty="0">
                <a:latin typeface="Calibri"/>
                <a:cs typeface="Tahoma"/>
              </a:rPr>
              <a:t> </a:t>
            </a:r>
            <a:r>
              <a:rPr spc="-79" dirty="0">
                <a:latin typeface="Calibri"/>
                <a:cs typeface="Tahoma"/>
              </a:rPr>
              <a:t>and</a:t>
            </a:r>
            <a:r>
              <a:rPr spc="40" dirty="0">
                <a:latin typeface="Calibri"/>
                <a:cs typeface="Tahoma"/>
              </a:rPr>
              <a:t> </a:t>
            </a:r>
            <a:r>
              <a:rPr spc="-87" dirty="0">
                <a:latin typeface="Calibri"/>
                <a:cs typeface="Tahoma"/>
              </a:rPr>
              <a:t>recovery</a:t>
            </a:r>
            <a:r>
              <a:rPr spc="40" dirty="0">
                <a:latin typeface="Calibri"/>
                <a:cs typeface="Tahoma"/>
              </a:rPr>
              <a:t> </a:t>
            </a:r>
            <a:r>
              <a:rPr spc="-87" dirty="0">
                <a:latin typeface="Calibri"/>
                <a:cs typeface="Tahoma"/>
              </a:rPr>
              <a:t>mechanisms,</a:t>
            </a:r>
            <a:r>
              <a:rPr spc="40" dirty="0">
                <a:latin typeface="Calibri"/>
                <a:cs typeface="Tahoma"/>
              </a:rPr>
              <a:t> </a:t>
            </a:r>
            <a:r>
              <a:rPr spc="-56" dirty="0">
                <a:latin typeface="Calibri"/>
                <a:cs typeface="Tahoma"/>
              </a:rPr>
              <a:t>etc.</a:t>
            </a:r>
            <a:endParaRPr>
              <a:latin typeface="Calibri"/>
              <a:cs typeface="Tahoma"/>
            </a:endParaRPr>
          </a:p>
          <a:p>
            <a:pPr marL="340360" indent="-280670">
              <a:lnSpc>
                <a:spcPct val="100000"/>
              </a:lnSpc>
              <a:spcBef>
                <a:spcPts val="530"/>
              </a:spcBef>
              <a:buClr>
                <a:srgbClr val="F47F19"/>
              </a:buClr>
              <a:buFont typeface="Cambria"/>
              <a:buChar char="►"/>
              <a:tabLst>
                <a:tab pos="341389" algn="l"/>
              </a:tabLst>
            </a:pPr>
            <a:r>
              <a:rPr b="1" spc="-63" dirty="0">
                <a:latin typeface="Calibri"/>
                <a:cs typeface="Arial"/>
              </a:rPr>
              <a:t>application</a:t>
            </a:r>
            <a:r>
              <a:rPr b="1" spc="159" dirty="0">
                <a:latin typeface="Calibri"/>
                <a:cs typeface="Arial"/>
              </a:rPr>
              <a:t> </a:t>
            </a:r>
            <a:r>
              <a:rPr b="1" spc="-79" dirty="0">
                <a:latin typeface="Calibri"/>
                <a:cs typeface="Arial"/>
              </a:rPr>
              <a:t>development</a:t>
            </a:r>
            <a:r>
              <a:rPr spc="-79" dirty="0">
                <a:latin typeface="Calibri"/>
                <a:cs typeface="Tahoma"/>
              </a:rPr>
              <a:t>:</a:t>
            </a:r>
            <a:r>
              <a:rPr spc="246" dirty="0">
                <a:latin typeface="Calibri"/>
                <a:cs typeface="Tahoma"/>
              </a:rPr>
              <a:t> </a:t>
            </a:r>
            <a:r>
              <a:rPr spc="-56" dirty="0">
                <a:latin typeface="Calibri"/>
                <a:cs typeface="Tahoma"/>
              </a:rPr>
              <a:t>write</a:t>
            </a:r>
            <a:r>
              <a:rPr spc="40" dirty="0">
                <a:latin typeface="Calibri"/>
                <a:cs typeface="Tahoma"/>
              </a:rPr>
              <a:t> </a:t>
            </a:r>
            <a:r>
              <a:rPr spc="-63" dirty="0">
                <a:latin typeface="Calibri"/>
                <a:cs typeface="Tahoma"/>
              </a:rPr>
              <a:t>the</a:t>
            </a:r>
            <a:r>
              <a:rPr spc="40" dirty="0">
                <a:latin typeface="Calibri"/>
                <a:cs typeface="Tahoma"/>
              </a:rPr>
              <a:t> </a:t>
            </a:r>
            <a:r>
              <a:rPr spc="-63" dirty="0">
                <a:latin typeface="Calibri"/>
                <a:cs typeface="Tahoma"/>
              </a:rPr>
              <a:t>company-specific</a:t>
            </a:r>
            <a:r>
              <a:rPr spc="48" dirty="0">
                <a:latin typeface="Calibri"/>
                <a:cs typeface="Tahoma"/>
              </a:rPr>
              <a:t> </a:t>
            </a:r>
            <a:r>
              <a:rPr spc="-48" dirty="0">
                <a:latin typeface="Calibri"/>
                <a:cs typeface="Tahoma"/>
              </a:rPr>
              <a:t>applications</a:t>
            </a:r>
            <a:r>
              <a:rPr spc="40" dirty="0">
                <a:latin typeface="Calibri"/>
                <a:cs typeface="Tahoma"/>
              </a:rPr>
              <a:t> </a:t>
            </a:r>
            <a:r>
              <a:rPr spc="-79" dirty="0">
                <a:latin typeface="Calibri"/>
                <a:cs typeface="Tahoma"/>
              </a:rPr>
              <a:t>and</a:t>
            </a:r>
            <a:r>
              <a:rPr spc="40" dirty="0">
                <a:latin typeface="Calibri"/>
                <a:cs typeface="Tahoma"/>
              </a:rPr>
              <a:t> </a:t>
            </a:r>
            <a:r>
              <a:rPr spc="-63" dirty="0">
                <a:latin typeface="Calibri"/>
                <a:cs typeface="Tahoma"/>
              </a:rPr>
              <a:t>libraries.</a:t>
            </a:r>
            <a:endParaRPr>
              <a:latin typeface="Calibri"/>
              <a:cs typeface="Tahoma"/>
            </a:endParaRPr>
          </a:p>
        </p:txBody>
      </p:sp>
    </p:spTree>
    <p:extLst>
      <p:ext uri="{BB962C8B-B14F-4D97-AF65-F5344CB8AC3E}">
        <p14:creationId xmlns:p14="http://schemas.microsoft.com/office/powerpoint/2010/main" val="13844077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3E384DD-16F7-9AB0-DB0B-7F9A375060D2}"/>
              </a:ext>
            </a:extLst>
          </p:cNvPr>
          <p:cNvSpPr txBox="1">
            <a:spLocks noGrp="1"/>
          </p:cNvSpPr>
          <p:nvPr>
            <p:ph type="title"/>
          </p:nvPr>
        </p:nvSpPr>
        <p:spPr>
          <a:xfrm>
            <a:off x="843170" y="592519"/>
            <a:ext cx="6763138" cy="1258562"/>
          </a:xfrm>
          <a:prstGeom prst="rect">
            <a:avLst/>
          </a:prstGeom>
        </p:spPr>
        <p:txBody>
          <a:bodyPr vert="horz" wrap="square" lIns="0" tIns="27190"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214"/>
              </a:spcBef>
            </a:pPr>
            <a:r>
              <a:rPr sz="4000" spc="-135" dirty="0">
                <a:solidFill>
                  <a:schemeClr val="bg1"/>
                </a:solidFill>
              </a:rPr>
              <a:t>Complexity</a:t>
            </a:r>
            <a:r>
              <a:rPr sz="4000" spc="24" dirty="0">
                <a:solidFill>
                  <a:schemeClr val="bg1"/>
                </a:solidFill>
              </a:rPr>
              <a:t> </a:t>
            </a:r>
            <a:r>
              <a:rPr sz="4000" spc="-151" dirty="0">
                <a:solidFill>
                  <a:schemeClr val="bg1"/>
                </a:solidFill>
              </a:rPr>
              <a:t>of</a:t>
            </a:r>
            <a:r>
              <a:rPr sz="4000" spc="24" dirty="0">
                <a:solidFill>
                  <a:schemeClr val="bg1"/>
                </a:solidFill>
              </a:rPr>
              <a:t> </a:t>
            </a:r>
            <a:r>
              <a:rPr sz="4000" spc="-151" dirty="0">
                <a:solidFill>
                  <a:schemeClr val="bg1"/>
                </a:solidFill>
              </a:rPr>
              <a:t>user</a:t>
            </a:r>
            <a:r>
              <a:rPr sz="4000" spc="24" dirty="0">
                <a:solidFill>
                  <a:schemeClr val="bg1"/>
                </a:solidFill>
              </a:rPr>
              <a:t> </a:t>
            </a:r>
            <a:r>
              <a:rPr sz="4000" spc="-159" dirty="0">
                <a:solidFill>
                  <a:schemeClr val="bg1"/>
                </a:solidFill>
              </a:rPr>
              <a:t>space</a:t>
            </a:r>
            <a:r>
              <a:rPr sz="4000" spc="24" dirty="0">
                <a:solidFill>
                  <a:schemeClr val="bg1"/>
                </a:solidFill>
              </a:rPr>
              <a:t> </a:t>
            </a:r>
            <a:r>
              <a:rPr sz="4000" spc="-127" dirty="0">
                <a:solidFill>
                  <a:schemeClr val="bg1"/>
                </a:solidFill>
              </a:rPr>
              <a:t>integration</a:t>
            </a:r>
            <a:endParaRPr lang="en-US" sz="4000">
              <a:solidFill>
                <a:schemeClr val="bg1"/>
              </a:solidFill>
            </a:endParaRPr>
          </a:p>
        </p:txBody>
      </p:sp>
      <p:pic>
        <p:nvPicPr>
          <p:cNvPr id="7" name="object 25" descr="A diagram of a network&#10;&#10;Description automatically generated">
            <a:extLst>
              <a:ext uri="{FF2B5EF4-FFF2-40B4-BE49-F238E27FC236}">
                <a16:creationId xmlns:a16="http://schemas.microsoft.com/office/drawing/2014/main" id="{23152C98-C931-90D5-1F0F-4C785356A861}"/>
              </a:ext>
            </a:extLst>
          </p:cNvPr>
          <p:cNvPicPr/>
          <p:nvPr/>
        </p:nvPicPr>
        <p:blipFill>
          <a:blip r:embed="rId2" cstate="print"/>
          <a:stretch>
            <a:fillRect/>
          </a:stretch>
        </p:blipFill>
        <p:spPr>
          <a:xfrm>
            <a:off x="573803" y="2335803"/>
            <a:ext cx="8198602" cy="4311607"/>
          </a:xfrm>
          <a:prstGeom prst="rect">
            <a:avLst/>
          </a:prstGeom>
        </p:spPr>
      </p:pic>
      <p:sp>
        <p:nvSpPr>
          <p:cNvPr id="9" name="object 26">
            <a:extLst>
              <a:ext uri="{FF2B5EF4-FFF2-40B4-BE49-F238E27FC236}">
                <a16:creationId xmlns:a16="http://schemas.microsoft.com/office/drawing/2014/main" id="{F0DA5467-2E4C-96C6-6597-C2C9A512CF1E}"/>
              </a:ext>
            </a:extLst>
          </p:cNvPr>
          <p:cNvSpPr txBox="1"/>
          <p:nvPr/>
        </p:nvSpPr>
        <p:spPr>
          <a:xfrm>
            <a:off x="7024769" y="2821485"/>
            <a:ext cx="90634"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51" dirty="0">
                <a:latin typeface="Times New Roman"/>
                <a:cs typeface="Times New Roman"/>
              </a:rPr>
              <a:t>A</a:t>
            </a:r>
            <a:r>
              <a:rPr sz="396" spc="-127" dirty="0">
                <a:latin typeface="Times New Roman"/>
                <a:cs typeface="Times New Roman"/>
              </a:rPr>
              <a:t>L</a:t>
            </a:r>
            <a:r>
              <a:rPr sz="396" spc="-119" dirty="0">
                <a:latin typeface="Times New Roman"/>
                <a:cs typeface="Times New Roman"/>
              </a:rPr>
              <a:t>L</a:t>
            </a:r>
            <a:endParaRPr sz="396">
              <a:latin typeface="Times New Roman"/>
              <a:cs typeface="Times New Roman"/>
            </a:endParaRPr>
          </a:p>
        </p:txBody>
      </p:sp>
      <p:sp>
        <p:nvSpPr>
          <p:cNvPr id="11" name="object 27">
            <a:extLst>
              <a:ext uri="{FF2B5EF4-FFF2-40B4-BE49-F238E27FC236}">
                <a16:creationId xmlns:a16="http://schemas.microsoft.com/office/drawing/2014/main" id="{7481B292-79BE-DE66-34BF-0549CAE8480C}"/>
              </a:ext>
            </a:extLst>
          </p:cNvPr>
          <p:cNvSpPr txBox="1"/>
          <p:nvPr/>
        </p:nvSpPr>
        <p:spPr>
          <a:xfrm>
            <a:off x="2010495" y="3101567"/>
            <a:ext cx="149810"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i="1" spc="-63" dirty="0">
                <a:latin typeface="Times New Roman"/>
                <a:cs typeface="Times New Roman"/>
              </a:rPr>
              <a:t>t</a:t>
            </a:r>
            <a:r>
              <a:rPr sz="396" i="1" spc="-103" dirty="0">
                <a:latin typeface="Times New Roman"/>
                <a:cs typeface="Times New Roman"/>
              </a:rPr>
              <a:t>oo</a:t>
            </a:r>
            <a:r>
              <a:rPr sz="396" i="1" spc="-63" dirty="0">
                <a:latin typeface="Times New Roman"/>
                <a:cs typeface="Times New Roman"/>
              </a:rPr>
              <a:t>l</a:t>
            </a:r>
            <a:r>
              <a:rPr sz="396" i="1" spc="-95" dirty="0">
                <a:latin typeface="Times New Roman"/>
                <a:cs typeface="Times New Roman"/>
              </a:rPr>
              <a:t>c</a:t>
            </a:r>
            <a:r>
              <a:rPr sz="396" i="1" spc="-103" dirty="0">
                <a:latin typeface="Times New Roman"/>
                <a:cs typeface="Times New Roman"/>
              </a:rPr>
              <a:t>ha</a:t>
            </a:r>
            <a:r>
              <a:rPr sz="396" i="1" spc="-63" dirty="0">
                <a:latin typeface="Times New Roman"/>
                <a:cs typeface="Times New Roman"/>
              </a:rPr>
              <a:t>i</a:t>
            </a:r>
            <a:r>
              <a:rPr sz="396" i="1" spc="-95" dirty="0">
                <a:latin typeface="Times New Roman"/>
                <a:cs typeface="Times New Roman"/>
              </a:rPr>
              <a:t>n</a:t>
            </a:r>
            <a:endParaRPr sz="396">
              <a:latin typeface="Times New Roman"/>
              <a:cs typeface="Times New Roman"/>
            </a:endParaRPr>
          </a:p>
        </p:txBody>
      </p:sp>
      <p:sp>
        <p:nvSpPr>
          <p:cNvPr id="13" name="object 28">
            <a:extLst>
              <a:ext uri="{FF2B5EF4-FFF2-40B4-BE49-F238E27FC236}">
                <a16:creationId xmlns:a16="http://schemas.microsoft.com/office/drawing/2014/main" id="{63C30758-BBAA-614E-7D35-52CB129DAF5B}"/>
              </a:ext>
            </a:extLst>
          </p:cNvPr>
          <p:cNvSpPr txBox="1"/>
          <p:nvPr/>
        </p:nvSpPr>
        <p:spPr>
          <a:xfrm>
            <a:off x="2497059" y="3105512"/>
            <a:ext cx="309930"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busybox</a:t>
            </a:r>
            <a:r>
              <a:rPr sz="396" spc="698" dirty="0">
                <a:latin typeface="Times New Roman"/>
                <a:cs typeface="Times New Roman"/>
              </a:rPr>
              <a:t> </a:t>
            </a:r>
            <a:r>
              <a:rPr sz="396" spc="-87" dirty="0">
                <a:latin typeface="Times New Roman"/>
                <a:cs typeface="Times New Roman"/>
              </a:rPr>
              <a:t>libgtk3</a:t>
            </a:r>
            <a:endParaRPr sz="396">
              <a:latin typeface="Times New Roman"/>
              <a:cs typeface="Times New Roman"/>
            </a:endParaRPr>
          </a:p>
        </p:txBody>
      </p:sp>
      <p:sp>
        <p:nvSpPr>
          <p:cNvPr id="15" name="object 29">
            <a:extLst>
              <a:ext uri="{FF2B5EF4-FFF2-40B4-BE49-F238E27FC236}">
                <a16:creationId xmlns:a16="http://schemas.microsoft.com/office/drawing/2014/main" id="{2B168208-304D-61BF-66B2-65ED1B06EBBB}"/>
              </a:ext>
            </a:extLst>
          </p:cNvPr>
          <p:cNvSpPr txBox="1"/>
          <p:nvPr/>
        </p:nvSpPr>
        <p:spPr>
          <a:xfrm>
            <a:off x="6969865" y="3105512"/>
            <a:ext cx="212245"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x</a:t>
            </a:r>
            <a:r>
              <a:rPr sz="396" spc="-95" dirty="0">
                <a:latin typeface="Times New Roman"/>
                <a:cs typeface="Times New Roman"/>
              </a:rPr>
              <a:t>a</a:t>
            </a:r>
            <a:r>
              <a:rPr sz="396" spc="-103" dirty="0">
                <a:latin typeface="Times New Roman"/>
                <a:cs typeface="Times New Roman"/>
              </a:rPr>
              <a:t>pp_xkb</a:t>
            </a:r>
            <a:r>
              <a:rPr sz="396" spc="-95" dirty="0">
                <a:latin typeface="Times New Roman"/>
                <a:cs typeface="Times New Roman"/>
              </a:rPr>
              <a:t>c</a:t>
            </a:r>
            <a:r>
              <a:rPr sz="396" spc="-103" dirty="0">
                <a:latin typeface="Times New Roman"/>
                <a:cs typeface="Times New Roman"/>
              </a:rPr>
              <a:t>o</a:t>
            </a:r>
            <a:r>
              <a:rPr sz="396" spc="-151" dirty="0">
                <a:latin typeface="Times New Roman"/>
                <a:cs typeface="Times New Roman"/>
              </a:rPr>
              <a:t>m</a:t>
            </a:r>
            <a:r>
              <a:rPr sz="396" spc="-95" dirty="0">
                <a:latin typeface="Times New Roman"/>
                <a:cs typeface="Times New Roman"/>
              </a:rPr>
              <a:t>p</a:t>
            </a:r>
            <a:endParaRPr sz="396">
              <a:latin typeface="Times New Roman"/>
              <a:cs typeface="Times New Roman"/>
            </a:endParaRPr>
          </a:p>
        </p:txBody>
      </p:sp>
      <p:sp>
        <p:nvSpPr>
          <p:cNvPr id="17" name="object 30">
            <a:extLst>
              <a:ext uri="{FF2B5EF4-FFF2-40B4-BE49-F238E27FC236}">
                <a16:creationId xmlns:a16="http://schemas.microsoft.com/office/drawing/2014/main" id="{ECB8942F-A17C-C4BD-E8AF-EF7718C62583}"/>
              </a:ext>
            </a:extLst>
          </p:cNvPr>
          <p:cNvSpPr txBox="1"/>
          <p:nvPr/>
        </p:nvSpPr>
        <p:spPr>
          <a:xfrm>
            <a:off x="6992585" y="3957591"/>
            <a:ext cx="291803"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xfont_font-cursor-misc</a:t>
            </a:r>
            <a:endParaRPr sz="396">
              <a:latin typeface="Times New Roman"/>
              <a:cs typeface="Times New Roman"/>
            </a:endParaRPr>
          </a:p>
        </p:txBody>
      </p:sp>
      <p:sp>
        <p:nvSpPr>
          <p:cNvPr id="19" name="object 31">
            <a:extLst>
              <a:ext uri="{FF2B5EF4-FFF2-40B4-BE49-F238E27FC236}">
                <a16:creationId xmlns:a16="http://schemas.microsoft.com/office/drawing/2014/main" id="{F05DA752-CB39-A537-88D0-A4EC5B65A514}"/>
              </a:ext>
            </a:extLst>
          </p:cNvPr>
          <p:cNvSpPr txBox="1"/>
          <p:nvPr/>
        </p:nvSpPr>
        <p:spPr>
          <a:xfrm>
            <a:off x="7376914" y="3957591"/>
            <a:ext cx="585622"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xfont_font-misc-misc</a:t>
            </a:r>
            <a:r>
              <a:rPr sz="396" spc="32" dirty="0">
                <a:latin typeface="Times New Roman"/>
                <a:cs typeface="Times New Roman"/>
              </a:rPr>
              <a:t>         </a:t>
            </a:r>
            <a:r>
              <a:rPr sz="396" spc="-87" dirty="0">
                <a:latin typeface="Times New Roman"/>
                <a:cs typeface="Times New Roman"/>
              </a:rPr>
              <a:t>xfont_font-alias</a:t>
            </a:r>
            <a:endParaRPr sz="396">
              <a:latin typeface="Times New Roman"/>
              <a:cs typeface="Times New Roman"/>
            </a:endParaRPr>
          </a:p>
        </p:txBody>
      </p:sp>
      <p:sp>
        <p:nvSpPr>
          <p:cNvPr id="21" name="object 32">
            <a:extLst>
              <a:ext uri="{FF2B5EF4-FFF2-40B4-BE49-F238E27FC236}">
                <a16:creationId xmlns:a16="http://schemas.microsoft.com/office/drawing/2014/main" id="{39977945-321B-D295-7B71-F244AFBB6301}"/>
              </a:ext>
            </a:extLst>
          </p:cNvPr>
          <p:cNvSpPr txBox="1"/>
          <p:nvPr/>
        </p:nvSpPr>
        <p:spPr>
          <a:xfrm>
            <a:off x="4372325" y="3389538"/>
            <a:ext cx="25857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xserver_xorg-server</a:t>
            </a:r>
            <a:endParaRPr sz="396">
              <a:latin typeface="Times New Roman"/>
              <a:cs typeface="Times New Roman"/>
            </a:endParaRPr>
          </a:p>
        </p:txBody>
      </p:sp>
      <p:sp>
        <p:nvSpPr>
          <p:cNvPr id="23" name="object 33">
            <a:extLst>
              <a:ext uri="{FF2B5EF4-FFF2-40B4-BE49-F238E27FC236}">
                <a16:creationId xmlns:a16="http://schemas.microsoft.com/office/drawing/2014/main" id="{D1DBCBD1-2DD9-366E-304E-B56AAEA3E81C}"/>
              </a:ext>
            </a:extLst>
          </p:cNvPr>
          <p:cNvSpPr txBox="1"/>
          <p:nvPr/>
        </p:nvSpPr>
        <p:spPr>
          <a:xfrm>
            <a:off x="7486723" y="3105512"/>
            <a:ext cx="147796"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79" dirty="0">
                <a:latin typeface="Times New Roman"/>
                <a:cs typeface="Times New Roman"/>
              </a:rPr>
              <a:t>rootfs-tar</a:t>
            </a:r>
            <a:endParaRPr sz="396">
              <a:latin typeface="Times New Roman"/>
              <a:cs typeface="Times New Roman"/>
            </a:endParaRPr>
          </a:p>
        </p:txBody>
      </p:sp>
      <p:sp>
        <p:nvSpPr>
          <p:cNvPr id="25" name="object 34">
            <a:extLst>
              <a:ext uri="{FF2B5EF4-FFF2-40B4-BE49-F238E27FC236}">
                <a16:creationId xmlns:a16="http://schemas.microsoft.com/office/drawing/2014/main" id="{4D31608C-ACCC-0B1D-BEFF-B8B326D004A9}"/>
              </a:ext>
            </a:extLst>
          </p:cNvPr>
          <p:cNvSpPr txBox="1"/>
          <p:nvPr/>
        </p:nvSpPr>
        <p:spPr>
          <a:xfrm>
            <a:off x="1147171" y="3385594"/>
            <a:ext cx="253536"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i="1" spc="-87" dirty="0">
                <a:latin typeface="Times New Roman"/>
                <a:cs typeface="Times New Roman"/>
              </a:rPr>
              <a:t>toolchain-buildroot</a:t>
            </a:r>
            <a:endParaRPr sz="396">
              <a:latin typeface="Times New Roman"/>
              <a:cs typeface="Times New Roman"/>
            </a:endParaRPr>
          </a:p>
        </p:txBody>
      </p:sp>
      <p:sp>
        <p:nvSpPr>
          <p:cNvPr id="27" name="object 35">
            <a:extLst>
              <a:ext uri="{FF2B5EF4-FFF2-40B4-BE49-F238E27FC236}">
                <a16:creationId xmlns:a16="http://schemas.microsoft.com/office/drawing/2014/main" id="{3FF42507-F1E8-A7F8-6EFA-DB12603E6D7F}"/>
              </a:ext>
            </a:extLst>
          </p:cNvPr>
          <p:cNvSpPr txBox="1"/>
          <p:nvPr/>
        </p:nvSpPr>
        <p:spPr>
          <a:xfrm>
            <a:off x="942702" y="4809670"/>
            <a:ext cx="9264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g</a:t>
            </a:r>
            <a:r>
              <a:rPr sz="396" spc="-63" dirty="0">
                <a:latin typeface="Times New Roman"/>
                <a:cs typeface="Times New Roman"/>
              </a:rPr>
              <a:t>li</a:t>
            </a:r>
            <a:r>
              <a:rPr sz="396" spc="-103" dirty="0">
                <a:latin typeface="Times New Roman"/>
                <a:cs typeface="Times New Roman"/>
              </a:rPr>
              <a:t>b</a:t>
            </a:r>
            <a:r>
              <a:rPr sz="396" spc="-87" dirty="0">
                <a:latin typeface="Times New Roman"/>
                <a:cs typeface="Times New Roman"/>
              </a:rPr>
              <a:t>c</a:t>
            </a:r>
            <a:endParaRPr sz="396">
              <a:latin typeface="Times New Roman"/>
              <a:cs typeface="Times New Roman"/>
            </a:endParaRPr>
          </a:p>
        </p:txBody>
      </p:sp>
      <p:sp>
        <p:nvSpPr>
          <p:cNvPr id="29" name="object 36">
            <a:extLst>
              <a:ext uri="{FF2B5EF4-FFF2-40B4-BE49-F238E27FC236}">
                <a16:creationId xmlns:a16="http://schemas.microsoft.com/office/drawing/2014/main" id="{614F4A3A-98B2-445F-B0A2-1635CFA5D0DE}"/>
              </a:ext>
            </a:extLst>
          </p:cNvPr>
          <p:cNvSpPr txBox="1"/>
          <p:nvPr/>
        </p:nvSpPr>
        <p:spPr>
          <a:xfrm>
            <a:off x="596235" y="5093696"/>
            <a:ext cx="70824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linux-headers</a:t>
            </a:r>
            <a:r>
              <a:rPr sz="396" spc="0" dirty="0">
                <a:latin typeface="Times New Roman"/>
                <a:cs typeface="Times New Roman"/>
              </a:rPr>
              <a:t>        </a:t>
            </a:r>
            <a:r>
              <a:rPr sz="396" dirty="0">
                <a:latin typeface="Times New Roman"/>
                <a:cs typeface="Times New Roman"/>
              </a:rPr>
              <a:t> </a:t>
            </a:r>
            <a:r>
              <a:rPr sz="396" spc="-79" dirty="0">
                <a:latin typeface="Times New Roman"/>
                <a:cs typeface="Times New Roman"/>
              </a:rPr>
              <a:t>host-gcc-initial</a:t>
            </a:r>
            <a:r>
              <a:rPr sz="396" spc="79" dirty="0">
                <a:latin typeface="Times New Roman"/>
                <a:cs typeface="Times New Roman"/>
              </a:rPr>
              <a:t>     </a:t>
            </a:r>
            <a:r>
              <a:rPr sz="396" spc="-95" dirty="0">
                <a:latin typeface="Times New Roman"/>
                <a:cs typeface="Times New Roman"/>
              </a:rPr>
              <a:t>host-gawk</a:t>
            </a:r>
            <a:endParaRPr sz="396">
              <a:latin typeface="Times New Roman"/>
              <a:cs typeface="Times New Roman"/>
            </a:endParaRPr>
          </a:p>
        </p:txBody>
      </p:sp>
      <p:sp>
        <p:nvSpPr>
          <p:cNvPr id="31" name="object 37">
            <a:extLst>
              <a:ext uri="{FF2B5EF4-FFF2-40B4-BE49-F238E27FC236}">
                <a16:creationId xmlns:a16="http://schemas.microsoft.com/office/drawing/2014/main" id="{D86EECB1-939A-2D5F-9FC3-E89809B289A0}"/>
              </a:ext>
            </a:extLst>
          </p:cNvPr>
          <p:cNvSpPr txBox="1"/>
          <p:nvPr/>
        </p:nvSpPr>
        <p:spPr>
          <a:xfrm>
            <a:off x="1526769" y="5661749"/>
            <a:ext cx="20519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host-automake</a:t>
            </a:r>
            <a:endParaRPr sz="396">
              <a:latin typeface="Times New Roman"/>
              <a:cs typeface="Times New Roman"/>
            </a:endParaRPr>
          </a:p>
        </p:txBody>
      </p:sp>
      <p:sp>
        <p:nvSpPr>
          <p:cNvPr id="33" name="object 38">
            <a:extLst>
              <a:ext uri="{FF2B5EF4-FFF2-40B4-BE49-F238E27FC236}">
                <a16:creationId xmlns:a16="http://schemas.microsoft.com/office/drawing/2014/main" id="{B5995577-C648-EC72-EB50-DBAAA3263FF0}"/>
              </a:ext>
            </a:extLst>
          </p:cNvPr>
          <p:cNvSpPr txBox="1"/>
          <p:nvPr/>
        </p:nvSpPr>
        <p:spPr>
          <a:xfrm>
            <a:off x="1405601" y="5945776"/>
            <a:ext cx="193113"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ho</a:t>
            </a:r>
            <a:r>
              <a:rPr sz="396" spc="-87" dirty="0">
                <a:latin typeface="Times New Roman"/>
                <a:cs typeface="Times New Roman"/>
              </a:rPr>
              <a:t>s</a:t>
            </a:r>
            <a:r>
              <a:rPr sz="396" spc="-63" dirty="0">
                <a:latin typeface="Times New Roman"/>
                <a:cs typeface="Times New Roman"/>
              </a:rPr>
              <a:t>t</a:t>
            </a:r>
            <a:r>
              <a:rPr sz="396" spc="-71" dirty="0">
                <a:latin typeface="Times New Roman"/>
                <a:cs typeface="Times New Roman"/>
              </a:rPr>
              <a:t>-</a:t>
            </a:r>
            <a:r>
              <a:rPr sz="396" spc="-95" dirty="0">
                <a:latin typeface="Times New Roman"/>
                <a:cs typeface="Times New Roman"/>
              </a:rPr>
              <a:t>a</a:t>
            </a:r>
            <a:r>
              <a:rPr sz="396" spc="-103" dirty="0">
                <a:latin typeface="Times New Roman"/>
                <a:cs typeface="Times New Roman"/>
              </a:rPr>
              <a:t>u</a:t>
            </a:r>
            <a:r>
              <a:rPr sz="396" spc="-63" dirty="0">
                <a:latin typeface="Times New Roman"/>
                <a:cs typeface="Times New Roman"/>
              </a:rPr>
              <a:t>t</a:t>
            </a:r>
            <a:r>
              <a:rPr sz="396" spc="-103" dirty="0">
                <a:latin typeface="Times New Roman"/>
                <a:cs typeface="Times New Roman"/>
              </a:rPr>
              <a:t>o</a:t>
            </a:r>
            <a:r>
              <a:rPr sz="396" spc="-95" dirty="0">
                <a:latin typeface="Times New Roman"/>
                <a:cs typeface="Times New Roman"/>
              </a:rPr>
              <a:t>c</a:t>
            </a:r>
            <a:r>
              <a:rPr sz="396" spc="-103" dirty="0">
                <a:latin typeface="Times New Roman"/>
                <a:cs typeface="Times New Roman"/>
              </a:rPr>
              <a:t>on</a:t>
            </a:r>
            <a:r>
              <a:rPr sz="396" spc="-63" dirty="0">
                <a:latin typeface="Times New Roman"/>
                <a:cs typeface="Times New Roman"/>
              </a:rPr>
              <a:t>f</a:t>
            </a:r>
            <a:endParaRPr sz="396">
              <a:latin typeface="Times New Roman"/>
              <a:cs typeface="Times New Roman"/>
            </a:endParaRPr>
          </a:p>
        </p:txBody>
      </p:sp>
      <p:sp>
        <p:nvSpPr>
          <p:cNvPr id="35" name="object 39">
            <a:extLst>
              <a:ext uri="{FF2B5EF4-FFF2-40B4-BE49-F238E27FC236}">
                <a16:creationId xmlns:a16="http://schemas.microsoft.com/office/drawing/2014/main" id="{6C9F50A9-7047-67E1-B1F6-FA38870776F2}"/>
              </a:ext>
            </a:extLst>
          </p:cNvPr>
          <p:cNvSpPr txBox="1"/>
          <p:nvPr/>
        </p:nvSpPr>
        <p:spPr>
          <a:xfrm>
            <a:off x="1292952" y="6513828"/>
            <a:ext cx="138732"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ho</a:t>
            </a:r>
            <a:r>
              <a:rPr sz="396" spc="-87" dirty="0">
                <a:latin typeface="Times New Roman"/>
                <a:cs typeface="Times New Roman"/>
              </a:rPr>
              <a:t>s</a:t>
            </a:r>
            <a:r>
              <a:rPr sz="396" spc="-63" dirty="0">
                <a:latin typeface="Times New Roman"/>
                <a:cs typeface="Times New Roman"/>
              </a:rPr>
              <a:t>t</a:t>
            </a:r>
            <a:r>
              <a:rPr sz="396" spc="-71" dirty="0">
                <a:latin typeface="Times New Roman"/>
                <a:cs typeface="Times New Roman"/>
              </a:rPr>
              <a:t>-</a:t>
            </a:r>
            <a:r>
              <a:rPr sz="396" spc="-151" dirty="0">
                <a:latin typeface="Times New Roman"/>
                <a:cs typeface="Times New Roman"/>
              </a:rPr>
              <a:t>m</a:t>
            </a:r>
            <a:r>
              <a:rPr sz="396" spc="-95" dirty="0">
                <a:latin typeface="Times New Roman"/>
                <a:cs typeface="Times New Roman"/>
              </a:rPr>
              <a:t>4</a:t>
            </a:r>
            <a:endParaRPr sz="396">
              <a:latin typeface="Times New Roman"/>
              <a:cs typeface="Times New Roman"/>
            </a:endParaRPr>
          </a:p>
        </p:txBody>
      </p:sp>
      <p:sp>
        <p:nvSpPr>
          <p:cNvPr id="37" name="object 40">
            <a:extLst>
              <a:ext uri="{FF2B5EF4-FFF2-40B4-BE49-F238E27FC236}">
                <a16:creationId xmlns:a16="http://schemas.microsoft.com/office/drawing/2014/main" id="{B07EE4AC-9D85-7605-CAFA-36FD4BB19776}"/>
              </a:ext>
            </a:extLst>
          </p:cNvPr>
          <p:cNvSpPr txBox="1"/>
          <p:nvPr/>
        </p:nvSpPr>
        <p:spPr>
          <a:xfrm>
            <a:off x="1024110" y="5377723"/>
            <a:ext cx="181028"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host-binutils</a:t>
            </a:r>
            <a:endParaRPr sz="396">
              <a:latin typeface="Times New Roman"/>
              <a:cs typeface="Times New Roman"/>
            </a:endParaRPr>
          </a:p>
        </p:txBody>
      </p:sp>
      <p:sp>
        <p:nvSpPr>
          <p:cNvPr id="39" name="object 41">
            <a:extLst>
              <a:ext uri="{FF2B5EF4-FFF2-40B4-BE49-F238E27FC236}">
                <a16:creationId xmlns:a16="http://schemas.microsoft.com/office/drawing/2014/main" id="{CD7EA9F6-55B2-339B-D8E4-8F84DFC63007}"/>
              </a:ext>
            </a:extLst>
          </p:cNvPr>
          <p:cNvSpPr txBox="1"/>
          <p:nvPr/>
        </p:nvSpPr>
        <p:spPr>
          <a:xfrm>
            <a:off x="1065763" y="5661749"/>
            <a:ext cx="149810"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ho</a:t>
            </a:r>
            <a:r>
              <a:rPr sz="396" spc="-87" dirty="0">
                <a:latin typeface="Times New Roman"/>
                <a:cs typeface="Times New Roman"/>
              </a:rPr>
              <a:t>s</a:t>
            </a:r>
            <a:r>
              <a:rPr sz="396" spc="-63" dirty="0">
                <a:latin typeface="Times New Roman"/>
                <a:cs typeface="Times New Roman"/>
              </a:rPr>
              <a:t>t</a:t>
            </a:r>
            <a:r>
              <a:rPr sz="396" spc="-71" dirty="0">
                <a:latin typeface="Times New Roman"/>
                <a:cs typeface="Times New Roman"/>
              </a:rPr>
              <a:t>-</a:t>
            </a:r>
            <a:r>
              <a:rPr sz="396" spc="-151" dirty="0">
                <a:latin typeface="Times New Roman"/>
                <a:cs typeface="Times New Roman"/>
              </a:rPr>
              <a:t>m</a:t>
            </a:r>
            <a:r>
              <a:rPr sz="396" spc="-103" dirty="0">
                <a:latin typeface="Times New Roman"/>
                <a:cs typeface="Times New Roman"/>
              </a:rPr>
              <a:t>p</a:t>
            </a:r>
            <a:r>
              <a:rPr sz="396" spc="-87" dirty="0">
                <a:latin typeface="Times New Roman"/>
                <a:cs typeface="Times New Roman"/>
              </a:rPr>
              <a:t>c</a:t>
            </a:r>
            <a:endParaRPr sz="396">
              <a:latin typeface="Times New Roman"/>
              <a:cs typeface="Times New Roman"/>
            </a:endParaRPr>
          </a:p>
        </p:txBody>
      </p:sp>
      <p:sp>
        <p:nvSpPr>
          <p:cNvPr id="41" name="object 42">
            <a:extLst>
              <a:ext uri="{FF2B5EF4-FFF2-40B4-BE49-F238E27FC236}">
                <a16:creationId xmlns:a16="http://schemas.microsoft.com/office/drawing/2014/main" id="{369B122E-3E52-C8E7-7F5B-E7CC0363EF72}"/>
              </a:ext>
            </a:extLst>
          </p:cNvPr>
          <p:cNvSpPr txBox="1"/>
          <p:nvPr/>
        </p:nvSpPr>
        <p:spPr>
          <a:xfrm>
            <a:off x="1127292" y="5945776"/>
            <a:ext cx="154845"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host-mpfr</a:t>
            </a:r>
            <a:endParaRPr sz="396">
              <a:latin typeface="Times New Roman"/>
              <a:cs typeface="Times New Roman"/>
            </a:endParaRPr>
          </a:p>
        </p:txBody>
      </p:sp>
      <p:sp>
        <p:nvSpPr>
          <p:cNvPr id="43" name="object 43">
            <a:extLst>
              <a:ext uri="{FF2B5EF4-FFF2-40B4-BE49-F238E27FC236}">
                <a16:creationId xmlns:a16="http://schemas.microsoft.com/office/drawing/2014/main" id="{5BEE7CA6-1D98-AF97-2DB1-D8253042F830}"/>
              </a:ext>
            </a:extLst>
          </p:cNvPr>
          <p:cNvSpPr txBox="1"/>
          <p:nvPr/>
        </p:nvSpPr>
        <p:spPr>
          <a:xfrm>
            <a:off x="1169891" y="6229802"/>
            <a:ext cx="39653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host-gmp</a:t>
            </a:r>
            <a:r>
              <a:rPr sz="396" spc="40" dirty="0">
                <a:latin typeface="Times New Roman"/>
                <a:cs typeface="Times New Roman"/>
              </a:rPr>
              <a:t>     </a:t>
            </a:r>
            <a:r>
              <a:rPr sz="396" spc="181" dirty="0">
                <a:latin typeface="Times New Roman"/>
                <a:cs typeface="Times New Roman"/>
              </a:rPr>
              <a:t> </a:t>
            </a:r>
            <a:r>
              <a:rPr sz="396" spc="-87" dirty="0">
                <a:latin typeface="Times New Roman"/>
                <a:cs typeface="Times New Roman"/>
              </a:rPr>
              <a:t>host-libtool</a:t>
            </a:r>
            <a:endParaRPr sz="396">
              <a:latin typeface="Times New Roman"/>
              <a:cs typeface="Times New Roman"/>
            </a:endParaRPr>
          </a:p>
        </p:txBody>
      </p:sp>
      <p:sp>
        <p:nvSpPr>
          <p:cNvPr id="45" name="object 44">
            <a:extLst>
              <a:ext uri="{FF2B5EF4-FFF2-40B4-BE49-F238E27FC236}">
                <a16:creationId xmlns:a16="http://schemas.microsoft.com/office/drawing/2014/main" id="{EAE9BDCF-12A0-1705-82DB-88D8C4AEE952}"/>
              </a:ext>
            </a:extLst>
          </p:cNvPr>
          <p:cNvSpPr txBox="1"/>
          <p:nvPr/>
        </p:nvSpPr>
        <p:spPr>
          <a:xfrm>
            <a:off x="2145861" y="3389538"/>
            <a:ext cx="7250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a</a:t>
            </a:r>
            <a:r>
              <a:rPr sz="396" spc="-63" dirty="0">
                <a:latin typeface="Times New Roman"/>
                <a:cs typeface="Times New Roman"/>
              </a:rPr>
              <a:t>t</a:t>
            </a:r>
            <a:r>
              <a:rPr sz="396" spc="-95" dirty="0">
                <a:latin typeface="Times New Roman"/>
                <a:cs typeface="Times New Roman"/>
              </a:rPr>
              <a:t>k</a:t>
            </a:r>
            <a:endParaRPr sz="396">
              <a:latin typeface="Times New Roman"/>
              <a:cs typeface="Times New Roman"/>
            </a:endParaRPr>
          </a:p>
        </p:txBody>
      </p:sp>
      <p:sp>
        <p:nvSpPr>
          <p:cNvPr id="47" name="object 45">
            <a:extLst>
              <a:ext uri="{FF2B5EF4-FFF2-40B4-BE49-F238E27FC236}">
                <a16:creationId xmlns:a16="http://schemas.microsoft.com/office/drawing/2014/main" id="{A714D825-9BD9-F665-A1BB-06342335C921}"/>
              </a:ext>
            </a:extLst>
          </p:cNvPr>
          <p:cNvSpPr txBox="1"/>
          <p:nvPr/>
        </p:nvSpPr>
        <p:spPr>
          <a:xfrm>
            <a:off x="1766266" y="3389538"/>
            <a:ext cx="176998"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host-libgtk3</a:t>
            </a:r>
            <a:endParaRPr sz="396">
              <a:latin typeface="Times New Roman"/>
              <a:cs typeface="Times New Roman"/>
            </a:endParaRPr>
          </a:p>
        </p:txBody>
      </p:sp>
      <p:sp>
        <p:nvSpPr>
          <p:cNvPr id="49" name="object 46">
            <a:extLst>
              <a:ext uri="{FF2B5EF4-FFF2-40B4-BE49-F238E27FC236}">
                <a16:creationId xmlns:a16="http://schemas.microsoft.com/office/drawing/2014/main" id="{9B1E5A9D-B82A-8CFA-3F2B-1EDA01C9090B}"/>
              </a:ext>
            </a:extLst>
          </p:cNvPr>
          <p:cNvSpPr txBox="1"/>
          <p:nvPr/>
        </p:nvSpPr>
        <p:spPr>
          <a:xfrm>
            <a:off x="2629587" y="3389538"/>
            <a:ext cx="103726"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p</a:t>
            </a:r>
            <a:r>
              <a:rPr sz="396" spc="-95" dirty="0">
                <a:latin typeface="Times New Roman"/>
                <a:cs typeface="Times New Roman"/>
              </a:rPr>
              <a:t>a</a:t>
            </a:r>
            <a:r>
              <a:rPr sz="396" spc="-103" dirty="0">
                <a:latin typeface="Times New Roman"/>
                <a:cs typeface="Times New Roman"/>
              </a:rPr>
              <a:t>ng</a:t>
            </a:r>
            <a:r>
              <a:rPr sz="396" spc="-95" dirty="0">
                <a:latin typeface="Times New Roman"/>
                <a:cs typeface="Times New Roman"/>
              </a:rPr>
              <a:t>o</a:t>
            </a:r>
            <a:endParaRPr sz="396">
              <a:latin typeface="Times New Roman"/>
              <a:cs typeface="Times New Roman"/>
            </a:endParaRPr>
          </a:p>
        </p:txBody>
      </p:sp>
      <p:sp>
        <p:nvSpPr>
          <p:cNvPr id="51" name="object 47">
            <a:extLst>
              <a:ext uri="{FF2B5EF4-FFF2-40B4-BE49-F238E27FC236}">
                <a16:creationId xmlns:a16="http://schemas.microsoft.com/office/drawing/2014/main" id="{CE2FDA52-E2B1-EA05-DDCD-11D9788B54B9}"/>
              </a:ext>
            </a:extLst>
          </p:cNvPr>
          <p:cNvSpPr txBox="1"/>
          <p:nvPr/>
        </p:nvSpPr>
        <p:spPr>
          <a:xfrm>
            <a:off x="2424170" y="3673565"/>
            <a:ext cx="232388"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xlib_libXdamage</a:t>
            </a:r>
            <a:endParaRPr sz="396">
              <a:latin typeface="Times New Roman"/>
              <a:cs typeface="Times New Roman"/>
            </a:endParaRPr>
          </a:p>
        </p:txBody>
      </p:sp>
      <p:sp>
        <p:nvSpPr>
          <p:cNvPr id="53" name="object 48">
            <a:extLst>
              <a:ext uri="{FF2B5EF4-FFF2-40B4-BE49-F238E27FC236}">
                <a16:creationId xmlns:a16="http://schemas.microsoft.com/office/drawing/2014/main" id="{4378A67A-B8B8-E9C3-D8BC-AA4107773BFC}"/>
              </a:ext>
            </a:extLst>
          </p:cNvPr>
          <p:cNvSpPr txBox="1"/>
          <p:nvPr/>
        </p:nvSpPr>
        <p:spPr>
          <a:xfrm>
            <a:off x="6979332" y="3673565"/>
            <a:ext cx="20519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xlib_libxkbfile</a:t>
            </a:r>
            <a:endParaRPr sz="396">
              <a:latin typeface="Times New Roman"/>
              <a:cs typeface="Times New Roman"/>
            </a:endParaRPr>
          </a:p>
        </p:txBody>
      </p:sp>
      <p:sp>
        <p:nvSpPr>
          <p:cNvPr id="55" name="object 49">
            <a:extLst>
              <a:ext uri="{FF2B5EF4-FFF2-40B4-BE49-F238E27FC236}">
                <a16:creationId xmlns:a16="http://schemas.microsoft.com/office/drawing/2014/main" id="{9394D808-8FF5-D8FC-F80B-5E4FE8359060}"/>
              </a:ext>
            </a:extLst>
          </p:cNvPr>
          <p:cNvSpPr txBox="1"/>
          <p:nvPr/>
        </p:nvSpPr>
        <p:spPr>
          <a:xfrm>
            <a:off x="1626164" y="5093696"/>
            <a:ext cx="184049"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host-libglib2</a:t>
            </a:r>
            <a:endParaRPr sz="396">
              <a:latin typeface="Times New Roman"/>
              <a:cs typeface="Times New Roman"/>
            </a:endParaRPr>
          </a:p>
        </p:txBody>
      </p:sp>
      <p:sp>
        <p:nvSpPr>
          <p:cNvPr id="57" name="object 50">
            <a:extLst>
              <a:ext uri="{FF2B5EF4-FFF2-40B4-BE49-F238E27FC236}">
                <a16:creationId xmlns:a16="http://schemas.microsoft.com/office/drawing/2014/main" id="{CD7B255F-8A76-B5CF-927B-8A5F86C46E6F}"/>
              </a:ext>
            </a:extLst>
          </p:cNvPr>
          <p:cNvSpPr txBox="1"/>
          <p:nvPr/>
        </p:nvSpPr>
        <p:spPr>
          <a:xfrm>
            <a:off x="1398974" y="5377723"/>
            <a:ext cx="9264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63" dirty="0">
                <a:latin typeface="Times New Roman"/>
                <a:cs typeface="Times New Roman"/>
              </a:rPr>
              <a:t>li</a:t>
            </a:r>
            <a:r>
              <a:rPr sz="396" spc="-87" dirty="0">
                <a:latin typeface="Times New Roman"/>
                <a:cs typeface="Times New Roman"/>
              </a:rPr>
              <a:t>bff</a:t>
            </a:r>
            <a:r>
              <a:rPr sz="396" spc="-56" dirty="0">
                <a:latin typeface="Times New Roman"/>
                <a:cs typeface="Times New Roman"/>
              </a:rPr>
              <a:t>i</a:t>
            </a:r>
            <a:endParaRPr sz="396">
              <a:latin typeface="Times New Roman"/>
              <a:cs typeface="Times New Roman"/>
            </a:endParaRPr>
          </a:p>
        </p:txBody>
      </p:sp>
      <p:sp>
        <p:nvSpPr>
          <p:cNvPr id="59" name="object 51">
            <a:extLst>
              <a:ext uri="{FF2B5EF4-FFF2-40B4-BE49-F238E27FC236}">
                <a16:creationId xmlns:a16="http://schemas.microsoft.com/office/drawing/2014/main" id="{19290FCC-4227-BBA3-0F83-C6BECCE40B3E}"/>
              </a:ext>
            </a:extLst>
          </p:cNvPr>
          <p:cNvSpPr txBox="1"/>
          <p:nvPr/>
        </p:nvSpPr>
        <p:spPr>
          <a:xfrm>
            <a:off x="1621431" y="5377723"/>
            <a:ext cx="384452"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79" dirty="0">
                <a:latin typeface="Times New Roman"/>
                <a:cs typeface="Times New Roman"/>
              </a:rPr>
              <a:t>host-libffi</a:t>
            </a:r>
            <a:r>
              <a:rPr sz="396" spc="79" dirty="0">
                <a:latin typeface="Times New Roman"/>
                <a:cs typeface="Times New Roman"/>
              </a:rPr>
              <a:t>     </a:t>
            </a:r>
            <a:r>
              <a:rPr sz="396" spc="-87" dirty="0">
                <a:latin typeface="Times New Roman"/>
                <a:cs typeface="Times New Roman"/>
              </a:rPr>
              <a:t>host-gettext</a:t>
            </a:r>
            <a:endParaRPr sz="396">
              <a:latin typeface="Times New Roman"/>
              <a:cs typeface="Times New Roman"/>
            </a:endParaRPr>
          </a:p>
        </p:txBody>
      </p:sp>
      <p:sp>
        <p:nvSpPr>
          <p:cNvPr id="61" name="object 52">
            <a:extLst>
              <a:ext uri="{FF2B5EF4-FFF2-40B4-BE49-F238E27FC236}">
                <a16:creationId xmlns:a16="http://schemas.microsoft.com/office/drawing/2014/main" id="{DF4ED4A5-19AE-8539-7FE6-869CCE99D48C}"/>
              </a:ext>
            </a:extLst>
          </p:cNvPr>
          <p:cNvSpPr txBox="1"/>
          <p:nvPr/>
        </p:nvSpPr>
        <p:spPr>
          <a:xfrm>
            <a:off x="4183947" y="5945776"/>
            <a:ext cx="18807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host-pkgconf</a:t>
            </a:r>
            <a:endParaRPr sz="396">
              <a:latin typeface="Times New Roman"/>
              <a:cs typeface="Times New Roman"/>
            </a:endParaRPr>
          </a:p>
        </p:txBody>
      </p:sp>
      <p:sp>
        <p:nvSpPr>
          <p:cNvPr id="63" name="object 53">
            <a:extLst>
              <a:ext uri="{FF2B5EF4-FFF2-40B4-BE49-F238E27FC236}">
                <a16:creationId xmlns:a16="http://schemas.microsoft.com/office/drawing/2014/main" id="{63BA5D33-1677-0D4B-41B1-11386C1BB299}"/>
              </a:ext>
            </a:extLst>
          </p:cNvPr>
          <p:cNvSpPr txBox="1"/>
          <p:nvPr/>
        </p:nvSpPr>
        <p:spPr>
          <a:xfrm>
            <a:off x="2981732" y="4525644"/>
            <a:ext cx="176998"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xlib_libX11</a:t>
            </a:r>
            <a:endParaRPr sz="396">
              <a:latin typeface="Times New Roman"/>
              <a:cs typeface="Times New Roman"/>
            </a:endParaRPr>
          </a:p>
        </p:txBody>
      </p:sp>
      <p:sp>
        <p:nvSpPr>
          <p:cNvPr id="65" name="object 54">
            <a:extLst>
              <a:ext uri="{FF2B5EF4-FFF2-40B4-BE49-F238E27FC236}">
                <a16:creationId xmlns:a16="http://schemas.microsoft.com/office/drawing/2014/main" id="{77B94678-18C5-D43F-450D-1E987DE3D90F}"/>
              </a:ext>
            </a:extLst>
          </p:cNvPr>
          <p:cNvSpPr txBox="1"/>
          <p:nvPr/>
        </p:nvSpPr>
        <p:spPr>
          <a:xfrm>
            <a:off x="5161812" y="5661749"/>
            <a:ext cx="250514"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host-xproto_xproto</a:t>
            </a:r>
            <a:endParaRPr sz="396">
              <a:latin typeface="Times New Roman"/>
              <a:cs typeface="Times New Roman"/>
            </a:endParaRPr>
          </a:p>
        </p:txBody>
      </p:sp>
      <p:sp>
        <p:nvSpPr>
          <p:cNvPr id="67" name="object 55">
            <a:extLst>
              <a:ext uri="{FF2B5EF4-FFF2-40B4-BE49-F238E27FC236}">
                <a16:creationId xmlns:a16="http://schemas.microsoft.com/office/drawing/2014/main" id="{A7C5855E-F2F9-448C-350E-4E6C10F0BECA}"/>
              </a:ext>
            </a:extLst>
          </p:cNvPr>
          <p:cNvSpPr txBox="1"/>
          <p:nvPr/>
        </p:nvSpPr>
        <p:spPr>
          <a:xfrm>
            <a:off x="3825175" y="4809670"/>
            <a:ext cx="16793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xlib_xtrans</a:t>
            </a:r>
            <a:endParaRPr sz="396">
              <a:latin typeface="Times New Roman"/>
              <a:cs typeface="Times New Roman"/>
            </a:endParaRPr>
          </a:p>
        </p:txBody>
      </p:sp>
      <p:sp>
        <p:nvSpPr>
          <p:cNvPr id="69" name="object 56">
            <a:extLst>
              <a:ext uri="{FF2B5EF4-FFF2-40B4-BE49-F238E27FC236}">
                <a16:creationId xmlns:a16="http://schemas.microsoft.com/office/drawing/2014/main" id="{EC5A7547-F1A6-3B5C-B41D-7ACE0984CF48}"/>
              </a:ext>
            </a:extLst>
          </p:cNvPr>
          <p:cNvSpPr txBox="1"/>
          <p:nvPr/>
        </p:nvSpPr>
        <p:spPr>
          <a:xfrm>
            <a:off x="2722357" y="5661749"/>
            <a:ext cx="482903"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tabLst>
                <a:tab pos="331318" algn="l"/>
              </a:tabLst>
            </a:pPr>
            <a:r>
              <a:rPr sz="396" spc="-103" dirty="0">
                <a:latin typeface="Times New Roman"/>
                <a:cs typeface="Times New Roman"/>
              </a:rPr>
              <a:t>ho</a:t>
            </a:r>
            <a:r>
              <a:rPr sz="396" spc="-87" dirty="0">
                <a:latin typeface="Times New Roman"/>
                <a:cs typeface="Times New Roman"/>
              </a:rPr>
              <a:t>s</a:t>
            </a:r>
            <a:r>
              <a:rPr sz="396" spc="-63" dirty="0">
                <a:latin typeface="Times New Roman"/>
                <a:cs typeface="Times New Roman"/>
              </a:rPr>
              <a:t>t</a:t>
            </a:r>
            <a:r>
              <a:rPr sz="396" spc="-71" dirty="0">
                <a:latin typeface="Times New Roman"/>
                <a:cs typeface="Times New Roman"/>
              </a:rPr>
              <a:t>-</a:t>
            </a:r>
            <a:r>
              <a:rPr sz="396" spc="-95" dirty="0">
                <a:latin typeface="Times New Roman"/>
                <a:cs typeface="Times New Roman"/>
              </a:rPr>
              <a:t>z</a:t>
            </a:r>
            <a:r>
              <a:rPr sz="396" spc="-63" dirty="0">
                <a:latin typeface="Times New Roman"/>
                <a:cs typeface="Times New Roman"/>
              </a:rPr>
              <a:t>li</a:t>
            </a:r>
            <a:r>
              <a:rPr sz="396" spc="-95" dirty="0">
                <a:latin typeface="Times New Roman"/>
                <a:cs typeface="Times New Roman"/>
              </a:rPr>
              <a:t>b</a:t>
            </a:r>
            <a:r>
              <a:rPr sz="396" dirty="0">
                <a:latin typeface="Times New Roman"/>
                <a:cs typeface="Times New Roman"/>
              </a:rPr>
              <a:t>	</a:t>
            </a:r>
            <a:r>
              <a:rPr sz="396" spc="-103" dirty="0">
                <a:latin typeface="Times New Roman"/>
                <a:cs typeface="Times New Roman"/>
              </a:rPr>
              <a:t>ho</a:t>
            </a:r>
            <a:r>
              <a:rPr sz="396" spc="-87" dirty="0">
                <a:latin typeface="Times New Roman"/>
                <a:cs typeface="Times New Roman"/>
              </a:rPr>
              <a:t>s</a:t>
            </a:r>
            <a:r>
              <a:rPr sz="396" spc="-63" dirty="0">
                <a:latin typeface="Times New Roman"/>
                <a:cs typeface="Times New Roman"/>
              </a:rPr>
              <a:t>t</a:t>
            </a:r>
            <a:r>
              <a:rPr sz="396" spc="-71" dirty="0">
                <a:latin typeface="Times New Roman"/>
                <a:cs typeface="Times New Roman"/>
              </a:rPr>
              <a:t>-</a:t>
            </a:r>
            <a:r>
              <a:rPr sz="396" spc="-95" dirty="0">
                <a:latin typeface="Times New Roman"/>
                <a:cs typeface="Times New Roman"/>
              </a:rPr>
              <a:t>e</a:t>
            </a:r>
            <a:r>
              <a:rPr sz="396" spc="-103" dirty="0">
                <a:latin typeface="Times New Roman"/>
                <a:cs typeface="Times New Roman"/>
              </a:rPr>
              <a:t>xp</a:t>
            </a:r>
            <a:r>
              <a:rPr sz="396" spc="-95" dirty="0">
                <a:latin typeface="Times New Roman"/>
                <a:cs typeface="Times New Roman"/>
              </a:rPr>
              <a:t>a</a:t>
            </a:r>
            <a:r>
              <a:rPr sz="396" spc="-56" dirty="0">
                <a:latin typeface="Times New Roman"/>
                <a:cs typeface="Times New Roman"/>
              </a:rPr>
              <a:t>t</a:t>
            </a:r>
            <a:endParaRPr sz="396">
              <a:latin typeface="Times New Roman"/>
              <a:cs typeface="Times New Roman"/>
            </a:endParaRPr>
          </a:p>
        </p:txBody>
      </p:sp>
      <p:sp>
        <p:nvSpPr>
          <p:cNvPr id="71" name="object 57">
            <a:extLst>
              <a:ext uri="{FF2B5EF4-FFF2-40B4-BE49-F238E27FC236}">
                <a16:creationId xmlns:a16="http://schemas.microsoft.com/office/drawing/2014/main" id="{DA1D9097-7184-A08A-4743-8AED325E55E3}"/>
              </a:ext>
            </a:extLst>
          </p:cNvPr>
          <p:cNvSpPr txBox="1"/>
          <p:nvPr/>
        </p:nvSpPr>
        <p:spPr>
          <a:xfrm>
            <a:off x="3388780" y="5377723"/>
            <a:ext cx="199155"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xproto_xproto</a:t>
            </a:r>
            <a:endParaRPr sz="396">
              <a:latin typeface="Times New Roman"/>
              <a:cs typeface="Times New Roman"/>
            </a:endParaRPr>
          </a:p>
        </p:txBody>
      </p:sp>
      <p:sp>
        <p:nvSpPr>
          <p:cNvPr id="73" name="object 58">
            <a:extLst>
              <a:ext uri="{FF2B5EF4-FFF2-40B4-BE49-F238E27FC236}">
                <a16:creationId xmlns:a16="http://schemas.microsoft.com/office/drawing/2014/main" id="{E5E6BF8C-7BE4-8839-3D17-BCA650E3D981}"/>
              </a:ext>
            </a:extLst>
          </p:cNvPr>
          <p:cNvSpPr txBox="1"/>
          <p:nvPr/>
        </p:nvSpPr>
        <p:spPr>
          <a:xfrm>
            <a:off x="3729566" y="5377723"/>
            <a:ext cx="49398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xutil_util-macros</a:t>
            </a:r>
            <a:r>
              <a:rPr sz="396" spc="0" dirty="0">
                <a:latin typeface="Times New Roman"/>
                <a:cs typeface="Times New Roman"/>
              </a:rPr>
              <a:t>         </a:t>
            </a:r>
            <a:r>
              <a:rPr sz="396" dirty="0">
                <a:latin typeface="Times New Roman"/>
                <a:cs typeface="Times New Roman"/>
              </a:rPr>
              <a:t> </a:t>
            </a:r>
            <a:r>
              <a:rPr sz="396" spc="-87" dirty="0">
                <a:latin typeface="Times New Roman"/>
                <a:cs typeface="Times New Roman"/>
              </a:rPr>
              <a:t>host-libxml2</a:t>
            </a:r>
            <a:endParaRPr sz="396">
              <a:latin typeface="Times New Roman"/>
              <a:cs typeface="Times New Roman"/>
            </a:endParaRPr>
          </a:p>
        </p:txBody>
      </p:sp>
      <p:sp>
        <p:nvSpPr>
          <p:cNvPr id="75" name="object 59">
            <a:extLst>
              <a:ext uri="{FF2B5EF4-FFF2-40B4-BE49-F238E27FC236}">
                <a16:creationId xmlns:a16="http://schemas.microsoft.com/office/drawing/2014/main" id="{FE251A18-E46D-AA92-180D-3EF962A1B1DC}"/>
              </a:ext>
            </a:extLst>
          </p:cNvPr>
          <p:cNvSpPr txBox="1"/>
          <p:nvPr/>
        </p:nvSpPr>
        <p:spPr>
          <a:xfrm>
            <a:off x="2279335" y="5377723"/>
            <a:ext cx="311944"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host-libpng</a:t>
            </a:r>
            <a:r>
              <a:rPr sz="396" spc="0" dirty="0">
                <a:latin typeface="Times New Roman"/>
                <a:cs typeface="Times New Roman"/>
              </a:rPr>
              <a:t>       </a:t>
            </a:r>
            <a:r>
              <a:rPr sz="396" dirty="0">
                <a:latin typeface="Times New Roman"/>
                <a:cs typeface="Times New Roman"/>
              </a:rPr>
              <a:t> </a:t>
            </a:r>
            <a:r>
              <a:rPr sz="396" spc="-79" dirty="0">
                <a:latin typeface="Times New Roman"/>
                <a:cs typeface="Times New Roman"/>
              </a:rPr>
              <a:t>zlib</a:t>
            </a:r>
            <a:endParaRPr sz="396">
              <a:latin typeface="Times New Roman"/>
              <a:cs typeface="Times New Roman"/>
            </a:endParaRPr>
          </a:p>
        </p:txBody>
      </p:sp>
      <p:sp>
        <p:nvSpPr>
          <p:cNvPr id="77" name="object 60">
            <a:extLst>
              <a:ext uri="{FF2B5EF4-FFF2-40B4-BE49-F238E27FC236}">
                <a16:creationId xmlns:a16="http://schemas.microsoft.com/office/drawing/2014/main" id="{BCD4A0FF-3D62-8809-6924-056719DCA83E}"/>
              </a:ext>
            </a:extLst>
          </p:cNvPr>
          <p:cNvSpPr txBox="1"/>
          <p:nvPr/>
        </p:nvSpPr>
        <p:spPr>
          <a:xfrm>
            <a:off x="1598712" y="3673565"/>
            <a:ext cx="705220"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xlib_libXrandr</a:t>
            </a:r>
            <a:r>
              <a:rPr sz="396" spc="-8" dirty="0">
                <a:latin typeface="Times New Roman"/>
                <a:cs typeface="Times New Roman"/>
              </a:rPr>
              <a:t>         </a:t>
            </a:r>
            <a:r>
              <a:rPr sz="396" spc="-95" dirty="0">
                <a:latin typeface="Times New Roman"/>
                <a:cs typeface="Times New Roman"/>
              </a:rPr>
              <a:t>harfbuzz</a:t>
            </a:r>
            <a:r>
              <a:rPr sz="396" spc="32" dirty="0">
                <a:latin typeface="Times New Roman"/>
                <a:cs typeface="Times New Roman"/>
              </a:rPr>
              <a:t>      </a:t>
            </a:r>
            <a:r>
              <a:rPr sz="396" spc="40" dirty="0">
                <a:latin typeface="Times New Roman"/>
                <a:cs typeface="Times New Roman"/>
              </a:rPr>
              <a:t> </a:t>
            </a:r>
            <a:r>
              <a:rPr sz="396" spc="-87" dirty="0">
                <a:latin typeface="Times New Roman"/>
                <a:cs typeface="Times New Roman"/>
              </a:rPr>
              <a:t>xlib_libXcursor</a:t>
            </a:r>
            <a:endParaRPr sz="396">
              <a:latin typeface="Times New Roman"/>
              <a:cs typeface="Times New Roman"/>
            </a:endParaRPr>
          </a:p>
        </p:txBody>
      </p:sp>
      <p:sp>
        <p:nvSpPr>
          <p:cNvPr id="79" name="object 61">
            <a:extLst>
              <a:ext uri="{FF2B5EF4-FFF2-40B4-BE49-F238E27FC236}">
                <a16:creationId xmlns:a16="http://schemas.microsoft.com/office/drawing/2014/main" id="{05E5AD92-3C61-529A-9A7C-7FFF2AD165E9}"/>
              </a:ext>
            </a:extLst>
          </p:cNvPr>
          <p:cNvSpPr txBox="1"/>
          <p:nvPr/>
        </p:nvSpPr>
        <p:spPr>
          <a:xfrm>
            <a:off x="1846728" y="4241617"/>
            <a:ext cx="216275"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xlib_libXrender</a:t>
            </a:r>
            <a:endParaRPr sz="396">
              <a:latin typeface="Times New Roman"/>
              <a:cs typeface="Times New Roman"/>
            </a:endParaRPr>
          </a:p>
        </p:txBody>
      </p:sp>
      <p:sp>
        <p:nvSpPr>
          <p:cNvPr id="81" name="object 62">
            <a:extLst>
              <a:ext uri="{FF2B5EF4-FFF2-40B4-BE49-F238E27FC236}">
                <a16:creationId xmlns:a16="http://schemas.microsoft.com/office/drawing/2014/main" id="{829ED6B1-209D-D5B4-3780-B6256A28478B}"/>
              </a:ext>
            </a:extLst>
          </p:cNvPr>
          <p:cNvSpPr txBox="1"/>
          <p:nvPr/>
        </p:nvSpPr>
        <p:spPr>
          <a:xfrm>
            <a:off x="6319534" y="5661749"/>
            <a:ext cx="9667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expat</a:t>
            </a:r>
            <a:endParaRPr sz="396">
              <a:latin typeface="Times New Roman"/>
              <a:cs typeface="Times New Roman"/>
            </a:endParaRPr>
          </a:p>
        </p:txBody>
      </p:sp>
      <p:sp>
        <p:nvSpPr>
          <p:cNvPr id="83" name="object 63">
            <a:extLst>
              <a:ext uri="{FF2B5EF4-FFF2-40B4-BE49-F238E27FC236}">
                <a16:creationId xmlns:a16="http://schemas.microsoft.com/office/drawing/2014/main" id="{8EDB6EB6-2D64-C69B-14D4-CD4BA1E9C652}"/>
              </a:ext>
            </a:extLst>
          </p:cNvPr>
          <p:cNvSpPr txBox="1"/>
          <p:nvPr/>
        </p:nvSpPr>
        <p:spPr>
          <a:xfrm>
            <a:off x="1635629" y="4809670"/>
            <a:ext cx="2126980"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tabLst>
                <a:tab pos="408861" algn="l"/>
              </a:tabLst>
            </a:pPr>
            <a:r>
              <a:rPr sz="396" spc="-95" dirty="0">
                <a:latin typeface="Times New Roman"/>
                <a:cs typeface="Times New Roman"/>
              </a:rPr>
              <a:t>host-gdk-pixbuf	xproto_xf86bigfontproto</a:t>
            </a:r>
            <a:r>
              <a:rPr sz="396" spc="32" dirty="0">
                <a:latin typeface="Times New Roman"/>
                <a:cs typeface="Times New Roman"/>
              </a:rPr>
              <a:t>         </a:t>
            </a:r>
            <a:r>
              <a:rPr sz="396" spc="-95" dirty="0">
                <a:latin typeface="Times New Roman"/>
                <a:cs typeface="Times New Roman"/>
              </a:rPr>
              <a:t>xproto_xextproto</a:t>
            </a:r>
            <a:r>
              <a:rPr sz="396" spc="32" dirty="0">
                <a:latin typeface="Times New Roman"/>
                <a:cs typeface="Times New Roman"/>
              </a:rPr>
              <a:t>       </a:t>
            </a:r>
            <a:r>
              <a:rPr sz="396" spc="40" dirty="0">
                <a:latin typeface="Times New Roman"/>
                <a:cs typeface="Times New Roman"/>
              </a:rPr>
              <a:t> </a:t>
            </a:r>
            <a:r>
              <a:rPr sz="396" spc="-95" dirty="0">
                <a:latin typeface="Times New Roman"/>
                <a:cs typeface="Times New Roman"/>
              </a:rPr>
              <a:t>xproto_inputproto</a:t>
            </a:r>
            <a:r>
              <a:rPr sz="396" spc="40" dirty="0">
                <a:latin typeface="Times New Roman"/>
                <a:cs typeface="Times New Roman"/>
              </a:rPr>
              <a:t>        </a:t>
            </a:r>
            <a:r>
              <a:rPr sz="396" spc="-95" dirty="0">
                <a:latin typeface="Times New Roman"/>
                <a:cs typeface="Times New Roman"/>
              </a:rPr>
              <a:t>xproto_kbproto</a:t>
            </a:r>
            <a:r>
              <a:rPr sz="396" spc="32" dirty="0">
                <a:latin typeface="Times New Roman"/>
                <a:cs typeface="Times New Roman"/>
              </a:rPr>
              <a:t>          </a:t>
            </a:r>
            <a:r>
              <a:rPr sz="396" spc="40" dirty="0">
                <a:latin typeface="Times New Roman"/>
                <a:cs typeface="Times New Roman"/>
              </a:rPr>
              <a:t> </a:t>
            </a:r>
            <a:r>
              <a:rPr sz="396" spc="-87" dirty="0">
                <a:latin typeface="Times New Roman"/>
                <a:cs typeface="Times New Roman"/>
              </a:rPr>
              <a:t>freetype</a:t>
            </a:r>
            <a:r>
              <a:rPr sz="396" spc="-8" dirty="0">
                <a:latin typeface="Times New Roman"/>
                <a:cs typeface="Times New Roman"/>
              </a:rPr>
              <a:t>       </a:t>
            </a:r>
            <a:r>
              <a:rPr sz="396" dirty="0">
                <a:latin typeface="Times New Roman"/>
                <a:cs typeface="Times New Roman"/>
              </a:rPr>
              <a:t> </a:t>
            </a:r>
            <a:r>
              <a:rPr sz="396" spc="-87" dirty="0">
                <a:latin typeface="Times New Roman"/>
                <a:cs typeface="Times New Roman"/>
              </a:rPr>
              <a:t>libxcb</a:t>
            </a:r>
            <a:endParaRPr sz="396">
              <a:latin typeface="Times New Roman"/>
              <a:cs typeface="Times New Roman"/>
            </a:endParaRPr>
          </a:p>
        </p:txBody>
      </p:sp>
      <p:sp>
        <p:nvSpPr>
          <p:cNvPr id="85" name="object 64">
            <a:extLst>
              <a:ext uri="{FF2B5EF4-FFF2-40B4-BE49-F238E27FC236}">
                <a16:creationId xmlns:a16="http://schemas.microsoft.com/office/drawing/2014/main" id="{0B7545EF-8712-07FE-F095-8D42076EC9CA}"/>
              </a:ext>
            </a:extLst>
          </p:cNvPr>
          <p:cNvSpPr txBox="1"/>
          <p:nvPr/>
        </p:nvSpPr>
        <p:spPr>
          <a:xfrm>
            <a:off x="1572207" y="4525644"/>
            <a:ext cx="72334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libglib2</a:t>
            </a:r>
            <a:r>
              <a:rPr sz="396" spc="0" dirty="0">
                <a:latin typeface="Times New Roman"/>
                <a:cs typeface="Times New Roman"/>
              </a:rPr>
              <a:t>             </a:t>
            </a:r>
            <a:r>
              <a:rPr sz="396" dirty="0">
                <a:latin typeface="Times New Roman"/>
                <a:cs typeface="Times New Roman"/>
              </a:rPr>
              <a:t> </a:t>
            </a:r>
            <a:r>
              <a:rPr sz="396" spc="-95" dirty="0">
                <a:latin typeface="Times New Roman"/>
                <a:cs typeface="Times New Roman"/>
              </a:rPr>
              <a:t>xproto_renderproto</a:t>
            </a:r>
            <a:r>
              <a:rPr sz="396" spc="24" dirty="0">
                <a:latin typeface="Times New Roman"/>
                <a:cs typeface="Times New Roman"/>
              </a:rPr>
              <a:t>       </a:t>
            </a:r>
            <a:r>
              <a:rPr sz="396" spc="32" dirty="0">
                <a:latin typeface="Times New Roman"/>
                <a:cs typeface="Times New Roman"/>
              </a:rPr>
              <a:t> </a:t>
            </a:r>
            <a:r>
              <a:rPr sz="396" spc="-103" dirty="0">
                <a:latin typeface="Times New Roman"/>
                <a:cs typeface="Times New Roman"/>
              </a:rPr>
              <a:t>pixman</a:t>
            </a:r>
            <a:endParaRPr sz="396">
              <a:latin typeface="Times New Roman"/>
              <a:cs typeface="Times New Roman"/>
            </a:endParaRPr>
          </a:p>
        </p:txBody>
      </p:sp>
      <p:sp>
        <p:nvSpPr>
          <p:cNvPr id="87" name="object 65">
            <a:extLst>
              <a:ext uri="{FF2B5EF4-FFF2-40B4-BE49-F238E27FC236}">
                <a16:creationId xmlns:a16="http://schemas.microsoft.com/office/drawing/2014/main" id="{ED590C3A-3FAE-E117-53E8-853448F755C2}"/>
              </a:ext>
            </a:extLst>
          </p:cNvPr>
          <p:cNvSpPr txBox="1"/>
          <p:nvPr/>
        </p:nvSpPr>
        <p:spPr>
          <a:xfrm>
            <a:off x="2515045" y="4241617"/>
            <a:ext cx="103025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xproto_fixesproto</a:t>
            </a:r>
            <a:r>
              <a:rPr sz="396" spc="0" dirty="0">
                <a:latin typeface="Times New Roman"/>
                <a:cs typeface="Times New Roman"/>
              </a:rPr>
              <a:t>              </a:t>
            </a:r>
            <a:r>
              <a:rPr sz="396" dirty="0">
                <a:latin typeface="Times New Roman"/>
                <a:cs typeface="Times New Roman"/>
              </a:rPr>
              <a:t> </a:t>
            </a:r>
            <a:r>
              <a:rPr sz="396" spc="-95" dirty="0">
                <a:latin typeface="Times New Roman"/>
                <a:cs typeface="Times New Roman"/>
              </a:rPr>
              <a:t>gdk-pixbuf</a:t>
            </a:r>
            <a:r>
              <a:rPr sz="396" spc="24" dirty="0">
                <a:latin typeface="Times New Roman"/>
                <a:cs typeface="Times New Roman"/>
              </a:rPr>
              <a:t>       </a:t>
            </a:r>
            <a:r>
              <a:rPr sz="396" spc="-87" dirty="0">
                <a:latin typeface="Times New Roman"/>
                <a:cs typeface="Times New Roman"/>
              </a:rPr>
              <a:t>fontconfig</a:t>
            </a:r>
            <a:r>
              <a:rPr sz="396" spc="-8" dirty="0">
                <a:latin typeface="Times New Roman"/>
                <a:cs typeface="Times New Roman"/>
              </a:rPr>
              <a:t>        </a:t>
            </a:r>
            <a:r>
              <a:rPr sz="396" dirty="0">
                <a:latin typeface="Times New Roman"/>
                <a:cs typeface="Times New Roman"/>
              </a:rPr>
              <a:t> </a:t>
            </a:r>
            <a:r>
              <a:rPr sz="396" spc="-87" dirty="0">
                <a:latin typeface="Times New Roman"/>
                <a:cs typeface="Times New Roman"/>
              </a:rPr>
              <a:t>xlib_libXext</a:t>
            </a:r>
            <a:endParaRPr sz="396">
              <a:latin typeface="Times New Roman"/>
              <a:cs typeface="Times New Roman"/>
            </a:endParaRPr>
          </a:p>
        </p:txBody>
      </p:sp>
      <p:sp>
        <p:nvSpPr>
          <p:cNvPr id="89" name="object 66">
            <a:extLst>
              <a:ext uri="{FF2B5EF4-FFF2-40B4-BE49-F238E27FC236}">
                <a16:creationId xmlns:a16="http://schemas.microsoft.com/office/drawing/2014/main" id="{607C2134-1972-9B94-6536-31D42ECD5483}"/>
              </a:ext>
            </a:extLst>
          </p:cNvPr>
          <p:cNvSpPr txBox="1"/>
          <p:nvPr/>
        </p:nvSpPr>
        <p:spPr>
          <a:xfrm>
            <a:off x="2356959" y="3957591"/>
            <a:ext cx="1323068"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xproto_damageproto</a:t>
            </a:r>
            <a:r>
              <a:rPr sz="396" spc="24" dirty="0">
                <a:latin typeface="Times New Roman"/>
                <a:cs typeface="Times New Roman"/>
              </a:rPr>
              <a:t>        </a:t>
            </a:r>
            <a:r>
              <a:rPr sz="396" spc="-87" dirty="0">
                <a:latin typeface="Times New Roman"/>
                <a:cs typeface="Times New Roman"/>
              </a:rPr>
              <a:t>xlib_libXfixes</a:t>
            </a:r>
            <a:r>
              <a:rPr sz="396" spc="0" dirty="0">
                <a:latin typeface="Times New Roman"/>
                <a:cs typeface="Times New Roman"/>
              </a:rPr>
              <a:t>              </a:t>
            </a:r>
            <a:r>
              <a:rPr sz="396" dirty="0">
                <a:latin typeface="Times New Roman"/>
                <a:cs typeface="Times New Roman"/>
              </a:rPr>
              <a:t> </a:t>
            </a:r>
            <a:r>
              <a:rPr sz="396" spc="-87" dirty="0">
                <a:latin typeface="Times New Roman"/>
                <a:cs typeface="Times New Roman"/>
              </a:rPr>
              <a:t>xlib_libXft</a:t>
            </a:r>
            <a:r>
              <a:rPr sz="396" spc="0" dirty="0">
                <a:latin typeface="Times New Roman"/>
                <a:cs typeface="Times New Roman"/>
              </a:rPr>
              <a:t>               </a:t>
            </a:r>
            <a:r>
              <a:rPr sz="396" spc="8" dirty="0">
                <a:latin typeface="Times New Roman"/>
                <a:cs typeface="Times New Roman"/>
              </a:rPr>
              <a:t> </a:t>
            </a:r>
            <a:r>
              <a:rPr sz="396" spc="-95" dirty="0">
                <a:latin typeface="Times New Roman"/>
                <a:cs typeface="Times New Roman"/>
              </a:rPr>
              <a:t>xproto_xineramaproto</a:t>
            </a:r>
            <a:endParaRPr sz="396">
              <a:latin typeface="Times New Roman"/>
              <a:cs typeface="Times New Roman"/>
            </a:endParaRPr>
          </a:p>
        </p:txBody>
      </p:sp>
      <p:sp>
        <p:nvSpPr>
          <p:cNvPr id="91" name="object 67">
            <a:extLst>
              <a:ext uri="{FF2B5EF4-FFF2-40B4-BE49-F238E27FC236}">
                <a16:creationId xmlns:a16="http://schemas.microsoft.com/office/drawing/2014/main" id="{A0DA1DB9-7CFD-44C7-9A3E-E434737A2983}"/>
              </a:ext>
            </a:extLst>
          </p:cNvPr>
          <p:cNvSpPr txBox="1"/>
          <p:nvPr/>
        </p:nvSpPr>
        <p:spPr>
          <a:xfrm>
            <a:off x="1675388" y="3957591"/>
            <a:ext cx="48693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xproto_randrproto</a:t>
            </a:r>
            <a:r>
              <a:rPr sz="396" spc="24" dirty="0">
                <a:latin typeface="Times New Roman"/>
                <a:cs typeface="Times New Roman"/>
              </a:rPr>
              <a:t>            </a:t>
            </a:r>
            <a:r>
              <a:rPr sz="396" spc="-87" dirty="0">
                <a:latin typeface="Times New Roman"/>
                <a:cs typeface="Times New Roman"/>
              </a:rPr>
              <a:t>cairo</a:t>
            </a:r>
            <a:endParaRPr sz="396">
              <a:latin typeface="Times New Roman"/>
              <a:cs typeface="Times New Roman"/>
            </a:endParaRPr>
          </a:p>
        </p:txBody>
      </p:sp>
      <p:sp>
        <p:nvSpPr>
          <p:cNvPr id="93" name="object 68">
            <a:extLst>
              <a:ext uri="{FF2B5EF4-FFF2-40B4-BE49-F238E27FC236}">
                <a16:creationId xmlns:a16="http://schemas.microsoft.com/office/drawing/2014/main" id="{05B3D93D-89F9-AE57-D069-87DACBF91F09}"/>
              </a:ext>
            </a:extLst>
          </p:cNvPr>
          <p:cNvSpPr txBox="1"/>
          <p:nvPr/>
        </p:nvSpPr>
        <p:spPr>
          <a:xfrm>
            <a:off x="6988799" y="4241617"/>
            <a:ext cx="1266673"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host-xapp_mkfontdir</a:t>
            </a:r>
            <a:r>
              <a:rPr sz="396" spc="24" dirty="0">
                <a:latin typeface="Times New Roman"/>
                <a:cs typeface="Times New Roman"/>
              </a:rPr>
              <a:t>         </a:t>
            </a:r>
            <a:r>
              <a:rPr sz="396" spc="-95" dirty="0">
                <a:latin typeface="Times New Roman"/>
                <a:cs typeface="Times New Roman"/>
              </a:rPr>
              <a:t>host-xapp_bdftopcf</a:t>
            </a:r>
            <a:r>
              <a:rPr sz="396" spc="24" dirty="0">
                <a:latin typeface="Times New Roman"/>
                <a:cs typeface="Times New Roman"/>
              </a:rPr>
              <a:t>        </a:t>
            </a:r>
            <a:r>
              <a:rPr sz="396" spc="32" dirty="0">
                <a:latin typeface="Times New Roman"/>
                <a:cs typeface="Times New Roman"/>
              </a:rPr>
              <a:t> </a:t>
            </a:r>
            <a:r>
              <a:rPr sz="396" spc="-87" dirty="0">
                <a:latin typeface="Times New Roman"/>
                <a:cs typeface="Times New Roman"/>
              </a:rPr>
              <a:t>host-xfont_font-util</a:t>
            </a:r>
            <a:r>
              <a:rPr sz="396" spc="0" dirty="0">
                <a:latin typeface="Times New Roman"/>
                <a:cs typeface="Times New Roman"/>
              </a:rPr>
              <a:t>          </a:t>
            </a:r>
            <a:r>
              <a:rPr sz="396" dirty="0">
                <a:latin typeface="Times New Roman"/>
                <a:cs typeface="Times New Roman"/>
              </a:rPr>
              <a:t> </a:t>
            </a:r>
            <a:r>
              <a:rPr sz="396" spc="-87" dirty="0">
                <a:latin typeface="Times New Roman"/>
                <a:cs typeface="Times New Roman"/>
              </a:rPr>
              <a:t>xfont_font-util</a:t>
            </a:r>
            <a:endParaRPr sz="396">
              <a:latin typeface="Times New Roman"/>
              <a:cs typeface="Times New Roman"/>
            </a:endParaRPr>
          </a:p>
        </p:txBody>
      </p:sp>
      <p:sp>
        <p:nvSpPr>
          <p:cNvPr id="95" name="object 69">
            <a:extLst>
              <a:ext uri="{FF2B5EF4-FFF2-40B4-BE49-F238E27FC236}">
                <a16:creationId xmlns:a16="http://schemas.microsoft.com/office/drawing/2014/main" id="{F1E4F969-AE30-1B85-8418-ED5EBB74C6D6}"/>
              </a:ext>
            </a:extLst>
          </p:cNvPr>
          <p:cNvSpPr txBox="1"/>
          <p:nvPr/>
        </p:nvSpPr>
        <p:spPr>
          <a:xfrm>
            <a:off x="7306863" y="4525644"/>
            <a:ext cx="243465"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host-xlib_libXfont</a:t>
            </a:r>
            <a:endParaRPr sz="396">
              <a:latin typeface="Times New Roman"/>
              <a:cs typeface="Times New Roman"/>
            </a:endParaRPr>
          </a:p>
        </p:txBody>
      </p:sp>
      <p:sp>
        <p:nvSpPr>
          <p:cNvPr id="97" name="object 70">
            <a:extLst>
              <a:ext uri="{FF2B5EF4-FFF2-40B4-BE49-F238E27FC236}">
                <a16:creationId xmlns:a16="http://schemas.microsoft.com/office/drawing/2014/main" id="{3944111D-74A8-6B8C-5D28-C3AFB002F92A}"/>
              </a:ext>
            </a:extLst>
          </p:cNvPr>
          <p:cNvSpPr txBox="1"/>
          <p:nvPr/>
        </p:nvSpPr>
        <p:spPr>
          <a:xfrm>
            <a:off x="7199896" y="4809670"/>
            <a:ext cx="274684"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host-xfont_encodings</a:t>
            </a:r>
            <a:endParaRPr sz="396">
              <a:latin typeface="Times New Roman"/>
              <a:cs typeface="Times New Roman"/>
            </a:endParaRPr>
          </a:p>
        </p:txBody>
      </p:sp>
      <p:sp>
        <p:nvSpPr>
          <p:cNvPr id="99" name="object 71">
            <a:extLst>
              <a:ext uri="{FF2B5EF4-FFF2-40B4-BE49-F238E27FC236}">
                <a16:creationId xmlns:a16="http://schemas.microsoft.com/office/drawing/2014/main" id="{81A9E8D7-705C-363A-9102-AABC344D4374}"/>
              </a:ext>
            </a:extLst>
          </p:cNvPr>
          <p:cNvSpPr txBox="1"/>
          <p:nvPr/>
        </p:nvSpPr>
        <p:spPr>
          <a:xfrm>
            <a:off x="6756874" y="4809670"/>
            <a:ext cx="219296"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host-xlib_xtrans</a:t>
            </a:r>
            <a:endParaRPr sz="396">
              <a:latin typeface="Times New Roman"/>
              <a:cs typeface="Times New Roman"/>
            </a:endParaRPr>
          </a:p>
        </p:txBody>
      </p:sp>
      <p:sp>
        <p:nvSpPr>
          <p:cNvPr id="101" name="object 72">
            <a:extLst>
              <a:ext uri="{FF2B5EF4-FFF2-40B4-BE49-F238E27FC236}">
                <a16:creationId xmlns:a16="http://schemas.microsoft.com/office/drawing/2014/main" id="{1BB6FB42-503E-C91B-FBDF-FE3180735FFA}"/>
              </a:ext>
            </a:extLst>
          </p:cNvPr>
          <p:cNvSpPr txBox="1"/>
          <p:nvPr/>
        </p:nvSpPr>
        <p:spPr>
          <a:xfrm>
            <a:off x="7566240" y="4809670"/>
            <a:ext cx="288782"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host-xproto_fontsproto</a:t>
            </a:r>
            <a:endParaRPr sz="396">
              <a:latin typeface="Times New Roman"/>
              <a:cs typeface="Times New Roman"/>
            </a:endParaRPr>
          </a:p>
        </p:txBody>
      </p:sp>
      <p:sp>
        <p:nvSpPr>
          <p:cNvPr id="103" name="object 73">
            <a:extLst>
              <a:ext uri="{FF2B5EF4-FFF2-40B4-BE49-F238E27FC236}">
                <a16:creationId xmlns:a16="http://schemas.microsoft.com/office/drawing/2014/main" id="{D473DB26-9666-4832-E94F-246C97BCE510}"/>
              </a:ext>
            </a:extLst>
          </p:cNvPr>
          <p:cNvSpPr txBox="1"/>
          <p:nvPr/>
        </p:nvSpPr>
        <p:spPr>
          <a:xfrm>
            <a:off x="4921368" y="5093696"/>
            <a:ext cx="29281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host-xapp_mkfontscale</a:t>
            </a:r>
            <a:endParaRPr sz="396">
              <a:latin typeface="Times New Roman"/>
              <a:cs typeface="Times New Roman"/>
            </a:endParaRPr>
          </a:p>
        </p:txBody>
      </p:sp>
      <p:sp>
        <p:nvSpPr>
          <p:cNvPr id="105" name="object 74">
            <a:extLst>
              <a:ext uri="{FF2B5EF4-FFF2-40B4-BE49-F238E27FC236}">
                <a16:creationId xmlns:a16="http://schemas.microsoft.com/office/drawing/2014/main" id="{3EA3A58A-7F93-7D76-3901-4290758C93A2}"/>
              </a:ext>
            </a:extLst>
          </p:cNvPr>
          <p:cNvSpPr txBox="1"/>
          <p:nvPr/>
        </p:nvSpPr>
        <p:spPr>
          <a:xfrm>
            <a:off x="5663522" y="5661749"/>
            <a:ext cx="281733"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host-xutil_util-macros</a:t>
            </a:r>
            <a:endParaRPr sz="396">
              <a:latin typeface="Times New Roman"/>
              <a:cs typeface="Times New Roman"/>
            </a:endParaRPr>
          </a:p>
        </p:txBody>
      </p:sp>
      <p:sp>
        <p:nvSpPr>
          <p:cNvPr id="107" name="object 75">
            <a:extLst>
              <a:ext uri="{FF2B5EF4-FFF2-40B4-BE49-F238E27FC236}">
                <a16:creationId xmlns:a16="http://schemas.microsoft.com/office/drawing/2014/main" id="{611FBF3A-A796-A648-A703-CCEF9B4411CE}"/>
              </a:ext>
            </a:extLst>
          </p:cNvPr>
          <p:cNvSpPr txBox="1"/>
          <p:nvPr/>
        </p:nvSpPr>
        <p:spPr>
          <a:xfrm>
            <a:off x="4344873" y="5377723"/>
            <a:ext cx="18807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host-freetype</a:t>
            </a:r>
            <a:endParaRPr sz="396">
              <a:latin typeface="Times New Roman"/>
              <a:cs typeface="Times New Roman"/>
            </a:endParaRPr>
          </a:p>
        </p:txBody>
      </p:sp>
      <p:sp>
        <p:nvSpPr>
          <p:cNvPr id="109" name="object 76">
            <a:extLst>
              <a:ext uri="{FF2B5EF4-FFF2-40B4-BE49-F238E27FC236}">
                <a16:creationId xmlns:a16="http://schemas.microsoft.com/office/drawing/2014/main" id="{F61C85E5-9C12-DFA9-CB81-C64277DE2155}"/>
              </a:ext>
            </a:extLst>
          </p:cNvPr>
          <p:cNvSpPr txBox="1"/>
          <p:nvPr/>
        </p:nvSpPr>
        <p:spPr>
          <a:xfrm>
            <a:off x="937021" y="4525644"/>
            <a:ext cx="473840"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host-gcc-final</a:t>
            </a:r>
            <a:r>
              <a:rPr sz="396" dirty="0">
                <a:latin typeface="Times New Roman"/>
                <a:cs typeface="Times New Roman"/>
              </a:rPr>
              <a:t>                </a:t>
            </a:r>
            <a:r>
              <a:rPr sz="396" spc="-87" dirty="0">
                <a:latin typeface="Times New Roman"/>
                <a:cs typeface="Times New Roman"/>
              </a:rPr>
              <a:t>libsha1</a:t>
            </a:r>
            <a:endParaRPr sz="396">
              <a:latin typeface="Times New Roman"/>
              <a:cs typeface="Times New Roman"/>
            </a:endParaRPr>
          </a:p>
        </p:txBody>
      </p:sp>
      <p:sp>
        <p:nvSpPr>
          <p:cNvPr id="111" name="object 77">
            <a:extLst>
              <a:ext uri="{FF2B5EF4-FFF2-40B4-BE49-F238E27FC236}">
                <a16:creationId xmlns:a16="http://schemas.microsoft.com/office/drawing/2014/main" id="{971797D4-7CB4-7483-EB4C-2B7FEB40F6F8}"/>
              </a:ext>
            </a:extLst>
          </p:cNvPr>
          <p:cNvSpPr txBox="1"/>
          <p:nvPr/>
        </p:nvSpPr>
        <p:spPr>
          <a:xfrm>
            <a:off x="4236958" y="4525644"/>
            <a:ext cx="192104"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xlib_libXfont</a:t>
            </a:r>
            <a:endParaRPr sz="396">
              <a:latin typeface="Times New Roman"/>
              <a:cs typeface="Times New Roman"/>
            </a:endParaRPr>
          </a:p>
        </p:txBody>
      </p:sp>
      <p:sp>
        <p:nvSpPr>
          <p:cNvPr id="113" name="object 78">
            <a:extLst>
              <a:ext uri="{FF2B5EF4-FFF2-40B4-BE49-F238E27FC236}">
                <a16:creationId xmlns:a16="http://schemas.microsoft.com/office/drawing/2014/main" id="{9A374A69-CD11-31B1-14E3-E32527E8B0B3}"/>
              </a:ext>
            </a:extLst>
          </p:cNvPr>
          <p:cNvSpPr txBox="1"/>
          <p:nvPr/>
        </p:nvSpPr>
        <p:spPr>
          <a:xfrm>
            <a:off x="5275406" y="3673565"/>
            <a:ext cx="261592"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xproto_bigreqsproto</a:t>
            </a:r>
            <a:endParaRPr sz="396">
              <a:latin typeface="Times New Roman"/>
              <a:cs typeface="Times New Roman"/>
            </a:endParaRPr>
          </a:p>
        </p:txBody>
      </p:sp>
      <p:sp>
        <p:nvSpPr>
          <p:cNvPr id="115" name="object 79">
            <a:extLst>
              <a:ext uri="{FF2B5EF4-FFF2-40B4-BE49-F238E27FC236}">
                <a16:creationId xmlns:a16="http://schemas.microsoft.com/office/drawing/2014/main" id="{D46A59C2-8A1E-15D6-DF8D-DD70D6180629}"/>
              </a:ext>
            </a:extLst>
          </p:cNvPr>
          <p:cNvSpPr txBox="1"/>
          <p:nvPr/>
        </p:nvSpPr>
        <p:spPr>
          <a:xfrm>
            <a:off x="6762555" y="5093696"/>
            <a:ext cx="260585"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xproto_presentproto</a:t>
            </a:r>
            <a:endParaRPr sz="396">
              <a:latin typeface="Times New Roman"/>
              <a:cs typeface="Times New Roman"/>
            </a:endParaRPr>
          </a:p>
        </p:txBody>
      </p:sp>
      <p:sp>
        <p:nvSpPr>
          <p:cNvPr id="117" name="object 80">
            <a:extLst>
              <a:ext uri="{FF2B5EF4-FFF2-40B4-BE49-F238E27FC236}">
                <a16:creationId xmlns:a16="http://schemas.microsoft.com/office/drawing/2014/main" id="{8B14E4E1-C697-B038-E606-8F9F2B9400C4}"/>
              </a:ext>
            </a:extLst>
          </p:cNvPr>
          <p:cNvSpPr txBox="1"/>
          <p:nvPr/>
        </p:nvSpPr>
        <p:spPr>
          <a:xfrm>
            <a:off x="5625658" y="3673565"/>
            <a:ext cx="1256603"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xproto_compositeproto</a:t>
            </a:r>
            <a:r>
              <a:rPr sz="396" spc="24" dirty="0">
                <a:latin typeface="Times New Roman"/>
                <a:cs typeface="Times New Roman"/>
              </a:rPr>
              <a:t>         </a:t>
            </a:r>
            <a:r>
              <a:rPr sz="396" spc="-95" dirty="0">
                <a:latin typeface="Times New Roman"/>
                <a:cs typeface="Times New Roman"/>
              </a:rPr>
              <a:t>xproto_glproto</a:t>
            </a:r>
            <a:r>
              <a:rPr sz="396" spc="32" dirty="0">
                <a:latin typeface="Times New Roman"/>
                <a:cs typeface="Times New Roman"/>
              </a:rPr>
              <a:t>       </a:t>
            </a:r>
            <a:r>
              <a:rPr sz="396" spc="40" dirty="0">
                <a:latin typeface="Times New Roman"/>
                <a:cs typeface="Times New Roman"/>
              </a:rPr>
              <a:t> </a:t>
            </a:r>
            <a:r>
              <a:rPr sz="396" spc="-95" dirty="0">
                <a:latin typeface="Times New Roman"/>
                <a:cs typeface="Times New Roman"/>
              </a:rPr>
              <a:t>xkeyboard-config</a:t>
            </a:r>
            <a:r>
              <a:rPr sz="396" spc="32" dirty="0">
                <a:latin typeface="Times New Roman"/>
                <a:cs typeface="Times New Roman"/>
              </a:rPr>
              <a:t>        </a:t>
            </a:r>
            <a:r>
              <a:rPr sz="396" spc="-95" dirty="0">
                <a:latin typeface="Times New Roman"/>
                <a:cs typeface="Times New Roman"/>
              </a:rPr>
              <a:t>xproto_videoproto</a:t>
            </a:r>
            <a:endParaRPr sz="396">
              <a:latin typeface="Times New Roman"/>
              <a:cs typeface="Times New Roman"/>
            </a:endParaRPr>
          </a:p>
        </p:txBody>
      </p:sp>
      <p:sp>
        <p:nvSpPr>
          <p:cNvPr id="119" name="object 81">
            <a:extLst>
              <a:ext uri="{FF2B5EF4-FFF2-40B4-BE49-F238E27FC236}">
                <a16:creationId xmlns:a16="http://schemas.microsoft.com/office/drawing/2014/main" id="{D7D5A1AA-7123-E547-F78A-E625B024E041}"/>
              </a:ext>
            </a:extLst>
          </p:cNvPr>
          <p:cNvSpPr txBox="1"/>
          <p:nvPr/>
        </p:nvSpPr>
        <p:spPr>
          <a:xfrm>
            <a:off x="2864349" y="3673565"/>
            <a:ext cx="2354333"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xlib_libXi</a:t>
            </a:r>
            <a:r>
              <a:rPr sz="396" spc="0" dirty="0">
                <a:latin typeface="Times New Roman"/>
                <a:cs typeface="Times New Roman"/>
              </a:rPr>
              <a:t>              </a:t>
            </a:r>
            <a:r>
              <a:rPr sz="396" dirty="0">
                <a:latin typeface="Times New Roman"/>
                <a:cs typeface="Times New Roman"/>
              </a:rPr>
              <a:t> </a:t>
            </a:r>
            <a:r>
              <a:rPr sz="396" spc="-95" dirty="0">
                <a:latin typeface="Times New Roman"/>
                <a:cs typeface="Times New Roman"/>
              </a:rPr>
              <a:t>xlib_libXinerama</a:t>
            </a:r>
            <a:r>
              <a:rPr sz="396" spc="40" dirty="0">
                <a:latin typeface="Times New Roman"/>
                <a:cs typeface="Times New Roman"/>
              </a:rPr>
              <a:t>        </a:t>
            </a:r>
            <a:r>
              <a:rPr sz="396" spc="-95" dirty="0">
                <a:latin typeface="Times New Roman"/>
                <a:cs typeface="Times New Roman"/>
              </a:rPr>
              <a:t>xproto_xcmiscproto</a:t>
            </a:r>
            <a:r>
              <a:rPr sz="396" spc="24" dirty="0">
                <a:latin typeface="Times New Roman"/>
                <a:cs typeface="Times New Roman"/>
              </a:rPr>
              <a:t>       </a:t>
            </a:r>
            <a:r>
              <a:rPr sz="396" spc="32" dirty="0">
                <a:latin typeface="Times New Roman"/>
                <a:cs typeface="Times New Roman"/>
              </a:rPr>
              <a:t> </a:t>
            </a:r>
            <a:r>
              <a:rPr sz="396" spc="-87" dirty="0">
                <a:latin typeface="Times New Roman"/>
                <a:cs typeface="Times New Roman"/>
              </a:rPr>
              <a:t>xlib_libXres</a:t>
            </a:r>
            <a:r>
              <a:rPr sz="396" spc="87" dirty="0">
                <a:latin typeface="Times New Roman"/>
                <a:cs typeface="Times New Roman"/>
              </a:rPr>
              <a:t>    </a:t>
            </a:r>
            <a:r>
              <a:rPr sz="396" spc="95" dirty="0">
                <a:latin typeface="Times New Roman"/>
                <a:cs typeface="Times New Roman"/>
              </a:rPr>
              <a:t> </a:t>
            </a:r>
            <a:r>
              <a:rPr sz="396" spc="-95" dirty="0">
                <a:latin typeface="Times New Roman"/>
                <a:cs typeface="Times New Roman"/>
              </a:rPr>
              <a:t>xlib_libXxf86vm</a:t>
            </a:r>
            <a:r>
              <a:rPr sz="396" spc="32" dirty="0">
                <a:latin typeface="Times New Roman"/>
                <a:cs typeface="Times New Roman"/>
              </a:rPr>
              <a:t>        </a:t>
            </a:r>
            <a:r>
              <a:rPr sz="396" spc="-95" dirty="0">
                <a:latin typeface="Times New Roman"/>
                <a:cs typeface="Times New Roman"/>
              </a:rPr>
              <a:t>xproto_xf86dgaproto</a:t>
            </a:r>
            <a:r>
              <a:rPr sz="396" spc="40" dirty="0">
                <a:latin typeface="Times New Roman"/>
                <a:cs typeface="Times New Roman"/>
              </a:rPr>
              <a:t>      </a:t>
            </a:r>
            <a:r>
              <a:rPr sz="396" spc="48" dirty="0">
                <a:latin typeface="Times New Roman"/>
                <a:cs typeface="Times New Roman"/>
              </a:rPr>
              <a:t> </a:t>
            </a:r>
            <a:r>
              <a:rPr sz="396" spc="-103" dirty="0">
                <a:latin typeface="Times New Roman"/>
                <a:cs typeface="Times New Roman"/>
              </a:rPr>
              <a:t>mcookie</a:t>
            </a:r>
            <a:r>
              <a:rPr sz="396" spc="825" dirty="0">
                <a:latin typeface="Times New Roman"/>
                <a:cs typeface="Times New Roman"/>
              </a:rPr>
              <a:t> </a:t>
            </a:r>
            <a:r>
              <a:rPr sz="396" spc="-95" dirty="0">
                <a:latin typeface="Times New Roman"/>
                <a:cs typeface="Times New Roman"/>
              </a:rPr>
              <a:t>xdata_xbitmaps</a:t>
            </a:r>
            <a:endParaRPr sz="396">
              <a:latin typeface="Times New Roman"/>
              <a:cs typeface="Times New Roman"/>
            </a:endParaRPr>
          </a:p>
        </p:txBody>
      </p:sp>
      <p:sp>
        <p:nvSpPr>
          <p:cNvPr id="121" name="object 82">
            <a:extLst>
              <a:ext uri="{FF2B5EF4-FFF2-40B4-BE49-F238E27FC236}">
                <a16:creationId xmlns:a16="http://schemas.microsoft.com/office/drawing/2014/main" id="{FAA4D1E8-CD05-ABF8-FEDC-6BA2C688FB58}"/>
              </a:ext>
            </a:extLst>
          </p:cNvPr>
          <p:cNvSpPr txBox="1"/>
          <p:nvPr/>
        </p:nvSpPr>
        <p:spPr>
          <a:xfrm>
            <a:off x="6228657" y="3957591"/>
            <a:ext cx="263606"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103" dirty="0">
                <a:latin typeface="Times New Roman"/>
                <a:cs typeface="Times New Roman"/>
              </a:rPr>
              <a:t>host-xapp_xkbcomp</a:t>
            </a:r>
            <a:endParaRPr sz="396">
              <a:latin typeface="Times New Roman"/>
              <a:cs typeface="Times New Roman"/>
            </a:endParaRPr>
          </a:p>
        </p:txBody>
      </p:sp>
      <p:sp>
        <p:nvSpPr>
          <p:cNvPr id="123" name="object 83">
            <a:extLst>
              <a:ext uri="{FF2B5EF4-FFF2-40B4-BE49-F238E27FC236}">
                <a16:creationId xmlns:a16="http://schemas.microsoft.com/office/drawing/2014/main" id="{19ED705D-5259-594F-8D36-4CF5CAFA8C54}"/>
              </a:ext>
            </a:extLst>
          </p:cNvPr>
          <p:cNvSpPr txBox="1"/>
          <p:nvPr/>
        </p:nvSpPr>
        <p:spPr>
          <a:xfrm>
            <a:off x="2715729" y="5377723"/>
            <a:ext cx="55541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host-python</a:t>
            </a:r>
            <a:r>
              <a:rPr sz="396" spc="32" dirty="0">
                <a:latin typeface="Times New Roman"/>
                <a:cs typeface="Times New Roman"/>
              </a:rPr>
              <a:t>        </a:t>
            </a:r>
            <a:r>
              <a:rPr sz="396" spc="-87" dirty="0">
                <a:latin typeface="Times New Roman"/>
                <a:cs typeface="Times New Roman"/>
              </a:rPr>
              <a:t>host-libxml-parser-perl</a:t>
            </a:r>
            <a:endParaRPr sz="396">
              <a:latin typeface="Times New Roman"/>
              <a:cs typeface="Times New Roman"/>
            </a:endParaRPr>
          </a:p>
        </p:txBody>
      </p:sp>
      <p:sp>
        <p:nvSpPr>
          <p:cNvPr id="125" name="object 84">
            <a:extLst>
              <a:ext uri="{FF2B5EF4-FFF2-40B4-BE49-F238E27FC236}">
                <a16:creationId xmlns:a16="http://schemas.microsoft.com/office/drawing/2014/main" id="{C8C3D99C-DA13-1132-2CE4-537BDEEF0089}"/>
              </a:ext>
            </a:extLst>
          </p:cNvPr>
          <p:cNvSpPr txBox="1"/>
          <p:nvPr/>
        </p:nvSpPr>
        <p:spPr>
          <a:xfrm>
            <a:off x="6060159" y="4241617"/>
            <a:ext cx="25655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host-xlib_libxkbfile</a:t>
            </a:r>
            <a:endParaRPr sz="396">
              <a:latin typeface="Times New Roman"/>
              <a:cs typeface="Times New Roman"/>
            </a:endParaRPr>
          </a:p>
        </p:txBody>
      </p:sp>
      <p:sp>
        <p:nvSpPr>
          <p:cNvPr id="127" name="object 85">
            <a:extLst>
              <a:ext uri="{FF2B5EF4-FFF2-40B4-BE49-F238E27FC236}">
                <a16:creationId xmlns:a16="http://schemas.microsoft.com/office/drawing/2014/main" id="{9157CAA7-3D1C-3004-C781-18B4EEC26F42}"/>
              </a:ext>
            </a:extLst>
          </p:cNvPr>
          <p:cNvSpPr txBox="1"/>
          <p:nvPr/>
        </p:nvSpPr>
        <p:spPr>
          <a:xfrm>
            <a:off x="5989160" y="4525644"/>
            <a:ext cx="227352"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host-xlib_libX11</a:t>
            </a:r>
            <a:endParaRPr sz="396">
              <a:latin typeface="Times New Roman"/>
              <a:cs typeface="Times New Roman"/>
            </a:endParaRPr>
          </a:p>
        </p:txBody>
      </p:sp>
      <p:sp>
        <p:nvSpPr>
          <p:cNvPr id="129" name="object 86">
            <a:extLst>
              <a:ext uri="{FF2B5EF4-FFF2-40B4-BE49-F238E27FC236}">
                <a16:creationId xmlns:a16="http://schemas.microsoft.com/office/drawing/2014/main" id="{2C47E9ED-13C6-6DEC-B4E2-688BA8B9921F}"/>
              </a:ext>
            </a:extLst>
          </p:cNvPr>
          <p:cNvSpPr txBox="1"/>
          <p:nvPr/>
        </p:nvSpPr>
        <p:spPr>
          <a:xfrm>
            <a:off x="5592525" y="4809670"/>
            <a:ext cx="104737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host-xproto_inputproto</a:t>
            </a:r>
            <a:r>
              <a:rPr sz="396" spc="0" dirty="0">
                <a:latin typeface="Times New Roman"/>
                <a:cs typeface="Times New Roman"/>
              </a:rPr>
              <a:t>          </a:t>
            </a:r>
            <a:r>
              <a:rPr sz="396" dirty="0">
                <a:latin typeface="Times New Roman"/>
                <a:cs typeface="Times New Roman"/>
              </a:rPr>
              <a:t> </a:t>
            </a:r>
            <a:r>
              <a:rPr sz="396" spc="-95" dirty="0">
                <a:latin typeface="Times New Roman"/>
                <a:cs typeface="Times New Roman"/>
              </a:rPr>
              <a:t>host-xproto_kbproto</a:t>
            </a:r>
            <a:r>
              <a:rPr sz="396" spc="32" dirty="0">
                <a:latin typeface="Times New Roman"/>
                <a:cs typeface="Times New Roman"/>
              </a:rPr>
              <a:t>        </a:t>
            </a:r>
            <a:r>
              <a:rPr sz="396" spc="40" dirty="0">
                <a:latin typeface="Times New Roman"/>
                <a:cs typeface="Times New Roman"/>
              </a:rPr>
              <a:t> </a:t>
            </a:r>
            <a:r>
              <a:rPr sz="396" spc="-95" dirty="0">
                <a:latin typeface="Times New Roman"/>
                <a:cs typeface="Times New Roman"/>
              </a:rPr>
              <a:t>host-xproto_xextproto</a:t>
            </a:r>
            <a:endParaRPr sz="396">
              <a:latin typeface="Times New Roman"/>
              <a:cs typeface="Times New Roman"/>
            </a:endParaRPr>
          </a:p>
        </p:txBody>
      </p:sp>
      <p:sp>
        <p:nvSpPr>
          <p:cNvPr id="131" name="object 87">
            <a:extLst>
              <a:ext uri="{FF2B5EF4-FFF2-40B4-BE49-F238E27FC236}">
                <a16:creationId xmlns:a16="http://schemas.microsoft.com/office/drawing/2014/main" id="{0E4DAA22-34F1-6F2B-9CBE-3CCD6C800204}"/>
              </a:ext>
            </a:extLst>
          </p:cNvPr>
          <p:cNvSpPr txBox="1"/>
          <p:nvPr/>
        </p:nvSpPr>
        <p:spPr>
          <a:xfrm>
            <a:off x="4345820" y="5093696"/>
            <a:ext cx="26864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host-libpthread-stubs</a:t>
            </a:r>
            <a:endParaRPr sz="396">
              <a:latin typeface="Times New Roman"/>
              <a:cs typeface="Times New Roman"/>
            </a:endParaRPr>
          </a:p>
        </p:txBody>
      </p:sp>
      <p:sp>
        <p:nvSpPr>
          <p:cNvPr id="133" name="object 88">
            <a:extLst>
              <a:ext uri="{FF2B5EF4-FFF2-40B4-BE49-F238E27FC236}">
                <a16:creationId xmlns:a16="http://schemas.microsoft.com/office/drawing/2014/main" id="{8D0358B1-AA00-3B2C-BBEF-F860BF046A42}"/>
              </a:ext>
            </a:extLst>
          </p:cNvPr>
          <p:cNvSpPr txBox="1"/>
          <p:nvPr/>
        </p:nvSpPr>
        <p:spPr>
          <a:xfrm>
            <a:off x="4937461" y="5377723"/>
            <a:ext cx="103227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tabLst>
                <a:tab pos="451157" algn="l"/>
              </a:tabLst>
            </a:pPr>
            <a:r>
              <a:rPr sz="396" spc="-87" dirty="0">
                <a:latin typeface="Times New Roman"/>
                <a:cs typeface="Times New Roman"/>
              </a:rPr>
              <a:t>host-xlib_libfontenc	host-xlib_libXau</a:t>
            </a:r>
            <a:r>
              <a:rPr sz="396" spc="0" dirty="0">
                <a:latin typeface="Times New Roman"/>
                <a:cs typeface="Times New Roman"/>
              </a:rPr>
              <a:t>         </a:t>
            </a:r>
            <a:r>
              <a:rPr sz="396" dirty="0">
                <a:latin typeface="Times New Roman"/>
                <a:cs typeface="Times New Roman"/>
              </a:rPr>
              <a:t> </a:t>
            </a:r>
            <a:r>
              <a:rPr sz="396" spc="-95" dirty="0">
                <a:latin typeface="Times New Roman"/>
                <a:cs typeface="Times New Roman"/>
              </a:rPr>
              <a:t>host-xlib_libXdmcp</a:t>
            </a:r>
            <a:endParaRPr sz="396">
              <a:latin typeface="Times New Roman"/>
              <a:cs typeface="Times New Roman"/>
            </a:endParaRPr>
          </a:p>
        </p:txBody>
      </p:sp>
      <p:sp>
        <p:nvSpPr>
          <p:cNvPr id="135" name="object 89">
            <a:extLst>
              <a:ext uri="{FF2B5EF4-FFF2-40B4-BE49-F238E27FC236}">
                <a16:creationId xmlns:a16="http://schemas.microsoft.com/office/drawing/2014/main" id="{473B3108-BB94-5E0D-1816-1A6A8599A319}"/>
              </a:ext>
            </a:extLst>
          </p:cNvPr>
          <p:cNvSpPr txBox="1"/>
          <p:nvPr/>
        </p:nvSpPr>
        <p:spPr>
          <a:xfrm>
            <a:off x="4192466" y="4809670"/>
            <a:ext cx="46779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host-libxcb</a:t>
            </a:r>
            <a:r>
              <a:rPr sz="396" spc="87" dirty="0">
                <a:latin typeface="Times New Roman"/>
                <a:cs typeface="Times New Roman"/>
              </a:rPr>
              <a:t>     </a:t>
            </a:r>
            <a:r>
              <a:rPr sz="396" spc="-95" dirty="0">
                <a:latin typeface="Times New Roman"/>
                <a:cs typeface="Times New Roman"/>
              </a:rPr>
              <a:t>xfont_encodings</a:t>
            </a:r>
            <a:endParaRPr sz="396">
              <a:latin typeface="Times New Roman"/>
              <a:cs typeface="Times New Roman"/>
            </a:endParaRPr>
          </a:p>
        </p:txBody>
      </p:sp>
      <p:sp>
        <p:nvSpPr>
          <p:cNvPr id="137" name="object 90">
            <a:extLst>
              <a:ext uri="{FF2B5EF4-FFF2-40B4-BE49-F238E27FC236}">
                <a16:creationId xmlns:a16="http://schemas.microsoft.com/office/drawing/2014/main" id="{AD5AFD82-C961-B3F6-878B-FF5B240D27B0}"/>
              </a:ext>
            </a:extLst>
          </p:cNvPr>
          <p:cNvSpPr txBox="1"/>
          <p:nvPr/>
        </p:nvSpPr>
        <p:spPr>
          <a:xfrm>
            <a:off x="2077705" y="5093696"/>
            <a:ext cx="220855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libpng</a:t>
            </a:r>
            <a:r>
              <a:rPr sz="396" spc="111" dirty="0">
                <a:latin typeface="Times New Roman"/>
                <a:cs typeface="Times New Roman"/>
              </a:rPr>
              <a:t>    </a:t>
            </a:r>
            <a:r>
              <a:rPr sz="396" spc="-87" dirty="0">
                <a:latin typeface="Times New Roman"/>
                <a:cs typeface="Times New Roman"/>
              </a:rPr>
              <a:t>libpthread-stubs</a:t>
            </a:r>
            <a:r>
              <a:rPr sz="396" spc="87" dirty="0">
                <a:latin typeface="Times New Roman"/>
                <a:cs typeface="Times New Roman"/>
              </a:rPr>
              <a:t>    </a:t>
            </a:r>
            <a:r>
              <a:rPr sz="396" spc="95" dirty="0">
                <a:latin typeface="Times New Roman"/>
                <a:cs typeface="Times New Roman"/>
              </a:rPr>
              <a:t> </a:t>
            </a:r>
            <a:r>
              <a:rPr sz="396" spc="-95" dirty="0">
                <a:latin typeface="Times New Roman"/>
                <a:cs typeface="Times New Roman"/>
              </a:rPr>
              <a:t>xcb-proto</a:t>
            </a:r>
            <a:r>
              <a:rPr sz="396" spc="32" dirty="0">
                <a:latin typeface="Times New Roman"/>
                <a:cs typeface="Times New Roman"/>
              </a:rPr>
              <a:t>       </a:t>
            </a:r>
            <a:r>
              <a:rPr sz="396" spc="-87" dirty="0">
                <a:latin typeface="Times New Roman"/>
                <a:cs typeface="Times New Roman"/>
              </a:rPr>
              <a:t>host-xcb-proto</a:t>
            </a:r>
            <a:r>
              <a:rPr sz="396" spc="0" dirty="0">
                <a:latin typeface="Times New Roman"/>
                <a:cs typeface="Times New Roman"/>
              </a:rPr>
              <a:t>        </a:t>
            </a:r>
            <a:r>
              <a:rPr sz="396" spc="8" dirty="0">
                <a:latin typeface="Times New Roman"/>
                <a:cs typeface="Times New Roman"/>
              </a:rPr>
              <a:t> </a:t>
            </a:r>
            <a:r>
              <a:rPr sz="396" spc="-79" dirty="0">
                <a:latin typeface="Times New Roman"/>
                <a:cs typeface="Times New Roman"/>
              </a:rPr>
              <a:t>host-intltool</a:t>
            </a:r>
            <a:r>
              <a:rPr sz="396" spc="87" dirty="0">
                <a:latin typeface="Times New Roman"/>
                <a:cs typeface="Times New Roman"/>
              </a:rPr>
              <a:t>     </a:t>
            </a:r>
            <a:r>
              <a:rPr sz="396" spc="-87" dirty="0">
                <a:latin typeface="Times New Roman"/>
                <a:cs typeface="Times New Roman"/>
              </a:rPr>
              <a:t>xlib_libfontenc</a:t>
            </a:r>
            <a:r>
              <a:rPr sz="396" spc="0" dirty="0">
                <a:latin typeface="Times New Roman"/>
                <a:cs typeface="Times New Roman"/>
              </a:rPr>
              <a:t>         </a:t>
            </a:r>
            <a:r>
              <a:rPr sz="396" dirty="0">
                <a:latin typeface="Times New Roman"/>
                <a:cs typeface="Times New Roman"/>
              </a:rPr>
              <a:t> </a:t>
            </a:r>
            <a:r>
              <a:rPr sz="396" spc="-95" dirty="0">
                <a:latin typeface="Times New Roman"/>
                <a:cs typeface="Times New Roman"/>
              </a:rPr>
              <a:t>xlib_libXdmcp</a:t>
            </a:r>
            <a:r>
              <a:rPr sz="396" spc="32" dirty="0">
                <a:latin typeface="Times New Roman"/>
                <a:cs typeface="Times New Roman"/>
              </a:rPr>
              <a:t>       </a:t>
            </a:r>
            <a:r>
              <a:rPr sz="396" spc="-95" dirty="0">
                <a:latin typeface="Times New Roman"/>
                <a:cs typeface="Times New Roman"/>
              </a:rPr>
              <a:t>xlib_libXau</a:t>
            </a:r>
            <a:r>
              <a:rPr sz="396" spc="32" dirty="0">
                <a:latin typeface="Times New Roman"/>
                <a:cs typeface="Times New Roman"/>
              </a:rPr>
              <a:t>       </a:t>
            </a:r>
            <a:r>
              <a:rPr sz="396" spc="-79" dirty="0">
                <a:latin typeface="Times New Roman"/>
                <a:cs typeface="Times New Roman"/>
              </a:rPr>
              <a:t>host-libxslt</a:t>
            </a:r>
            <a:endParaRPr sz="396">
              <a:latin typeface="Times New Roman"/>
              <a:cs typeface="Times New Roman"/>
            </a:endParaRPr>
          </a:p>
        </p:txBody>
      </p:sp>
      <p:sp>
        <p:nvSpPr>
          <p:cNvPr id="139" name="object 91">
            <a:extLst>
              <a:ext uri="{FF2B5EF4-FFF2-40B4-BE49-F238E27FC236}">
                <a16:creationId xmlns:a16="http://schemas.microsoft.com/office/drawing/2014/main" id="{E1E2888E-E25C-C966-EF8F-54D6988A7FDF}"/>
              </a:ext>
            </a:extLst>
          </p:cNvPr>
          <p:cNvSpPr txBox="1"/>
          <p:nvPr/>
        </p:nvSpPr>
        <p:spPr>
          <a:xfrm>
            <a:off x="4797360" y="4809670"/>
            <a:ext cx="715291"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xproto_fontsproto</a:t>
            </a:r>
            <a:r>
              <a:rPr sz="396" spc="95" dirty="0">
                <a:latin typeface="Times New Roman"/>
                <a:cs typeface="Times New Roman"/>
              </a:rPr>
              <a:t>    </a:t>
            </a:r>
            <a:r>
              <a:rPr sz="396" spc="285" dirty="0">
                <a:latin typeface="Times New Roman"/>
                <a:cs typeface="Times New Roman"/>
              </a:rPr>
              <a:t> </a:t>
            </a:r>
            <a:r>
              <a:rPr sz="396" spc="-95" dirty="0">
                <a:latin typeface="Times New Roman"/>
                <a:cs typeface="Times New Roman"/>
              </a:rPr>
              <a:t>host-xproto_xf86bigfontproto</a:t>
            </a:r>
            <a:endParaRPr sz="396">
              <a:latin typeface="Times New Roman"/>
              <a:cs typeface="Times New Roman"/>
            </a:endParaRPr>
          </a:p>
        </p:txBody>
      </p:sp>
      <p:sp>
        <p:nvSpPr>
          <p:cNvPr id="141" name="object 92">
            <a:extLst>
              <a:ext uri="{FF2B5EF4-FFF2-40B4-BE49-F238E27FC236}">
                <a16:creationId xmlns:a16="http://schemas.microsoft.com/office/drawing/2014/main" id="{1466FC71-09BB-090B-894A-1F185381A7B3}"/>
              </a:ext>
            </a:extLst>
          </p:cNvPr>
          <p:cNvSpPr txBox="1"/>
          <p:nvPr/>
        </p:nvSpPr>
        <p:spPr>
          <a:xfrm>
            <a:off x="3864933" y="3957591"/>
            <a:ext cx="273677"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xproto_resourceproto</a:t>
            </a:r>
            <a:endParaRPr sz="396">
              <a:latin typeface="Times New Roman"/>
              <a:cs typeface="Times New Roman"/>
            </a:endParaRPr>
          </a:p>
        </p:txBody>
      </p:sp>
      <p:sp>
        <p:nvSpPr>
          <p:cNvPr id="143" name="object 93">
            <a:extLst>
              <a:ext uri="{FF2B5EF4-FFF2-40B4-BE49-F238E27FC236}">
                <a16:creationId xmlns:a16="http://schemas.microsoft.com/office/drawing/2014/main" id="{026E222E-DA07-85F5-289F-5D9B7D394D18}"/>
              </a:ext>
            </a:extLst>
          </p:cNvPr>
          <p:cNvSpPr txBox="1"/>
          <p:nvPr/>
        </p:nvSpPr>
        <p:spPr>
          <a:xfrm>
            <a:off x="4305114" y="3957591"/>
            <a:ext cx="324029"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95" dirty="0">
                <a:latin typeface="Times New Roman"/>
                <a:cs typeface="Times New Roman"/>
              </a:rPr>
              <a:t>xproto_xf86vidmodeproto</a:t>
            </a:r>
            <a:endParaRPr sz="396">
              <a:latin typeface="Times New Roman"/>
              <a:cs typeface="Times New Roman"/>
            </a:endParaRPr>
          </a:p>
        </p:txBody>
      </p:sp>
      <p:sp>
        <p:nvSpPr>
          <p:cNvPr id="145" name="object 94">
            <a:extLst>
              <a:ext uri="{FF2B5EF4-FFF2-40B4-BE49-F238E27FC236}">
                <a16:creationId xmlns:a16="http://schemas.microsoft.com/office/drawing/2014/main" id="{C98FAF37-E300-4351-950A-EAE2BA8C2E66}"/>
              </a:ext>
            </a:extLst>
          </p:cNvPr>
          <p:cNvSpPr txBox="1"/>
          <p:nvPr/>
        </p:nvSpPr>
        <p:spPr>
          <a:xfrm>
            <a:off x="7465898" y="3389538"/>
            <a:ext cx="475854" cy="86336"/>
          </a:xfrm>
          <a:prstGeom prst="rect">
            <a:avLst/>
          </a:prstGeom>
        </p:spPr>
        <p:txBody>
          <a:bodyPr vert="horz" wrap="square" lIns="0" tIns="25176"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20141">
              <a:lnSpc>
                <a:spcPct val="100000"/>
              </a:lnSpc>
              <a:spcBef>
                <a:spcPts val="198"/>
              </a:spcBef>
            </a:pPr>
            <a:r>
              <a:rPr sz="396" spc="-87" dirty="0">
                <a:latin typeface="Times New Roman"/>
                <a:cs typeface="Times New Roman"/>
              </a:rPr>
              <a:t>host-fakeroot</a:t>
            </a:r>
            <a:r>
              <a:rPr sz="396" spc="-8" dirty="0">
                <a:latin typeface="Times New Roman"/>
                <a:cs typeface="Times New Roman"/>
              </a:rPr>
              <a:t>          </a:t>
            </a:r>
            <a:r>
              <a:rPr sz="396" spc="-95" dirty="0">
                <a:latin typeface="Times New Roman"/>
                <a:cs typeface="Times New Roman"/>
              </a:rPr>
              <a:t>host-makedevs</a:t>
            </a:r>
            <a:endParaRPr sz="396">
              <a:latin typeface="Times New Roman"/>
              <a:cs typeface="Times New Roman"/>
            </a:endParaRPr>
          </a:p>
        </p:txBody>
      </p:sp>
    </p:spTree>
    <p:extLst>
      <p:ext uri="{BB962C8B-B14F-4D97-AF65-F5344CB8AC3E}">
        <p14:creationId xmlns:p14="http://schemas.microsoft.com/office/powerpoint/2010/main" val="3985342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3AE8283-4A6D-30FC-BDA0-E33180F5D625}"/>
              </a:ext>
            </a:extLst>
          </p:cNvPr>
          <p:cNvGraphicFramePr>
            <a:graphicFrameLocks noGrp="1"/>
          </p:cNvGraphicFramePr>
          <p:nvPr>
            <p:extLst>
              <p:ext uri="{D42A27DB-BD31-4B8C-83A1-F6EECF244321}">
                <p14:modId xmlns:p14="http://schemas.microsoft.com/office/powerpoint/2010/main" val="3627773018"/>
              </p:ext>
            </p:extLst>
          </p:nvPr>
        </p:nvGraphicFramePr>
        <p:xfrm>
          <a:off x="225046" y="2203087"/>
          <a:ext cx="8706858" cy="4526280"/>
        </p:xfrm>
        <a:graphic>
          <a:graphicData uri="http://schemas.openxmlformats.org/drawingml/2006/table">
            <a:tbl>
              <a:tblPr bandRow="1">
                <a:tableStyleId>{5C22544A-7EE6-4342-B048-85BDC9FD1C3A}</a:tableStyleId>
              </a:tblPr>
              <a:tblGrid>
                <a:gridCol w="2225296">
                  <a:extLst>
                    <a:ext uri="{9D8B030D-6E8A-4147-A177-3AD203B41FA5}">
                      <a16:colId xmlns:a16="http://schemas.microsoft.com/office/drawing/2014/main" val="2141488812"/>
                    </a:ext>
                  </a:extLst>
                </a:gridCol>
                <a:gridCol w="2678350">
                  <a:extLst>
                    <a:ext uri="{9D8B030D-6E8A-4147-A177-3AD203B41FA5}">
                      <a16:colId xmlns:a16="http://schemas.microsoft.com/office/drawing/2014/main" val="3959156205"/>
                    </a:ext>
                  </a:extLst>
                </a:gridCol>
                <a:gridCol w="3803212">
                  <a:extLst>
                    <a:ext uri="{9D8B030D-6E8A-4147-A177-3AD203B41FA5}">
                      <a16:colId xmlns:a16="http://schemas.microsoft.com/office/drawing/2014/main" val="3269076373"/>
                    </a:ext>
                  </a:extLst>
                </a:gridCol>
              </a:tblGrid>
              <a:tr h="278600">
                <a:tc>
                  <a:txBody>
                    <a:bodyPr/>
                    <a:lstStyle/>
                    <a:p>
                      <a:pPr fontAlgn="auto"/>
                      <a:endParaRPr lang="en-US" sz="1300" dirty="0">
                        <a:effectLst/>
                        <a:latin typeface="Calibri"/>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b="1" dirty="0">
                          <a:effectLst/>
                          <a:latin typeface="Calibri"/>
                        </a:rPr>
                        <a:t>Pros</a:t>
                      </a:r>
                      <a:endParaRPr lang="en-US" sz="1300" dirty="0">
                        <a:effectLst/>
                        <a:latin typeface="Calibri"/>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b="1" dirty="0">
                          <a:effectLst/>
                          <a:latin typeface="Calibri"/>
                        </a:rPr>
                        <a:t>Cons</a:t>
                      </a:r>
                      <a:endParaRPr lang="en-US" sz="1300" dirty="0">
                        <a:effectLst/>
                        <a:latin typeface="Calibri"/>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0258281"/>
                  </a:ext>
                </a:extLst>
              </a:tr>
              <a:tr h="848462">
                <a:tc>
                  <a:txBody>
                    <a:bodyPr/>
                    <a:lstStyle/>
                    <a:p>
                      <a:pPr fontAlgn="base"/>
                      <a:r>
                        <a:rPr lang="en-US" sz="1300" b="1" dirty="0">
                          <a:effectLst/>
                          <a:latin typeface="Calibri"/>
                        </a:rPr>
                        <a:t>Building everything manually</a:t>
                      </a:r>
                      <a:endParaRPr lang="en-US" sz="1300" dirty="0">
                        <a:effectLst/>
                        <a:latin typeface="Calibri"/>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dirty="0">
                          <a:effectLst/>
                          <a:latin typeface="Calibri"/>
                        </a:rPr>
                        <a:t>Full flexibility</a:t>
                      </a:r>
                    </a:p>
                    <a:p>
                      <a:pPr fontAlgn="base"/>
                      <a:r>
                        <a:rPr lang="en-US" sz="1300" dirty="0">
                          <a:effectLst/>
                          <a:latin typeface="Calibri"/>
                        </a:rPr>
                        <a:t>Learning experience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dirty="0">
                          <a:effectLst/>
                          <a:latin typeface="Calibri"/>
                        </a:rPr>
                        <a:t>Dependency hell</a:t>
                      </a:r>
                    </a:p>
                    <a:p>
                      <a:pPr fontAlgn="base"/>
                      <a:r>
                        <a:rPr lang="en-US" sz="1300" dirty="0">
                          <a:effectLst/>
                          <a:latin typeface="Calibri"/>
                        </a:rPr>
                        <a:t>Need to understand a lot of details  Version compatibility</a:t>
                      </a:r>
                    </a:p>
                    <a:p>
                      <a:pPr fontAlgn="base"/>
                      <a:r>
                        <a:rPr lang="en-US" sz="1300" dirty="0">
                          <a:effectLst/>
                          <a:latin typeface="Calibri"/>
                        </a:rPr>
                        <a:t>Lack of reproducibility</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1743651"/>
                  </a:ext>
                </a:extLst>
              </a:tr>
              <a:tr h="1608276">
                <a:tc>
                  <a:txBody>
                    <a:bodyPr/>
                    <a:lstStyle/>
                    <a:p>
                      <a:pPr fontAlgn="base"/>
                      <a:r>
                        <a:rPr lang="en-US" sz="1300" b="1" dirty="0">
                          <a:effectLst/>
                          <a:latin typeface="Calibri"/>
                        </a:rPr>
                        <a:t>Binary distribution</a:t>
                      </a:r>
                      <a:endParaRPr lang="en-US" sz="1300" dirty="0">
                        <a:effectLst/>
                        <a:latin typeface="Calibri"/>
                      </a:endParaRPr>
                    </a:p>
                    <a:p>
                      <a:pPr fontAlgn="base"/>
                      <a:r>
                        <a:rPr lang="en-US" sz="1300" dirty="0">
                          <a:effectLst/>
                          <a:latin typeface="Calibri"/>
                        </a:rPr>
                        <a:t>Debian, Ubuntu, Fedora, etc.</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dirty="0">
                          <a:effectLst/>
                          <a:latin typeface="Calibri"/>
                        </a:rPr>
                        <a:t>Easy to create and extend</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dirty="0">
                          <a:effectLst/>
                          <a:latin typeface="Calibri"/>
                        </a:rPr>
                        <a:t>Hard to customize</a:t>
                      </a:r>
                    </a:p>
                    <a:p>
                      <a:pPr fontAlgn="base"/>
                      <a:r>
                        <a:rPr lang="en-US" sz="1300" dirty="0">
                          <a:effectLst/>
                          <a:latin typeface="Calibri"/>
                        </a:rPr>
                        <a:t>Hard to optimize (boot time, size)</a:t>
                      </a:r>
                    </a:p>
                    <a:p>
                      <a:pPr fontAlgn="base"/>
                      <a:r>
                        <a:rPr lang="en-US" sz="1300" dirty="0">
                          <a:effectLst/>
                          <a:latin typeface="Calibri"/>
                        </a:rPr>
                        <a:t>Hard to rebuild the full system from source  Large system</a:t>
                      </a:r>
                    </a:p>
                    <a:p>
                      <a:pPr fontAlgn="base"/>
                      <a:r>
                        <a:rPr lang="en-US" sz="1300" dirty="0">
                          <a:effectLst/>
                          <a:latin typeface="Calibri"/>
                        </a:rPr>
                        <a:t>Uses native compilation (slow)</a:t>
                      </a:r>
                    </a:p>
                    <a:p>
                      <a:pPr fontAlgn="base"/>
                      <a:r>
                        <a:rPr lang="en-US" sz="1300" dirty="0">
                          <a:effectLst/>
                          <a:latin typeface="Calibri"/>
                        </a:rPr>
                        <a:t>No well-defined mechanism to generate an  image</a:t>
                      </a:r>
                    </a:p>
                    <a:p>
                      <a:pPr fontAlgn="base"/>
                      <a:r>
                        <a:rPr lang="en-US" sz="1300" dirty="0">
                          <a:effectLst/>
                          <a:latin typeface="Calibri"/>
                        </a:rPr>
                        <a:t>Lots of mandatory dependencies</a:t>
                      </a:r>
                    </a:p>
                    <a:p>
                      <a:pPr fontAlgn="base"/>
                      <a:r>
                        <a:rPr lang="en-US" sz="1300" dirty="0">
                          <a:effectLst/>
                          <a:latin typeface="Calibri"/>
                        </a:rPr>
                        <a:t>Not available for all architectures</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4821942"/>
                  </a:ext>
                </a:extLst>
              </a:tr>
              <a:tr h="1608276">
                <a:tc>
                  <a:txBody>
                    <a:bodyPr/>
                    <a:lstStyle/>
                    <a:p>
                      <a:pPr fontAlgn="base"/>
                      <a:r>
                        <a:rPr lang="en-US" sz="1300" b="1" dirty="0">
                          <a:effectLst/>
                          <a:latin typeface="Calibri"/>
                        </a:rPr>
                        <a:t>Build systems</a:t>
                      </a:r>
                      <a:endParaRPr lang="en-US" sz="1300" dirty="0">
                        <a:effectLst/>
                        <a:latin typeface="Calibri"/>
                      </a:endParaRPr>
                    </a:p>
                    <a:p>
                      <a:pPr fontAlgn="base"/>
                      <a:r>
                        <a:rPr lang="en-US" sz="1300" err="1">
                          <a:effectLst/>
                          <a:latin typeface="Calibri"/>
                        </a:rPr>
                        <a:t>Buildroot</a:t>
                      </a:r>
                      <a:r>
                        <a:rPr lang="en-US" sz="1300" dirty="0">
                          <a:effectLst/>
                          <a:latin typeface="Calibri"/>
                        </a:rPr>
                        <a:t>, </a:t>
                      </a:r>
                      <a:r>
                        <a:rPr lang="en-US" sz="1300" err="1">
                          <a:effectLst/>
                          <a:latin typeface="Calibri"/>
                        </a:rPr>
                        <a:t>Yocto</a:t>
                      </a:r>
                      <a:r>
                        <a:rPr lang="en-US" sz="1300" dirty="0">
                          <a:effectLst/>
                          <a:latin typeface="Calibri"/>
                        </a:rPr>
                        <a:t>, </a:t>
                      </a:r>
                      <a:r>
                        <a:rPr lang="en-US" sz="1300" err="1">
                          <a:effectLst/>
                          <a:latin typeface="Calibri"/>
                        </a:rPr>
                        <a:t>PTXdist</a:t>
                      </a:r>
                      <a:r>
                        <a:rPr lang="en-US" sz="1300" dirty="0">
                          <a:effectLst/>
                          <a:latin typeface="Calibri"/>
                        </a:rPr>
                        <a:t>, etc.</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dirty="0">
                          <a:effectLst/>
                          <a:latin typeface="Calibri"/>
                        </a:rPr>
                        <a:t>Nearly full flexibility</a:t>
                      </a:r>
                    </a:p>
                    <a:p>
                      <a:pPr fontAlgn="base"/>
                      <a:r>
                        <a:rPr lang="en-US" sz="1300" dirty="0">
                          <a:effectLst/>
                          <a:latin typeface="Calibri"/>
                        </a:rPr>
                        <a:t>Built from source: customization and optimization are easy</a:t>
                      </a:r>
                    </a:p>
                    <a:p>
                      <a:pPr fontAlgn="base"/>
                      <a:r>
                        <a:rPr lang="en-US" sz="1300" dirty="0">
                          <a:effectLst/>
                          <a:latin typeface="Calibri"/>
                        </a:rPr>
                        <a:t>Fully reproducible</a:t>
                      </a:r>
                    </a:p>
                    <a:p>
                      <a:pPr fontAlgn="base"/>
                      <a:r>
                        <a:rPr lang="en-US" sz="1300" dirty="0">
                          <a:effectLst/>
                          <a:latin typeface="Calibri"/>
                        </a:rPr>
                        <a:t>Uses cross-compilation</a:t>
                      </a:r>
                    </a:p>
                    <a:p>
                      <a:pPr fontAlgn="base"/>
                      <a:r>
                        <a:rPr lang="en-US" sz="1300" dirty="0">
                          <a:effectLst/>
                          <a:latin typeface="Calibri"/>
                        </a:rPr>
                        <a:t>Have embedded specific packages not necessarily in desktop distros</a:t>
                      </a:r>
                    </a:p>
                    <a:p>
                      <a:pPr fontAlgn="base"/>
                      <a:r>
                        <a:rPr lang="en-US" sz="1300" dirty="0">
                          <a:effectLst/>
                          <a:latin typeface="Calibri"/>
                        </a:rPr>
                        <a:t>Make more features optional</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r>
                        <a:rPr lang="en-US" sz="1300" dirty="0">
                          <a:effectLst/>
                          <a:latin typeface="Calibri"/>
                        </a:rPr>
                        <a:t>Not as easy as a binary distribution</a:t>
                      </a:r>
                    </a:p>
                    <a:p>
                      <a:pPr fontAlgn="base"/>
                      <a:r>
                        <a:rPr lang="en-US" sz="1300" dirty="0">
                          <a:effectLst/>
                          <a:latin typeface="Calibri"/>
                        </a:rPr>
                        <a:t>Build time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829252"/>
                  </a:ext>
                </a:extLst>
              </a:tr>
            </a:tbl>
          </a:graphicData>
        </a:graphic>
      </p:graphicFrame>
      <p:sp>
        <p:nvSpPr>
          <p:cNvPr id="4" name="object 2">
            <a:extLst>
              <a:ext uri="{FF2B5EF4-FFF2-40B4-BE49-F238E27FC236}">
                <a16:creationId xmlns:a16="http://schemas.microsoft.com/office/drawing/2014/main" id="{1205CC70-6B8A-B4A8-3FFA-82F2888C2485}"/>
              </a:ext>
            </a:extLst>
          </p:cNvPr>
          <p:cNvSpPr txBox="1"/>
          <p:nvPr/>
        </p:nvSpPr>
        <p:spPr>
          <a:xfrm>
            <a:off x="594434" y="1149214"/>
            <a:ext cx="7955849" cy="566065"/>
          </a:xfrm>
          <a:prstGeom prst="rect">
            <a:avLst/>
          </a:prstGeom>
        </p:spPr>
        <p:txBody>
          <a:bodyPr vert="horz" wrap="square" lIns="0" tIns="27190" rIns="0" bIns="0" rtlCol="0" anchor="t">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19685">
              <a:lnSpc>
                <a:spcPct val="100000"/>
              </a:lnSpc>
              <a:spcBef>
                <a:spcPts val="214"/>
              </a:spcBef>
            </a:pPr>
            <a:r>
              <a:rPr sz="3500" spc="-103" dirty="0">
                <a:solidFill>
                  <a:schemeClr val="bg1"/>
                </a:solidFill>
                <a:latin typeface="Trebuchet MS"/>
                <a:cs typeface="Trebuchet MS"/>
              </a:rPr>
              <a:t>System</a:t>
            </a:r>
            <a:r>
              <a:rPr sz="3500" spc="32" dirty="0">
                <a:solidFill>
                  <a:schemeClr val="bg1"/>
                </a:solidFill>
                <a:latin typeface="Trebuchet MS"/>
                <a:cs typeface="Trebuchet MS"/>
              </a:rPr>
              <a:t> </a:t>
            </a:r>
            <a:r>
              <a:rPr sz="3500" spc="-135" dirty="0">
                <a:solidFill>
                  <a:schemeClr val="bg1"/>
                </a:solidFill>
                <a:latin typeface="Trebuchet MS"/>
                <a:cs typeface="Trebuchet MS"/>
              </a:rPr>
              <a:t>integration:</a:t>
            </a:r>
            <a:r>
              <a:rPr sz="3500" spc="262" dirty="0">
                <a:solidFill>
                  <a:schemeClr val="bg1"/>
                </a:solidFill>
                <a:latin typeface="Trebuchet MS"/>
                <a:cs typeface="Trebuchet MS"/>
              </a:rPr>
              <a:t> </a:t>
            </a:r>
            <a:r>
              <a:rPr sz="3500" spc="-167" dirty="0">
                <a:solidFill>
                  <a:schemeClr val="bg1"/>
                </a:solidFill>
                <a:latin typeface="Trebuchet MS"/>
                <a:cs typeface="Trebuchet MS"/>
              </a:rPr>
              <a:t>several</a:t>
            </a:r>
            <a:r>
              <a:rPr sz="3500" spc="32" dirty="0">
                <a:solidFill>
                  <a:schemeClr val="bg1"/>
                </a:solidFill>
                <a:latin typeface="Trebuchet MS"/>
                <a:cs typeface="Trebuchet MS"/>
              </a:rPr>
              <a:t> </a:t>
            </a:r>
            <a:r>
              <a:rPr sz="3500" spc="-127" dirty="0">
                <a:solidFill>
                  <a:schemeClr val="bg1"/>
                </a:solidFill>
                <a:latin typeface="Trebuchet MS"/>
                <a:cs typeface="Trebuchet MS"/>
              </a:rPr>
              <a:t>possibilities</a:t>
            </a:r>
            <a:endParaRPr lang="en-US" sz="3500">
              <a:solidFill>
                <a:schemeClr val="bg1"/>
              </a:solidFill>
              <a:latin typeface="Trebuchet MS"/>
              <a:cs typeface="Trebuchet MS"/>
            </a:endParaRPr>
          </a:p>
        </p:txBody>
      </p:sp>
    </p:spTree>
    <p:extLst>
      <p:ext uri="{BB962C8B-B14F-4D97-AF65-F5344CB8AC3E}">
        <p14:creationId xmlns:p14="http://schemas.microsoft.com/office/powerpoint/2010/main" val="3153682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0085A98-4EF4-2B44-B4B4-531D7F4CF2B7}"/>
              </a:ext>
            </a:extLst>
          </p:cNvPr>
          <p:cNvSpPr txBox="1">
            <a:spLocks noGrp="1"/>
          </p:cNvSpPr>
          <p:nvPr>
            <p:ph type="title"/>
          </p:nvPr>
        </p:nvSpPr>
        <p:spPr>
          <a:xfrm>
            <a:off x="1162973" y="745888"/>
            <a:ext cx="5524360" cy="1104673"/>
          </a:xfrm>
          <a:prstGeom prst="rect">
            <a:avLst/>
          </a:prstGeom>
        </p:spPr>
        <p:txBody>
          <a:bodyPr vert="horz" wrap="square" lIns="0" tIns="27190" rIns="0" bIns="0" rtlCol="0">
            <a:spAutoFit/>
          </a:bodyPr>
          <a:lstStyle>
            <a:defPPr>
              <a:defRPr lang="en-US"/>
            </a:defPPr>
            <a:lvl1pPr marL="0" algn="l" defTabSz="1623792" rtl="0" eaLnBrk="1" latinLnBrk="0" hangingPunct="1">
              <a:defRPr sz="3196" kern="1200">
                <a:solidFill>
                  <a:schemeClr val="tx1"/>
                </a:solidFill>
                <a:latin typeface="+mn-lt"/>
                <a:ea typeface="+mn-ea"/>
                <a:cs typeface="+mn-cs"/>
              </a:defRPr>
            </a:lvl1pPr>
            <a:lvl2pPr marL="811896" algn="l" defTabSz="1623792" rtl="0" eaLnBrk="1" latinLnBrk="0" hangingPunct="1">
              <a:defRPr sz="3196" kern="1200">
                <a:solidFill>
                  <a:schemeClr val="tx1"/>
                </a:solidFill>
                <a:latin typeface="+mn-lt"/>
                <a:ea typeface="+mn-ea"/>
                <a:cs typeface="+mn-cs"/>
              </a:defRPr>
            </a:lvl2pPr>
            <a:lvl3pPr marL="1623792" algn="l" defTabSz="1623792" rtl="0" eaLnBrk="1" latinLnBrk="0" hangingPunct="1">
              <a:defRPr sz="3196" kern="1200">
                <a:solidFill>
                  <a:schemeClr val="tx1"/>
                </a:solidFill>
                <a:latin typeface="+mn-lt"/>
                <a:ea typeface="+mn-ea"/>
                <a:cs typeface="+mn-cs"/>
              </a:defRPr>
            </a:lvl3pPr>
            <a:lvl4pPr marL="2435687" algn="l" defTabSz="1623792" rtl="0" eaLnBrk="1" latinLnBrk="0" hangingPunct="1">
              <a:defRPr sz="3196" kern="1200">
                <a:solidFill>
                  <a:schemeClr val="tx1"/>
                </a:solidFill>
                <a:latin typeface="+mn-lt"/>
                <a:ea typeface="+mn-ea"/>
                <a:cs typeface="+mn-cs"/>
              </a:defRPr>
            </a:lvl4pPr>
            <a:lvl5pPr marL="3247583" algn="l" defTabSz="1623792" rtl="0" eaLnBrk="1" latinLnBrk="0" hangingPunct="1">
              <a:defRPr sz="3196" kern="1200">
                <a:solidFill>
                  <a:schemeClr val="tx1"/>
                </a:solidFill>
                <a:latin typeface="+mn-lt"/>
                <a:ea typeface="+mn-ea"/>
                <a:cs typeface="+mn-cs"/>
              </a:defRPr>
            </a:lvl5pPr>
            <a:lvl6pPr marL="4059479" algn="l" defTabSz="1623792" rtl="0" eaLnBrk="1" latinLnBrk="0" hangingPunct="1">
              <a:defRPr sz="3196" kern="1200">
                <a:solidFill>
                  <a:schemeClr val="tx1"/>
                </a:solidFill>
                <a:latin typeface="+mn-lt"/>
                <a:ea typeface="+mn-ea"/>
                <a:cs typeface="+mn-cs"/>
              </a:defRPr>
            </a:lvl6pPr>
            <a:lvl7pPr marL="4871375" algn="l" defTabSz="1623792" rtl="0" eaLnBrk="1" latinLnBrk="0" hangingPunct="1">
              <a:defRPr sz="3196" kern="1200">
                <a:solidFill>
                  <a:schemeClr val="tx1"/>
                </a:solidFill>
                <a:latin typeface="+mn-lt"/>
                <a:ea typeface="+mn-ea"/>
                <a:cs typeface="+mn-cs"/>
              </a:defRPr>
            </a:lvl7pPr>
            <a:lvl8pPr marL="5683270" algn="l" defTabSz="1623792" rtl="0" eaLnBrk="1" latinLnBrk="0" hangingPunct="1">
              <a:defRPr sz="3196" kern="1200">
                <a:solidFill>
                  <a:schemeClr val="tx1"/>
                </a:solidFill>
                <a:latin typeface="+mn-lt"/>
                <a:ea typeface="+mn-ea"/>
                <a:cs typeface="+mn-cs"/>
              </a:defRPr>
            </a:lvl8pPr>
            <a:lvl9pPr marL="6495166" algn="l" defTabSz="1623792" rtl="0" eaLnBrk="1" latinLnBrk="0" hangingPunct="1">
              <a:defRPr sz="3196" kern="1200">
                <a:solidFill>
                  <a:schemeClr val="tx1"/>
                </a:solidFill>
                <a:latin typeface="+mn-lt"/>
                <a:ea typeface="+mn-ea"/>
                <a:cs typeface="+mn-cs"/>
              </a:defRPr>
            </a:lvl9pPr>
          </a:lstStyle>
          <a:p>
            <a:pPr marL="19685">
              <a:lnSpc>
                <a:spcPct val="100000"/>
              </a:lnSpc>
              <a:spcBef>
                <a:spcPts val="214"/>
              </a:spcBef>
            </a:pPr>
            <a:r>
              <a:rPr sz="3500" spc="-135" dirty="0">
                <a:solidFill>
                  <a:schemeClr val="bg1"/>
                </a:solidFill>
              </a:rPr>
              <a:t>Embedded</a:t>
            </a:r>
            <a:r>
              <a:rPr sz="3500" spc="32" dirty="0">
                <a:solidFill>
                  <a:schemeClr val="bg1"/>
                </a:solidFill>
              </a:rPr>
              <a:t> </a:t>
            </a:r>
            <a:r>
              <a:rPr sz="3500" spc="-95" dirty="0">
                <a:solidFill>
                  <a:schemeClr val="bg1"/>
                </a:solidFill>
              </a:rPr>
              <a:t>Linux</a:t>
            </a:r>
            <a:r>
              <a:rPr sz="3500" spc="40" dirty="0">
                <a:solidFill>
                  <a:schemeClr val="bg1"/>
                </a:solidFill>
              </a:rPr>
              <a:t> </a:t>
            </a:r>
            <a:r>
              <a:rPr sz="3500" spc="-135" dirty="0">
                <a:solidFill>
                  <a:schemeClr val="bg1"/>
                </a:solidFill>
              </a:rPr>
              <a:t>build</a:t>
            </a:r>
            <a:r>
              <a:rPr sz="3500" spc="32" dirty="0">
                <a:solidFill>
                  <a:schemeClr val="bg1"/>
                </a:solidFill>
              </a:rPr>
              <a:t> </a:t>
            </a:r>
            <a:r>
              <a:rPr sz="3500" spc="-151" dirty="0">
                <a:solidFill>
                  <a:schemeClr val="bg1"/>
                </a:solidFill>
              </a:rPr>
              <a:t>system:</a:t>
            </a:r>
            <a:r>
              <a:rPr sz="3500" spc="278" dirty="0">
                <a:solidFill>
                  <a:schemeClr val="bg1"/>
                </a:solidFill>
              </a:rPr>
              <a:t> </a:t>
            </a:r>
            <a:r>
              <a:rPr sz="3500" spc="-159" dirty="0">
                <a:solidFill>
                  <a:schemeClr val="bg1"/>
                </a:solidFill>
              </a:rPr>
              <a:t>principle</a:t>
            </a:r>
            <a:endParaRPr lang="en-US" sz="3500">
              <a:solidFill>
                <a:schemeClr val="bg1"/>
              </a:solidFill>
            </a:endParaRPr>
          </a:p>
        </p:txBody>
      </p:sp>
      <p:pic>
        <p:nvPicPr>
          <p:cNvPr id="7" name="object 25" descr="A diagram of a computer system&#10;&#10;Description automatically generated">
            <a:extLst>
              <a:ext uri="{FF2B5EF4-FFF2-40B4-BE49-F238E27FC236}">
                <a16:creationId xmlns:a16="http://schemas.microsoft.com/office/drawing/2014/main" id="{A693AAA0-4E97-B896-8F8F-01AFC0D49F88}"/>
              </a:ext>
            </a:extLst>
          </p:cNvPr>
          <p:cNvPicPr/>
          <p:nvPr/>
        </p:nvPicPr>
        <p:blipFill>
          <a:blip r:embed="rId2" cstate="print"/>
          <a:stretch>
            <a:fillRect/>
          </a:stretch>
        </p:blipFill>
        <p:spPr>
          <a:xfrm>
            <a:off x="567884" y="2414151"/>
            <a:ext cx="8354475" cy="3014395"/>
          </a:xfrm>
          <a:prstGeom prst="rect">
            <a:avLst/>
          </a:prstGeom>
        </p:spPr>
      </p:pic>
      <p:sp>
        <p:nvSpPr>
          <p:cNvPr id="8" name="TextBox 7">
            <a:extLst>
              <a:ext uri="{FF2B5EF4-FFF2-40B4-BE49-F238E27FC236}">
                <a16:creationId xmlns:a16="http://schemas.microsoft.com/office/drawing/2014/main" id="{814B7DFA-E7C8-FA91-82CF-F91C070F9704}"/>
              </a:ext>
            </a:extLst>
          </p:cNvPr>
          <p:cNvSpPr txBox="1"/>
          <p:nvPr/>
        </p:nvSpPr>
        <p:spPr>
          <a:xfrm>
            <a:off x="748577" y="5829892"/>
            <a:ext cx="7362577"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0360" indent="-280670">
              <a:buFont typeface="Cambria,Serif"/>
              <a:buChar char="►"/>
            </a:pPr>
            <a:r>
              <a:rPr lang="en-US" sz="1700">
                <a:latin typeface="Tahoma"/>
                <a:cs typeface="Arial"/>
              </a:rPr>
              <a:t>Building from source </a:t>
            </a:r>
            <a:r>
              <a:rPr lang="en-US" sz="1700" i="1">
                <a:cs typeface="Arial"/>
              </a:rPr>
              <a:t>→ </a:t>
            </a:r>
            <a:r>
              <a:rPr lang="en-US" sz="1700">
                <a:latin typeface="Tahoma"/>
                <a:cs typeface="Arial"/>
              </a:rPr>
              <a:t>lot of flexibility​</a:t>
            </a:r>
          </a:p>
          <a:p>
            <a:pPr marL="340360" indent="-280670">
              <a:buFont typeface="Cambria,Serif"/>
              <a:buChar char="►"/>
            </a:pPr>
            <a:r>
              <a:rPr lang="en-US" sz="1700">
                <a:latin typeface="Tahoma"/>
                <a:cs typeface="Arial"/>
              </a:rPr>
              <a:t>Cross-compilation </a:t>
            </a:r>
            <a:r>
              <a:rPr lang="en-US" sz="1700" i="1">
                <a:cs typeface="Arial"/>
              </a:rPr>
              <a:t>→ </a:t>
            </a:r>
            <a:r>
              <a:rPr lang="en-US" sz="1700">
                <a:latin typeface="Tahoma"/>
                <a:cs typeface="Arial"/>
              </a:rPr>
              <a:t>leveraging fast build machines​</a:t>
            </a:r>
          </a:p>
          <a:p>
            <a:pPr marL="340360" indent="-280670">
              <a:buFont typeface="Cambria,Serif"/>
              <a:buChar char="►"/>
            </a:pPr>
            <a:r>
              <a:rPr lang="en-US" sz="1700">
                <a:latin typeface="Tahoma"/>
                <a:cs typeface="Arial"/>
              </a:rPr>
              <a:t>Recipes for building components </a:t>
            </a:r>
            <a:r>
              <a:rPr lang="en-US" sz="1700" i="1">
                <a:cs typeface="Arial"/>
              </a:rPr>
              <a:t>→ </a:t>
            </a:r>
            <a:r>
              <a:rPr lang="en-US" sz="1700">
                <a:latin typeface="Tahoma"/>
                <a:cs typeface="Arial"/>
              </a:rPr>
              <a:t>easy​</a:t>
            </a:r>
          </a:p>
        </p:txBody>
      </p:sp>
    </p:spTree>
    <p:extLst>
      <p:ext uri="{BB962C8B-B14F-4D97-AF65-F5344CB8AC3E}">
        <p14:creationId xmlns:p14="http://schemas.microsoft.com/office/powerpoint/2010/main" val="10128506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E5D3D43-FE01-9D28-4932-A9E0851695CA}"/>
              </a:ext>
            </a:extLst>
          </p:cNvPr>
          <p:cNvSpPr txBox="1">
            <a:spLocks noGrp="1"/>
          </p:cNvSpPr>
          <p:nvPr/>
        </p:nvSpPr>
        <p:spPr bwMode="gray">
          <a:xfrm>
            <a:off x="783947" y="1068492"/>
            <a:ext cx="7570582" cy="566065"/>
          </a:xfrm>
          <a:prstGeom prst="rect">
            <a:avLst/>
          </a:prstGeom>
        </p:spPr>
        <p:txBody>
          <a:bodyPr vert="horz" wrap="square" lIns="0" tIns="27190" rIns="0" bIns="0" rtlCol="0" anchor="ctr">
            <a:sp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9685">
              <a:lnSpc>
                <a:spcPct val="100000"/>
              </a:lnSpc>
              <a:spcBef>
                <a:spcPts val="214"/>
              </a:spcBef>
            </a:pPr>
            <a:r>
              <a:rPr sz="3500" spc="-135" dirty="0"/>
              <a:t>Embedded</a:t>
            </a:r>
            <a:r>
              <a:rPr sz="3500" spc="32" dirty="0"/>
              <a:t> </a:t>
            </a:r>
            <a:r>
              <a:rPr sz="3500" spc="-95" dirty="0"/>
              <a:t>Linux</a:t>
            </a:r>
            <a:r>
              <a:rPr sz="3500" spc="32" dirty="0"/>
              <a:t> </a:t>
            </a:r>
            <a:r>
              <a:rPr sz="3500" spc="-135" dirty="0"/>
              <a:t>build</a:t>
            </a:r>
            <a:r>
              <a:rPr sz="3500" spc="40" dirty="0"/>
              <a:t> </a:t>
            </a:r>
            <a:r>
              <a:rPr sz="3500" spc="-151" dirty="0"/>
              <a:t>system:</a:t>
            </a:r>
            <a:r>
              <a:rPr sz="3500" spc="270" dirty="0"/>
              <a:t> </a:t>
            </a:r>
            <a:r>
              <a:rPr sz="3500" spc="-111" dirty="0"/>
              <a:t>tools</a:t>
            </a:r>
            <a:endParaRPr lang="en-US" sz="3500"/>
          </a:p>
        </p:txBody>
      </p:sp>
      <p:sp>
        <p:nvSpPr>
          <p:cNvPr id="5" name="object 25">
            <a:extLst>
              <a:ext uri="{FF2B5EF4-FFF2-40B4-BE49-F238E27FC236}">
                <a16:creationId xmlns:a16="http://schemas.microsoft.com/office/drawing/2014/main" id="{1FF15BA2-C9DA-D6C6-CC20-5485F8937641}"/>
              </a:ext>
            </a:extLst>
          </p:cNvPr>
          <p:cNvSpPr txBox="1"/>
          <p:nvPr/>
        </p:nvSpPr>
        <p:spPr>
          <a:xfrm>
            <a:off x="781226" y="2380609"/>
            <a:ext cx="3372104" cy="263362"/>
          </a:xfrm>
          <a:prstGeom prst="rect">
            <a:avLst/>
          </a:prstGeom>
        </p:spPr>
        <p:txBody>
          <a:bodyPr vert="horz" wrap="square" lIns="0" tIns="19134"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29607" indent="-210473">
              <a:lnSpc>
                <a:spcPct val="100000"/>
              </a:lnSpc>
              <a:spcBef>
                <a:spcPts val="151"/>
              </a:spcBef>
              <a:buClr>
                <a:srgbClr val="F47F19"/>
              </a:buClr>
              <a:buFont typeface="Times New Roman"/>
              <a:buChar char="•"/>
              <a:tabLst>
                <a:tab pos="230614" algn="l"/>
              </a:tabLst>
            </a:pPr>
            <a:r>
              <a:rPr sz="1586" b="1" spc="-32" dirty="0">
                <a:latin typeface="Arial"/>
                <a:cs typeface="Arial"/>
              </a:rPr>
              <a:t>Yocto/OpenEmbedded</a:t>
            </a:r>
            <a:endParaRPr sz="1586">
              <a:latin typeface="Arial"/>
              <a:cs typeface="Arial"/>
            </a:endParaRPr>
          </a:p>
        </p:txBody>
      </p:sp>
      <p:sp>
        <p:nvSpPr>
          <p:cNvPr id="6" name="object 26">
            <a:extLst>
              <a:ext uri="{FF2B5EF4-FFF2-40B4-BE49-F238E27FC236}">
                <a16:creationId xmlns:a16="http://schemas.microsoft.com/office/drawing/2014/main" id="{E4C62E19-5164-F510-BA37-D54DE81E796E}"/>
              </a:ext>
            </a:extLst>
          </p:cNvPr>
          <p:cNvSpPr txBox="1"/>
          <p:nvPr/>
        </p:nvSpPr>
        <p:spPr>
          <a:xfrm>
            <a:off x="864138" y="4026861"/>
            <a:ext cx="1594386" cy="263362"/>
          </a:xfrm>
          <a:prstGeom prst="rect">
            <a:avLst/>
          </a:prstGeom>
        </p:spPr>
        <p:txBody>
          <a:bodyPr vert="horz" wrap="square" lIns="0" tIns="19134"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229607" indent="-210473">
              <a:lnSpc>
                <a:spcPct val="100000"/>
              </a:lnSpc>
              <a:spcBef>
                <a:spcPts val="151"/>
              </a:spcBef>
              <a:buClr>
                <a:srgbClr val="F47F19"/>
              </a:buClr>
              <a:buFont typeface="Times New Roman"/>
              <a:buChar char="•"/>
              <a:tabLst>
                <a:tab pos="230614" algn="l"/>
              </a:tabLst>
            </a:pPr>
            <a:r>
              <a:rPr sz="1586" b="1" spc="-40" dirty="0">
                <a:latin typeface="Arial"/>
                <a:cs typeface="Arial"/>
              </a:rPr>
              <a:t>Buildroot</a:t>
            </a:r>
            <a:endParaRPr sz="1586">
              <a:latin typeface="Arial"/>
              <a:cs typeface="Arial"/>
            </a:endParaRPr>
          </a:p>
        </p:txBody>
      </p:sp>
      <p:sp>
        <p:nvSpPr>
          <p:cNvPr id="7" name="object 27">
            <a:extLst>
              <a:ext uri="{FF2B5EF4-FFF2-40B4-BE49-F238E27FC236}">
                <a16:creationId xmlns:a16="http://schemas.microsoft.com/office/drawing/2014/main" id="{694B95CD-5585-2A9C-DC5C-30EF07753778}"/>
              </a:ext>
            </a:extLst>
          </p:cNvPr>
          <p:cNvSpPr txBox="1">
            <a:spLocks noGrp="1"/>
          </p:cNvSpPr>
          <p:nvPr/>
        </p:nvSpPr>
        <p:spPr>
          <a:xfrm>
            <a:off x="520890" y="2382599"/>
            <a:ext cx="8240390" cy="3660100"/>
          </a:xfrm>
          <a:prstGeom prst="rect">
            <a:avLst/>
          </a:prstGeom>
        </p:spPr>
        <p:txBody>
          <a:bodyPr vert="horz" wrap="square" lIns="0" tIns="366264" rIns="0" bIns="0" rtlCol="0" anchor="t">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5440" marR="1061085" indent="-285750">
              <a:lnSpc>
                <a:spcPct val="102600"/>
              </a:lnSpc>
              <a:spcBef>
                <a:spcPts val="87"/>
              </a:spcBef>
              <a:buClr>
                <a:srgbClr val="F47F19"/>
              </a:buClr>
              <a:buFont typeface="Wingdings 3"/>
              <a:buChar char=""/>
              <a:tabLst>
                <a:tab pos="341389" algn="l"/>
              </a:tabLst>
            </a:pPr>
            <a:r>
              <a:rPr sz="1900" spc="103" dirty="0">
                <a:solidFill>
                  <a:schemeClr val="tx1"/>
                </a:solidFill>
                <a:latin typeface="Calibri"/>
                <a:cs typeface="Calibri"/>
              </a:rPr>
              <a:t>A</a:t>
            </a:r>
            <a:r>
              <a:rPr sz="1900" spc="16" dirty="0">
                <a:solidFill>
                  <a:schemeClr val="tx1"/>
                </a:solidFill>
                <a:latin typeface="Calibri"/>
                <a:cs typeface="Calibri"/>
              </a:rPr>
              <a:t> </a:t>
            </a:r>
            <a:r>
              <a:rPr sz="1900" spc="-87" dirty="0">
                <a:solidFill>
                  <a:schemeClr val="tx1"/>
                </a:solidFill>
                <a:latin typeface="Calibri"/>
                <a:cs typeface="Calibri"/>
              </a:rPr>
              <a:t>wide</a:t>
            </a:r>
            <a:r>
              <a:rPr sz="1900" spc="16" dirty="0">
                <a:solidFill>
                  <a:schemeClr val="tx1"/>
                </a:solidFill>
                <a:latin typeface="Calibri"/>
                <a:cs typeface="Calibri"/>
              </a:rPr>
              <a:t> </a:t>
            </a:r>
            <a:r>
              <a:rPr sz="1900" spc="-95" dirty="0">
                <a:solidFill>
                  <a:schemeClr val="tx1"/>
                </a:solidFill>
                <a:latin typeface="Calibri"/>
                <a:cs typeface="Calibri"/>
              </a:rPr>
              <a:t>range</a:t>
            </a:r>
            <a:r>
              <a:rPr sz="1900" spc="16" dirty="0">
                <a:solidFill>
                  <a:schemeClr val="tx1"/>
                </a:solidFill>
                <a:latin typeface="Calibri"/>
                <a:cs typeface="Calibri"/>
              </a:rPr>
              <a:t> </a:t>
            </a:r>
            <a:r>
              <a:rPr sz="1900" spc="-56" dirty="0">
                <a:solidFill>
                  <a:schemeClr val="tx1"/>
                </a:solidFill>
                <a:latin typeface="Calibri"/>
                <a:cs typeface="Calibri"/>
              </a:rPr>
              <a:t>of</a:t>
            </a:r>
            <a:r>
              <a:rPr sz="1900" spc="16" dirty="0">
                <a:solidFill>
                  <a:schemeClr val="tx1"/>
                </a:solidFill>
                <a:latin typeface="Calibri"/>
                <a:cs typeface="Calibri"/>
              </a:rPr>
              <a:t> </a:t>
            </a:r>
            <a:r>
              <a:rPr sz="1900" spc="-63" dirty="0">
                <a:solidFill>
                  <a:schemeClr val="tx1"/>
                </a:solidFill>
                <a:latin typeface="Calibri"/>
                <a:cs typeface="Calibri"/>
              </a:rPr>
              <a:t>solutions:</a:t>
            </a:r>
            <a:r>
              <a:rPr sz="1900" spc="214" dirty="0">
                <a:solidFill>
                  <a:schemeClr val="tx1"/>
                </a:solidFill>
                <a:latin typeface="Calibri"/>
                <a:cs typeface="Calibri"/>
              </a:rPr>
              <a:t> </a:t>
            </a:r>
            <a:r>
              <a:rPr sz="1900" spc="-40" dirty="0">
                <a:solidFill>
                  <a:schemeClr val="tx1"/>
                </a:solidFill>
                <a:latin typeface="Calibri"/>
                <a:cs typeface="Calibri"/>
              </a:rPr>
              <a:t>Yocto/OpenEmbedded,</a:t>
            </a:r>
            <a:r>
              <a:rPr sz="1900" spc="24" dirty="0">
                <a:solidFill>
                  <a:schemeClr val="tx1"/>
                </a:solidFill>
                <a:latin typeface="Calibri"/>
                <a:cs typeface="Calibri"/>
              </a:rPr>
              <a:t> </a:t>
            </a:r>
            <a:r>
              <a:rPr sz="1900" spc="32" dirty="0">
                <a:solidFill>
                  <a:schemeClr val="tx1"/>
                </a:solidFill>
                <a:latin typeface="Calibri"/>
                <a:cs typeface="Calibri"/>
              </a:rPr>
              <a:t>PTXdist,</a:t>
            </a:r>
            <a:r>
              <a:rPr sz="1900" spc="16" dirty="0">
                <a:solidFill>
                  <a:schemeClr val="tx1"/>
                </a:solidFill>
                <a:latin typeface="Calibri"/>
                <a:cs typeface="Calibri"/>
              </a:rPr>
              <a:t> </a:t>
            </a:r>
            <a:r>
              <a:rPr sz="1900" spc="-16" dirty="0">
                <a:solidFill>
                  <a:schemeClr val="tx1"/>
                </a:solidFill>
                <a:latin typeface="Calibri"/>
                <a:cs typeface="Calibri"/>
              </a:rPr>
              <a:t>Buildroot,</a:t>
            </a:r>
            <a:r>
              <a:rPr lang="en-US" sz="1900" spc="-16" dirty="0">
                <a:solidFill>
                  <a:schemeClr val="tx1"/>
                </a:solidFill>
                <a:latin typeface="Calibri"/>
                <a:cs typeface="Calibri"/>
              </a:rPr>
              <a:t> </a:t>
            </a:r>
            <a:r>
              <a:rPr sz="1900" spc="-523" dirty="0">
                <a:solidFill>
                  <a:schemeClr val="tx1"/>
                </a:solidFill>
                <a:latin typeface="Calibri"/>
                <a:cs typeface="Calibri"/>
              </a:rPr>
              <a:t> </a:t>
            </a:r>
            <a:r>
              <a:rPr sz="1900" spc="-8" dirty="0">
                <a:solidFill>
                  <a:schemeClr val="tx1"/>
                </a:solidFill>
                <a:latin typeface="Calibri"/>
                <a:cs typeface="Calibri"/>
              </a:rPr>
              <a:t>OpenWRT,</a:t>
            </a:r>
            <a:r>
              <a:rPr sz="1900" spc="16" dirty="0">
                <a:solidFill>
                  <a:schemeClr val="tx1"/>
                </a:solidFill>
                <a:latin typeface="Calibri"/>
                <a:cs typeface="Calibri"/>
              </a:rPr>
              <a:t> </a:t>
            </a:r>
            <a:r>
              <a:rPr sz="1900" spc="-79" dirty="0">
                <a:solidFill>
                  <a:schemeClr val="tx1"/>
                </a:solidFill>
                <a:latin typeface="Calibri"/>
                <a:cs typeface="Calibri"/>
              </a:rPr>
              <a:t>and</a:t>
            </a:r>
            <a:r>
              <a:rPr sz="1900" spc="24" dirty="0">
                <a:solidFill>
                  <a:schemeClr val="tx1"/>
                </a:solidFill>
                <a:latin typeface="Calibri"/>
                <a:cs typeface="Calibri"/>
              </a:rPr>
              <a:t> </a:t>
            </a:r>
            <a:r>
              <a:rPr sz="1900" spc="-95" dirty="0">
                <a:solidFill>
                  <a:schemeClr val="tx1"/>
                </a:solidFill>
                <a:latin typeface="Calibri"/>
                <a:cs typeface="Calibri"/>
              </a:rPr>
              <a:t>more.</a:t>
            </a:r>
            <a:endParaRPr lang="en-US" sz="1900">
              <a:solidFill>
                <a:schemeClr val="tx1"/>
              </a:solidFill>
              <a:latin typeface="Calibri"/>
              <a:cs typeface="Calibri"/>
            </a:endParaRPr>
          </a:p>
          <a:p>
            <a:pPr marL="345440" indent="-285750">
              <a:lnSpc>
                <a:spcPct val="100000"/>
              </a:lnSpc>
              <a:spcBef>
                <a:spcPts val="278"/>
              </a:spcBef>
              <a:buClr>
                <a:srgbClr val="F47F19"/>
              </a:buClr>
              <a:buFont typeface="Wingdings 3"/>
              <a:buChar char=""/>
              <a:tabLst>
                <a:tab pos="341389" algn="l"/>
              </a:tabLst>
            </a:pPr>
            <a:r>
              <a:rPr sz="1900" spc="-87" dirty="0">
                <a:solidFill>
                  <a:schemeClr val="tx1"/>
                </a:solidFill>
                <a:latin typeface="Calibri"/>
                <a:cs typeface="Calibri"/>
              </a:rPr>
              <a:t>Today,</a:t>
            </a:r>
            <a:r>
              <a:rPr sz="1900" spc="16" dirty="0">
                <a:solidFill>
                  <a:schemeClr val="tx1"/>
                </a:solidFill>
                <a:latin typeface="Calibri"/>
                <a:cs typeface="Calibri"/>
              </a:rPr>
              <a:t> </a:t>
            </a:r>
            <a:r>
              <a:rPr sz="1900" spc="-87" dirty="0">
                <a:solidFill>
                  <a:schemeClr val="tx1"/>
                </a:solidFill>
                <a:latin typeface="Calibri"/>
                <a:cs typeface="Calibri"/>
              </a:rPr>
              <a:t>two</a:t>
            </a:r>
            <a:r>
              <a:rPr sz="1900" spc="24" dirty="0">
                <a:solidFill>
                  <a:schemeClr val="tx1"/>
                </a:solidFill>
                <a:latin typeface="Calibri"/>
                <a:cs typeface="Calibri"/>
              </a:rPr>
              <a:t> </a:t>
            </a:r>
            <a:r>
              <a:rPr sz="1900" spc="-56" dirty="0">
                <a:solidFill>
                  <a:schemeClr val="tx1"/>
                </a:solidFill>
                <a:latin typeface="Calibri"/>
                <a:cs typeface="Calibri"/>
              </a:rPr>
              <a:t>solutions</a:t>
            </a:r>
            <a:r>
              <a:rPr sz="1900" spc="24" dirty="0">
                <a:solidFill>
                  <a:schemeClr val="tx1"/>
                </a:solidFill>
                <a:latin typeface="Calibri"/>
                <a:cs typeface="Calibri"/>
              </a:rPr>
              <a:t> </a:t>
            </a:r>
            <a:r>
              <a:rPr sz="1900" spc="-111" dirty="0">
                <a:solidFill>
                  <a:schemeClr val="tx1"/>
                </a:solidFill>
                <a:latin typeface="Calibri"/>
                <a:cs typeface="Calibri"/>
              </a:rPr>
              <a:t>are</a:t>
            </a:r>
            <a:r>
              <a:rPr sz="1900" spc="16" dirty="0">
                <a:solidFill>
                  <a:schemeClr val="tx1"/>
                </a:solidFill>
                <a:latin typeface="Calibri"/>
                <a:cs typeface="Calibri"/>
              </a:rPr>
              <a:t> </a:t>
            </a:r>
            <a:r>
              <a:rPr sz="1900" spc="-87" dirty="0">
                <a:solidFill>
                  <a:schemeClr val="tx1"/>
                </a:solidFill>
                <a:latin typeface="Calibri"/>
                <a:cs typeface="Calibri"/>
              </a:rPr>
              <a:t>emerging</a:t>
            </a:r>
            <a:r>
              <a:rPr sz="1900" spc="24" dirty="0">
                <a:solidFill>
                  <a:schemeClr val="tx1"/>
                </a:solidFill>
                <a:latin typeface="Calibri"/>
                <a:cs typeface="Calibri"/>
              </a:rPr>
              <a:t> </a:t>
            </a:r>
            <a:r>
              <a:rPr sz="1900" spc="-103" dirty="0">
                <a:solidFill>
                  <a:schemeClr val="tx1"/>
                </a:solidFill>
                <a:latin typeface="Calibri"/>
                <a:cs typeface="Calibri"/>
              </a:rPr>
              <a:t>as</a:t>
            </a:r>
            <a:r>
              <a:rPr sz="1900" spc="24" dirty="0">
                <a:solidFill>
                  <a:schemeClr val="tx1"/>
                </a:solidFill>
                <a:latin typeface="Calibri"/>
                <a:cs typeface="Calibri"/>
              </a:rPr>
              <a:t> </a:t>
            </a:r>
            <a:r>
              <a:rPr sz="1900" spc="-63" dirty="0">
                <a:solidFill>
                  <a:schemeClr val="tx1"/>
                </a:solidFill>
                <a:latin typeface="Calibri"/>
                <a:cs typeface="Calibri"/>
              </a:rPr>
              <a:t>the</a:t>
            </a:r>
            <a:r>
              <a:rPr sz="1900" spc="16" dirty="0">
                <a:solidFill>
                  <a:schemeClr val="tx1"/>
                </a:solidFill>
                <a:latin typeface="Calibri"/>
                <a:cs typeface="Calibri"/>
              </a:rPr>
              <a:t> </a:t>
            </a:r>
            <a:r>
              <a:rPr sz="1900" spc="-63" dirty="0">
                <a:solidFill>
                  <a:schemeClr val="tx1"/>
                </a:solidFill>
                <a:latin typeface="Calibri"/>
                <a:cs typeface="Calibri"/>
              </a:rPr>
              <a:t>most</a:t>
            </a:r>
            <a:r>
              <a:rPr sz="1900" spc="24" dirty="0">
                <a:solidFill>
                  <a:schemeClr val="tx1"/>
                </a:solidFill>
                <a:latin typeface="Calibri"/>
                <a:cs typeface="Calibri"/>
              </a:rPr>
              <a:t> </a:t>
            </a:r>
            <a:r>
              <a:rPr sz="1900" spc="-63" dirty="0">
                <a:solidFill>
                  <a:schemeClr val="tx1"/>
                </a:solidFill>
                <a:latin typeface="Calibri"/>
                <a:cs typeface="Calibri"/>
              </a:rPr>
              <a:t>popular</a:t>
            </a:r>
            <a:r>
              <a:rPr sz="1900" spc="24" dirty="0">
                <a:solidFill>
                  <a:schemeClr val="tx1"/>
                </a:solidFill>
                <a:latin typeface="Calibri"/>
                <a:cs typeface="Calibri"/>
              </a:rPr>
              <a:t> </a:t>
            </a:r>
            <a:r>
              <a:rPr sz="1900" spc="-111" dirty="0">
                <a:solidFill>
                  <a:schemeClr val="tx1"/>
                </a:solidFill>
                <a:latin typeface="Calibri"/>
                <a:cs typeface="Calibri"/>
              </a:rPr>
              <a:t>ones</a:t>
            </a:r>
          </a:p>
          <a:p>
            <a:pPr marL="345440" indent="-285750">
              <a:spcBef>
                <a:spcPts val="278"/>
              </a:spcBef>
              <a:buClr>
                <a:srgbClr val="F47F19"/>
              </a:buClr>
              <a:buFont typeface="Wingdings 3"/>
              <a:buChar char=""/>
            </a:pPr>
            <a:endParaRPr lang="en-US" sz="1900" spc="-111" dirty="0">
              <a:solidFill>
                <a:schemeClr val="tx1"/>
              </a:solidFill>
              <a:latin typeface="Calibri"/>
              <a:cs typeface="Calibri"/>
            </a:endParaRPr>
          </a:p>
          <a:p>
            <a:pPr marL="345440" indent="-285750">
              <a:spcBef>
                <a:spcPts val="278"/>
              </a:spcBef>
              <a:buClr>
                <a:srgbClr val="F47F19"/>
              </a:buClr>
              <a:buFont typeface="Wingdings 3"/>
              <a:buChar char=""/>
            </a:pPr>
            <a:endParaRPr lang="en-US" sz="1900" spc="-111" dirty="0">
              <a:solidFill>
                <a:schemeClr val="tx1"/>
              </a:solidFill>
              <a:latin typeface="Calibri"/>
              <a:cs typeface="Calibri"/>
            </a:endParaRPr>
          </a:p>
          <a:p>
            <a:pPr marL="723265" marR="137795" indent="-285750">
              <a:spcBef>
                <a:spcPts val="2173"/>
              </a:spcBef>
              <a:buFont typeface="Wingdings 3"/>
              <a:buChar char=""/>
            </a:pPr>
            <a:r>
              <a:rPr sz="1900" spc="-16" dirty="0">
                <a:solidFill>
                  <a:schemeClr val="tx1"/>
                </a:solidFill>
                <a:latin typeface="Calibri"/>
                <a:cs typeface="Calibri"/>
              </a:rPr>
              <a:t>Builds</a:t>
            </a:r>
            <a:r>
              <a:rPr sz="1900" spc="32" dirty="0">
                <a:solidFill>
                  <a:schemeClr val="tx1"/>
                </a:solidFill>
                <a:latin typeface="Calibri"/>
                <a:cs typeface="Calibri"/>
              </a:rPr>
              <a:t> </a:t>
            </a:r>
            <a:r>
              <a:rPr sz="1900" spc="-79" dirty="0">
                <a:solidFill>
                  <a:schemeClr val="tx1"/>
                </a:solidFill>
                <a:latin typeface="Calibri"/>
                <a:cs typeface="Calibri"/>
              </a:rPr>
              <a:t>a</a:t>
            </a:r>
            <a:r>
              <a:rPr sz="1900" spc="40" dirty="0">
                <a:solidFill>
                  <a:schemeClr val="tx1"/>
                </a:solidFill>
                <a:latin typeface="Calibri"/>
                <a:cs typeface="Calibri"/>
              </a:rPr>
              <a:t> </a:t>
            </a:r>
            <a:r>
              <a:rPr sz="1900" spc="-63" dirty="0">
                <a:solidFill>
                  <a:schemeClr val="tx1"/>
                </a:solidFill>
                <a:latin typeface="Calibri"/>
                <a:cs typeface="Calibri"/>
              </a:rPr>
              <a:t>complete</a:t>
            </a:r>
            <a:r>
              <a:rPr sz="1900" spc="32" dirty="0">
                <a:solidFill>
                  <a:schemeClr val="tx1"/>
                </a:solidFill>
                <a:latin typeface="Calibri"/>
                <a:cs typeface="Calibri"/>
              </a:rPr>
              <a:t> </a:t>
            </a:r>
            <a:r>
              <a:rPr sz="1900" spc="-24" dirty="0">
                <a:solidFill>
                  <a:schemeClr val="tx1"/>
                </a:solidFill>
                <a:latin typeface="Calibri"/>
                <a:cs typeface="Calibri"/>
              </a:rPr>
              <a:t>Linux</a:t>
            </a:r>
            <a:r>
              <a:rPr sz="1900" spc="40" dirty="0">
                <a:solidFill>
                  <a:schemeClr val="tx1"/>
                </a:solidFill>
                <a:latin typeface="Calibri"/>
                <a:cs typeface="Calibri"/>
              </a:rPr>
              <a:t> </a:t>
            </a:r>
            <a:r>
              <a:rPr sz="1900" spc="-32" dirty="0">
                <a:solidFill>
                  <a:schemeClr val="tx1"/>
                </a:solidFill>
                <a:latin typeface="Calibri"/>
                <a:cs typeface="Calibri"/>
              </a:rPr>
              <a:t>distribution</a:t>
            </a:r>
            <a:r>
              <a:rPr sz="1900" spc="32" dirty="0">
                <a:solidFill>
                  <a:schemeClr val="tx1"/>
                </a:solidFill>
                <a:latin typeface="Calibri"/>
                <a:cs typeface="Calibri"/>
              </a:rPr>
              <a:t> </a:t>
            </a:r>
            <a:r>
              <a:rPr sz="1900" spc="-32" dirty="0">
                <a:solidFill>
                  <a:schemeClr val="tx1"/>
                </a:solidFill>
                <a:latin typeface="Calibri"/>
                <a:cs typeface="Calibri"/>
              </a:rPr>
              <a:t>with</a:t>
            </a:r>
            <a:r>
              <a:rPr sz="1900" spc="40" dirty="0">
                <a:solidFill>
                  <a:schemeClr val="tx1"/>
                </a:solidFill>
                <a:latin typeface="Calibri"/>
                <a:cs typeface="Calibri"/>
              </a:rPr>
              <a:t> </a:t>
            </a:r>
            <a:r>
              <a:rPr sz="1900" spc="-56" dirty="0">
                <a:solidFill>
                  <a:schemeClr val="tx1"/>
                </a:solidFill>
                <a:latin typeface="Calibri"/>
                <a:cs typeface="Calibri"/>
              </a:rPr>
              <a:t>binary</a:t>
            </a:r>
            <a:r>
              <a:rPr sz="1900" spc="40" dirty="0">
                <a:solidFill>
                  <a:schemeClr val="tx1"/>
                </a:solidFill>
                <a:latin typeface="Calibri"/>
                <a:cs typeface="Calibri"/>
              </a:rPr>
              <a:t> </a:t>
            </a:r>
            <a:r>
              <a:rPr sz="1900" spc="-71" dirty="0">
                <a:solidFill>
                  <a:schemeClr val="tx1"/>
                </a:solidFill>
                <a:latin typeface="Calibri"/>
                <a:cs typeface="Calibri"/>
              </a:rPr>
              <a:t>packages.</a:t>
            </a:r>
            <a:r>
              <a:rPr sz="1900" spc="214" dirty="0">
                <a:solidFill>
                  <a:schemeClr val="tx1"/>
                </a:solidFill>
                <a:latin typeface="Calibri"/>
                <a:cs typeface="Calibri"/>
              </a:rPr>
              <a:t> </a:t>
            </a:r>
            <a:r>
              <a:rPr sz="1900" spc="-56" dirty="0">
                <a:solidFill>
                  <a:schemeClr val="tx1"/>
                </a:solidFill>
                <a:latin typeface="Calibri"/>
                <a:cs typeface="Calibri"/>
              </a:rPr>
              <a:t>Powerful,</a:t>
            </a:r>
            <a:r>
              <a:rPr sz="1900" spc="32" dirty="0">
                <a:solidFill>
                  <a:schemeClr val="tx1"/>
                </a:solidFill>
                <a:latin typeface="Calibri"/>
                <a:cs typeface="Calibri"/>
              </a:rPr>
              <a:t> </a:t>
            </a:r>
            <a:r>
              <a:rPr sz="1900" spc="-32" dirty="0">
                <a:solidFill>
                  <a:schemeClr val="tx1"/>
                </a:solidFill>
                <a:latin typeface="Calibri"/>
                <a:cs typeface="Calibri"/>
              </a:rPr>
              <a:t>but</a:t>
            </a:r>
            <a:r>
              <a:rPr sz="1900" spc="40" dirty="0">
                <a:solidFill>
                  <a:schemeClr val="tx1"/>
                </a:solidFill>
                <a:latin typeface="Calibri"/>
                <a:cs typeface="Calibri"/>
              </a:rPr>
              <a:t> </a:t>
            </a:r>
            <a:r>
              <a:rPr sz="1900" spc="-79" dirty="0">
                <a:solidFill>
                  <a:schemeClr val="tx1"/>
                </a:solidFill>
                <a:latin typeface="Calibri"/>
                <a:cs typeface="Calibri"/>
              </a:rPr>
              <a:t>somewhat</a:t>
            </a:r>
            <a:r>
              <a:rPr lang="en-US" sz="1900" spc="-79" dirty="0">
                <a:solidFill>
                  <a:schemeClr val="tx1"/>
                </a:solidFill>
                <a:latin typeface="Calibri"/>
                <a:cs typeface="Calibri"/>
              </a:rPr>
              <a:t> </a:t>
            </a:r>
            <a:r>
              <a:rPr sz="1900" spc="-476" dirty="0">
                <a:solidFill>
                  <a:schemeClr val="tx1"/>
                </a:solidFill>
                <a:latin typeface="Calibri"/>
                <a:cs typeface="Calibri"/>
              </a:rPr>
              <a:t> </a:t>
            </a:r>
            <a:r>
              <a:rPr sz="1900" spc="-63" dirty="0">
                <a:solidFill>
                  <a:schemeClr val="tx1"/>
                </a:solidFill>
                <a:latin typeface="Calibri"/>
                <a:cs typeface="Calibri"/>
              </a:rPr>
              <a:t>complex,</a:t>
            </a:r>
            <a:r>
              <a:rPr sz="1900" spc="24" dirty="0">
                <a:solidFill>
                  <a:schemeClr val="tx1"/>
                </a:solidFill>
                <a:latin typeface="Calibri"/>
                <a:cs typeface="Calibri"/>
              </a:rPr>
              <a:t> </a:t>
            </a:r>
            <a:r>
              <a:rPr sz="1900" spc="-71" dirty="0">
                <a:solidFill>
                  <a:schemeClr val="tx1"/>
                </a:solidFill>
                <a:latin typeface="Calibri"/>
                <a:cs typeface="Calibri"/>
              </a:rPr>
              <a:t>and</a:t>
            </a:r>
            <a:r>
              <a:rPr sz="1900" spc="16" dirty="0">
                <a:solidFill>
                  <a:schemeClr val="tx1"/>
                </a:solidFill>
                <a:latin typeface="Calibri"/>
                <a:cs typeface="Calibri"/>
              </a:rPr>
              <a:t> </a:t>
            </a:r>
            <a:r>
              <a:rPr sz="1900" spc="-48" dirty="0">
                <a:solidFill>
                  <a:schemeClr val="tx1"/>
                </a:solidFill>
                <a:latin typeface="Calibri"/>
                <a:cs typeface="Calibri"/>
              </a:rPr>
              <a:t>quite</a:t>
            </a:r>
            <a:r>
              <a:rPr sz="1900" spc="24" dirty="0">
                <a:solidFill>
                  <a:schemeClr val="tx1"/>
                </a:solidFill>
                <a:latin typeface="Calibri"/>
                <a:cs typeface="Calibri"/>
              </a:rPr>
              <a:t> </a:t>
            </a:r>
            <a:r>
              <a:rPr sz="1900" spc="-79" dirty="0">
                <a:solidFill>
                  <a:schemeClr val="tx1"/>
                </a:solidFill>
                <a:latin typeface="Calibri"/>
                <a:cs typeface="Calibri"/>
              </a:rPr>
              <a:t>steep</a:t>
            </a:r>
            <a:r>
              <a:rPr sz="1900" spc="24" dirty="0">
                <a:solidFill>
                  <a:schemeClr val="tx1"/>
                </a:solidFill>
                <a:latin typeface="Calibri"/>
                <a:cs typeface="Calibri"/>
              </a:rPr>
              <a:t> </a:t>
            </a:r>
            <a:r>
              <a:rPr sz="1900" spc="-63" dirty="0">
                <a:solidFill>
                  <a:schemeClr val="tx1"/>
                </a:solidFill>
                <a:latin typeface="Calibri"/>
                <a:cs typeface="Calibri"/>
              </a:rPr>
              <a:t>learning</a:t>
            </a:r>
            <a:r>
              <a:rPr sz="1900" spc="24" dirty="0">
                <a:solidFill>
                  <a:schemeClr val="tx1"/>
                </a:solidFill>
                <a:latin typeface="Calibri"/>
                <a:cs typeface="Calibri"/>
              </a:rPr>
              <a:t> </a:t>
            </a:r>
            <a:r>
              <a:rPr sz="1900" spc="-63" dirty="0">
                <a:solidFill>
                  <a:schemeClr val="tx1"/>
                </a:solidFill>
                <a:latin typeface="Calibri"/>
                <a:cs typeface="Calibri"/>
              </a:rPr>
              <a:t>curve.</a:t>
            </a:r>
            <a:endParaRPr sz="1900" dirty="0">
              <a:solidFill>
                <a:schemeClr val="tx1"/>
              </a:solidFill>
              <a:latin typeface="Calibri"/>
              <a:cs typeface="Calibri"/>
            </a:endParaRPr>
          </a:p>
          <a:p>
            <a:pPr marL="723265" marR="48260" indent="-285750">
              <a:spcBef>
                <a:spcPts val="1879"/>
              </a:spcBef>
              <a:buFont typeface="Wingdings 3"/>
              <a:buChar char=""/>
            </a:pPr>
            <a:r>
              <a:rPr sz="1900" spc="-16" dirty="0">
                <a:solidFill>
                  <a:schemeClr val="tx1"/>
                </a:solidFill>
                <a:latin typeface="Calibri"/>
                <a:cs typeface="Calibri"/>
              </a:rPr>
              <a:t>Builds</a:t>
            </a:r>
            <a:r>
              <a:rPr sz="1900" dirty="0">
                <a:solidFill>
                  <a:schemeClr val="tx1"/>
                </a:solidFill>
                <a:latin typeface="Calibri"/>
                <a:cs typeface="Calibri"/>
              </a:rPr>
              <a:t> </a:t>
            </a:r>
            <a:r>
              <a:rPr sz="1900" spc="-79" dirty="0">
                <a:solidFill>
                  <a:schemeClr val="tx1"/>
                </a:solidFill>
                <a:latin typeface="Calibri"/>
                <a:cs typeface="Calibri"/>
              </a:rPr>
              <a:t>a</a:t>
            </a:r>
            <a:r>
              <a:rPr sz="1900" spc="8" dirty="0">
                <a:solidFill>
                  <a:schemeClr val="tx1"/>
                </a:solidFill>
                <a:latin typeface="Calibri"/>
                <a:cs typeface="Calibri"/>
              </a:rPr>
              <a:t> </a:t>
            </a:r>
            <a:r>
              <a:rPr sz="1900" spc="-24" dirty="0">
                <a:solidFill>
                  <a:schemeClr val="tx1"/>
                </a:solidFill>
                <a:latin typeface="Calibri"/>
                <a:cs typeface="Calibri"/>
              </a:rPr>
              <a:t>root</a:t>
            </a:r>
            <a:r>
              <a:rPr sz="1900" dirty="0">
                <a:solidFill>
                  <a:schemeClr val="tx1"/>
                </a:solidFill>
                <a:latin typeface="Calibri"/>
                <a:cs typeface="Calibri"/>
              </a:rPr>
              <a:t> </a:t>
            </a:r>
            <a:r>
              <a:rPr sz="1900" spc="-63" dirty="0">
                <a:solidFill>
                  <a:schemeClr val="tx1"/>
                </a:solidFill>
                <a:latin typeface="Calibri"/>
                <a:cs typeface="Calibri"/>
              </a:rPr>
              <a:t>filesystem</a:t>
            </a:r>
            <a:r>
              <a:rPr sz="1900" spc="16" dirty="0">
                <a:solidFill>
                  <a:schemeClr val="tx1"/>
                </a:solidFill>
                <a:latin typeface="Calibri"/>
                <a:cs typeface="Calibri"/>
              </a:rPr>
              <a:t> </a:t>
            </a:r>
            <a:r>
              <a:rPr sz="1900" spc="-71" dirty="0">
                <a:solidFill>
                  <a:schemeClr val="tx1"/>
                </a:solidFill>
                <a:latin typeface="Calibri"/>
                <a:cs typeface="Calibri"/>
              </a:rPr>
              <a:t>image,</a:t>
            </a:r>
            <a:r>
              <a:rPr sz="1900" spc="8" dirty="0">
                <a:solidFill>
                  <a:schemeClr val="tx1"/>
                </a:solidFill>
                <a:latin typeface="Calibri"/>
                <a:cs typeface="Calibri"/>
              </a:rPr>
              <a:t> </a:t>
            </a:r>
            <a:r>
              <a:rPr sz="1900" spc="-71" dirty="0">
                <a:solidFill>
                  <a:schemeClr val="tx1"/>
                </a:solidFill>
                <a:latin typeface="Calibri"/>
                <a:cs typeface="Calibri"/>
              </a:rPr>
              <a:t>no</a:t>
            </a:r>
            <a:r>
              <a:rPr sz="1900" spc="8" dirty="0">
                <a:solidFill>
                  <a:schemeClr val="tx1"/>
                </a:solidFill>
                <a:latin typeface="Calibri"/>
                <a:cs typeface="Calibri"/>
              </a:rPr>
              <a:t> </a:t>
            </a:r>
            <a:r>
              <a:rPr sz="1900" spc="-56" dirty="0">
                <a:solidFill>
                  <a:schemeClr val="tx1"/>
                </a:solidFill>
                <a:latin typeface="Calibri"/>
                <a:cs typeface="Calibri"/>
              </a:rPr>
              <a:t>binary</a:t>
            </a:r>
            <a:r>
              <a:rPr sz="1900" dirty="0">
                <a:solidFill>
                  <a:schemeClr val="tx1"/>
                </a:solidFill>
                <a:latin typeface="Calibri"/>
                <a:cs typeface="Calibri"/>
              </a:rPr>
              <a:t> </a:t>
            </a:r>
            <a:r>
              <a:rPr sz="1900" spc="-71" dirty="0">
                <a:solidFill>
                  <a:schemeClr val="tx1"/>
                </a:solidFill>
                <a:latin typeface="Calibri"/>
                <a:cs typeface="Calibri"/>
              </a:rPr>
              <a:t>packages.</a:t>
            </a:r>
            <a:r>
              <a:rPr sz="1900" spc="198" dirty="0">
                <a:solidFill>
                  <a:schemeClr val="tx1"/>
                </a:solidFill>
                <a:latin typeface="Calibri"/>
                <a:cs typeface="Calibri"/>
              </a:rPr>
              <a:t> </a:t>
            </a:r>
            <a:r>
              <a:rPr sz="1900" spc="-8" dirty="0">
                <a:solidFill>
                  <a:schemeClr val="tx1"/>
                </a:solidFill>
                <a:latin typeface="Calibri"/>
                <a:cs typeface="Calibri"/>
              </a:rPr>
              <a:t>Much</a:t>
            </a:r>
            <a:r>
              <a:rPr sz="1900" spc="16" dirty="0">
                <a:solidFill>
                  <a:schemeClr val="tx1"/>
                </a:solidFill>
                <a:latin typeface="Calibri"/>
                <a:cs typeface="Calibri"/>
              </a:rPr>
              <a:t> </a:t>
            </a:r>
            <a:r>
              <a:rPr sz="1900" spc="-56" dirty="0">
                <a:solidFill>
                  <a:schemeClr val="tx1"/>
                </a:solidFill>
                <a:latin typeface="Calibri"/>
                <a:cs typeface="Calibri"/>
              </a:rPr>
              <a:t>simpler</a:t>
            </a:r>
            <a:r>
              <a:rPr sz="1900" dirty="0">
                <a:solidFill>
                  <a:schemeClr val="tx1"/>
                </a:solidFill>
                <a:latin typeface="Calibri"/>
                <a:cs typeface="Calibri"/>
              </a:rPr>
              <a:t> </a:t>
            </a:r>
            <a:r>
              <a:rPr sz="1900" spc="-16" dirty="0">
                <a:solidFill>
                  <a:schemeClr val="tx1"/>
                </a:solidFill>
                <a:latin typeface="Calibri"/>
                <a:cs typeface="Calibri"/>
              </a:rPr>
              <a:t>to</a:t>
            </a:r>
            <a:r>
              <a:rPr sz="1900" spc="8" dirty="0">
                <a:solidFill>
                  <a:schemeClr val="tx1"/>
                </a:solidFill>
                <a:latin typeface="Calibri"/>
                <a:cs typeface="Calibri"/>
              </a:rPr>
              <a:t> </a:t>
            </a:r>
            <a:r>
              <a:rPr sz="1900" spc="-87" dirty="0">
                <a:solidFill>
                  <a:schemeClr val="tx1"/>
                </a:solidFill>
                <a:latin typeface="Calibri"/>
                <a:cs typeface="Calibri"/>
              </a:rPr>
              <a:t>use,</a:t>
            </a:r>
            <a:r>
              <a:rPr sz="1900" spc="8" dirty="0">
                <a:solidFill>
                  <a:schemeClr val="tx1"/>
                </a:solidFill>
                <a:latin typeface="Calibri"/>
                <a:cs typeface="Calibri"/>
              </a:rPr>
              <a:t> </a:t>
            </a:r>
            <a:r>
              <a:rPr sz="1900" spc="-63" dirty="0">
                <a:solidFill>
                  <a:schemeClr val="tx1"/>
                </a:solidFill>
                <a:latin typeface="Calibri"/>
                <a:cs typeface="Calibri"/>
              </a:rPr>
              <a:t>understand</a:t>
            </a:r>
            <a:r>
              <a:rPr lang="en-US" sz="1900" spc="-63" dirty="0">
                <a:solidFill>
                  <a:schemeClr val="tx1"/>
                </a:solidFill>
                <a:latin typeface="Calibri"/>
                <a:cs typeface="Calibri"/>
              </a:rPr>
              <a:t> </a:t>
            </a:r>
            <a:r>
              <a:rPr sz="1900" spc="-468" dirty="0">
                <a:solidFill>
                  <a:schemeClr val="tx1"/>
                </a:solidFill>
                <a:latin typeface="Calibri"/>
                <a:cs typeface="Calibri"/>
              </a:rPr>
              <a:t> </a:t>
            </a:r>
            <a:r>
              <a:rPr sz="1900" spc="-71" dirty="0">
                <a:solidFill>
                  <a:schemeClr val="tx1"/>
                </a:solidFill>
                <a:latin typeface="Calibri"/>
                <a:cs typeface="Calibri"/>
              </a:rPr>
              <a:t>and</a:t>
            </a:r>
            <a:r>
              <a:rPr sz="1900" spc="16" dirty="0">
                <a:solidFill>
                  <a:schemeClr val="tx1"/>
                </a:solidFill>
                <a:latin typeface="Calibri"/>
                <a:cs typeface="Calibri"/>
              </a:rPr>
              <a:t> </a:t>
            </a:r>
            <a:r>
              <a:rPr sz="1900" spc="-63" dirty="0">
                <a:solidFill>
                  <a:schemeClr val="tx1"/>
                </a:solidFill>
                <a:latin typeface="Calibri"/>
                <a:cs typeface="Calibri"/>
              </a:rPr>
              <a:t>modify.</a:t>
            </a:r>
            <a:endParaRPr sz="1900" dirty="0">
              <a:solidFill>
                <a:schemeClr val="tx1"/>
              </a:solidFill>
              <a:latin typeface="Calibri"/>
              <a:cs typeface="Calibri"/>
            </a:endParaRPr>
          </a:p>
        </p:txBody>
      </p:sp>
    </p:spTree>
    <p:extLst>
      <p:ext uri="{BB962C8B-B14F-4D97-AF65-F5344CB8AC3E}">
        <p14:creationId xmlns:p14="http://schemas.microsoft.com/office/powerpoint/2010/main" val="205771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a:extLst>
              <a:ext uri="{FF2B5EF4-FFF2-40B4-BE49-F238E27FC236}">
                <a16:creationId xmlns:a16="http://schemas.microsoft.com/office/drawing/2014/main" id="{3410686D-9D88-BB83-9093-87DC80CD15EC}"/>
              </a:ext>
            </a:extLst>
          </p:cNvPr>
          <p:cNvSpPr>
            <a:spLocks noGrp="1" noChangeArrowheads="1"/>
          </p:cNvSpPr>
          <p:nvPr>
            <p:ph type="title"/>
          </p:nvPr>
        </p:nvSpPr>
        <p:spPr/>
        <p:txBody>
          <a:bodyPr/>
          <a:lstStyle/>
          <a:p>
            <a:r>
              <a:rPr lang="en-US" altLang="ja-JP">
                <a:ea typeface="ＭＳ Ｐゴシック" panose="020B0600070205080204" pitchFamily="34" charset="-128"/>
              </a:rPr>
              <a:t>Micro Kernel</a:t>
            </a:r>
          </a:p>
        </p:txBody>
      </p:sp>
      <p:pic>
        <p:nvPicPr>
          <p:cNvPr id="462852" name="Picture 4">
            <a:extLst>
              <a:ext uri="{FF2B5EF4-FFF2-40B4-BE49-F238E27FC236}">
                <a16:creationId xmlns:a16="http://schemas.microsoft.com/office/drawing/2014/main" id="{3C4759BE-34CD-AE4C-642E-A93033172E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3161" y="2292317"/>
            <a:ext cx="6910511" cy="4076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5">
            <a:extLst>
              <a:ext uri="{FF2B5EF4-FFF2-40B4-BE49-F238E27FC236}">
                <a16:creationId xmlns:a16="http://schemas.microsoft.com/office/drawing/2014/main" id="{85371BAE-5BE0-8978-DB0D-D9EB92D7F53A}"/>
              </a:ext>
            </a:extLst>
          </p:cNvPr>
          <p:cNvSpPr>
            <a:spLocks noGrp="1"/>
          </p:cNvSpPr>
          <p:nvPr>
            <p:ph type="sldNum" sz="quarter" idx="12"/>
          </p:nvPr>
        </p:nvSpPr>
        <p:spPr/>
        <p:txBody>
          <a:bodyPr/>
          <a:lstStyle/>
          <a:p>
            <a:fld id="{96339A61-FE7D-40AA-B182-9EE81C420169}" type="slidenum">
              <a:rPr lang="ja-JP" altLang="en-US"/>
              <a:pPr/>
              <a:t>9</a:t>
            </a:fld>
            <a:endParaRPr lang="en-US" altLang="ja-JP"/>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891</TotalTime>
  <Words>5496</Words>
  <Application>Microsoft Office PowerPoint</Application>
  <PresentationFormat>On-screen Show (4:3)</PresentationFormat>
  <Paragraphs>996</Paragraphs>
  <Slides>87</Slides>
  <Notes>56</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Ion Boardroom</vt:lpstr>
      <vt:lpstr>Linux Internals and Embedded Systems </vt:lpstr>
      <vt:lpstr>What is Linux ?</vt:lpstr>
      <vt:lpstr>Linux Kernel Version</vt:lpstr>
      <vt:lpstr>Linux  - Why Popular ?</vt:lpstr>
      <vt:lpstr>Linux Features</vt:lpstr>
      <vt:lpstr>PowerPoint Presentation</vt:lpstr>
      <vt:lpstr>Monolithic Kernel</vt:lpstr>
      <vt:lpstr>Monolithic Kernel</vt:lpstr>
      <vt:lpstr>Micro Kernel</vt:lpstr>
      <vt:lpstr>Micro Kernel</vt:lpstr>
      <vt:lpstr>System Calls</vt:lpstr>
      <vt:lpstr>PowerPoint Presentation</vt:lpstr>
      <vt:lpstr>Steps to Perform read ( )</vt:lpstr>
      <vt:lpstr>File Management</vt:lpstr>
      <vt:lpstr>File Descriptor (fd)</vt:lpstr>
      <vt:lpstr>File Descriptor (fd)</vt:lpstr>
      <vt:lpstr>File Management –File Systems</vt:lpstr>
      <vt:lpstr>File Systems</vt:lpstr>
      <vt:lpstr>File Systems - Creating</vt:lpstr>
      <vt:lpstr>File Systems – Super block</vt:lpstr>
      <vt:lpstr>File Systems - Superblock</vt:lpstr>
      <vt:lpstr>File Systems – I-node table</vt:lpstr>
      <vt:lpstr>File Systems – I-node table</vt:lpstr>
      <vt:lpstr>Device Special Files</vt:lpstr>
      <vt:lpstr>FS - Mounting</vt:lpstr>
      <vt:lpstr>FS– Internal Routines</vt:lpstr>
      <vt:lpstr>Buffer Cache</vt:lpstr>
      <vt:lpstr>Buffer Cache</vt:lpstr>
      <vt:lpstr>File I/O –System Calls</vt:lpstr>
      <vt:lpstr>Introduction to Process</vt:lpstr>
      <vt:lpstr>Dual Modes </vt:lpstr>
      <vt:lpstr>Per-process Objects </vt:lpstr>
      <vt:lpstr>Context of a Process</vt:lpstr>
      <vt:lpstr>Process Structure</vt:lpstr>
      <vt:lpstr>Process State</vt:lpstr>
      <vt:lpstr>PowerPoint Presentation</vt:lpstr>
      <vt:lpstr> Identifiers </vt:lpstr>
      <vt:lpstr>init - shell</vt:lpstr>
      <vt:lpstr>Times and Timers</vt:lpstr>
      <vt:lpstr>Process Scheduling</vt:lpstr>
      <vt:lpstr>    Process Scheduling</vt:lpstr>
      <vt:lpstr>Creating a new process</vt:lpstr>
      <vt:lpstr>Process Creation</vt:lpstr>
      <vt:lpstr>exec – to run a program</vt:lpstr>
      <vt:lpstr>PowerPoint Presentation</vt:lpstr>
      <vt:lpstr>PowerPoint Presentation</vt:lpstr>
      <vt:lpstr>Signals -Introduction</vt:lpstr>
      <vt:lpstr>List of Signals</vt:lpstr>
      <vt:lpstr>Signal Generation</vt:lpstr>
      <vt:lpstr>PowerPoint Presentation</vt:lpstr>
      <vt:lpstr>PowerPoint Presentation</vt:lpstr>
      <vt:lpstr>PowerPoint Presentation</vt:lpstr>
      <vt:lpstr>Kill –System Call</vt:lpstr>
      <vt:lpstr>PowerPoint Presentation</vt:lpstr>
      <vt:lpstr>PowerPoint Presentation</vt:lpstr>
      <vt:lpstr>POSIX Threads</vt:lpstr>
      <vt:lpstr>POSIX Threads</vt:lpstr>
      <vt:lpstr>POSIX Threads</vt:lpstr>
      <vt:lpstr>PowerPoint Presentation</vt:lpstr>
      <vt:lpstr>Threads –Comparison</vt:lpstr>
      <vt:lpstr>Threads -Applications</vt:lpstr>
      <vt:lpstr>Threads –OS implementation</vt:lpstr>
      <vt:lpstr>Thread Usage </vt:lpstr>
      <vt:lpstr>Hello Thread Example</vt:lpstr>
      <vt:lpstr>PowerPoint Presentation</vt:lpstr>
      <vt:lpstr>IPC -  Introduction</vt:lpstr>
      <vt:lpstr>IPC Mechanisms</vt:lpstr>
      <vt:lpstr>PowerPoint Presentation</vt:lpstr>
      <vt:lpstr>Complexity trends in OS</vt:lpstr>
      <vt:lpstr>Requirements of EOS</vt:lpstr>
      <vt:lpstr>Embedded OS Design approach</vt:lpstr>
      <vt:lpstr>Power Management by OS</vt:lpstr>
      <vt:lpstr> Popular E-OS </vt:lpstr>
      <vt:lpstr>Interrupts</vt:lpstr>
      <vt:lpstr>Direct Memory Access</vt:lpstr>
      <vt:lpstr>Real-Time Scheduling</vt:lpstr>
      <vt:lpstr>OS directed power reduction</vt:lpstr>
      <vt:lpstr>OS directed power reduction</vt:lpstr>
      <vt:lpstr>Process states</vt:lpstr>
      <vt:lpstr>PowerPoint Presentation</vt:lpstr>
      <vt:lpstr>PowerPoint Presentation</vt:lpstr>
      <vt:lpstr>PowerPoint Presentation</vt:lpstr>
      <vt:lpstr>PowerPoint Presentation</vt:lpstr>
      <vt:lpstr>Complexity of user space integration</vt:lpstr>
      <vt:lpstr>PowerPoint Presentation</vt:lpstr>
      <vt:lpstr>Embedded Linux build system: principle</vt:lpstr>
      <vt:lpstr>PowerPoint Presentation</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SMU</dc:creator>
  <cp:lastModifiedBy>aswin</cp:lastModifiedBy>
  <cp:revision>773</cp:revision>
  <dcterms:created xsi:type="dcterms:W3CDTF">2005-07-04T08:17:29Z</dcterms:created>
  <dcterms:modified xsi:type="dcterms:W3CDTF">2024-05-27T11:48:58Z</dcterms:modified>
</cp:coreProperties>
</file>