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E533-054B-6D1A-6DBA-31FC1784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5068-33BC-8081-1701-8CC30E70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A224-483A-1642-341A-00383A89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6645-F5F1-5FE3-07E0-D57CE861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5572-C214-8B9A-9AD4-A66EA40C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84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462A-66CD-48F6-D37E-2569D8B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1F6A-39E9-4D27-A327-90BC3326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71F0-2BFB-4F6F-9E9A-200040DE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0B45-4B5F-8ED9-02D3-B56146D0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675-1F8A-C8CE-8172-7965F7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DA118-2D83-8B43-8A0D-FA6DA9DD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8DD7C-81AC-200A-9E24-79C7FBDB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D96F-D708-0A76-EC15-56F0E56A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BFB4-BC8F-1292-1DE9-0FBDFFA1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A34A-787E-5823-7E9F-3E3B299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1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2959-2F54-F932-E7DA-855C7FB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FA00-D01D-7957-7480-F7E52D4B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B2C4-94AF-1618-B817-7B915BD1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C2E0-6A77-7D38-1870-275C4DCB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F0AF-A7FD-3F6D-61CF-80711CCA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8228-61A7-68AE-FBAD-A165DFF8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2575-E6FF-40A0-A26B-4844F72F0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6328-229E-A489-3C39-FF44094E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FD0E-6C36-8139-5739-6EA57E76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D080-193E-373F-8699-88AC52C0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E437-2B11-6B2D-3FDA-6A483533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3E4F-37DD-B6B8-21D4-CF23476E1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26B5-DBE7-27C5-F1D4-D06CE53C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1A18-4EEA-D716-00B4-4BE71703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62CD-13E7-7293-835A-CF54EB28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FD75-75BF-E7C7-9CD1-9B60EFB3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401E-1DEA-DD99-E388-59002914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E953-A495-F6D7-A721-60490D7E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CD1CE-4ABE-F6FF-A40B-815032DD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BAD8C-34DA-25E9-249A-BF8C999A8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CFF63-AAD1-6B6F-9B3A-C607566F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B076-5BB2-A87F-035F-039D346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67953-5EB1-314E-5E56-FB5002EA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9D05D-1F2C-41A3-B896-33D4AF3B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5CB5-AFB5-A2D7-7108-D2E9C54F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CFC2-C293-0795-9FF0-9A287434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54916-6ED7-B1EE-8345-6727CDB1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5D3C-BA89-75BE-5A49-F9F8DF0A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39E72-365E-4CD1-39FC-0BB323DD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BF9E8-A5C9-AA73-4EE5-513DC268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6C4FA-6873-811B-30C7-2D993B2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1C14-BFD3-9815-18CA-0122897E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3A84-DF9F-9B04-D915-394C39C5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2B266-5257-02F1-7827-A6D8DCEC1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F412-7F46-82C1-6C4F-FE71593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CAE4-ED51-7F62-8904-A31613B4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658C-3328-F219-3AA8-CC6D9287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14D6-BD31-464A-723E-C13B6774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50195-9807-11F5-0A7E-664036144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D206-F127-CFC2-93AE-E602BC26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8C64-514C-644F-7A49-494CB1AF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16BF-2223-B89D-CD60-B1658B7C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15F9-2435-845E-E4FF-611B9CF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2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BA06B-92FB-75AE-0AF7-F67883A3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3A7B-0B01-6EB3-3AF0-39D5BEF4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C5AE-28EB-70A6-5347-F9CAEB02A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CDF5-6E41-46A7-8C62-A5885DE3955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558B-48F2-D55C-52CD-5E54655CF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0D6F-0CDB-7488-6BB6-E8C9A363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3593-9AF9-41FD-A770-DFE8E4FB6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9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A709-6D46-0565-B426-2B52EC49F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21D7-5530-0615-A1D9-650C5FCB0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3B95-33FF-C689-1A1E-1B861AAB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/>
              <a:t>Byte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9839A-3A55-F693-F56A-2A5F7DC02FE0}"/>
              </a:ext>
            </a:extLst>
          </p:cNvPr>
          <p:cNvSpPr/>
          <p:nvPr/>
        </p:nvSpPr>
        <p:spPr>
          <a:xfrm>
            <a:off x="1452282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4690C-8B24-EC6A-8576-334856E435DA}"/>
              </a:ext>
            </a:extLst>
          </p:cNvPr>
          <p:cNvSpPr/>
          <p:nvPr/>
        </p:nvSpPr>
        <p:spPr>
          <a:xfrm>
            <a:off x="2241176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71861-065B-B386-1F97-9D5353EF1D3E}"/>
              </a:ext>
            </a:extLst>
          </p:cNvPr>
          <p:cNvSpPr/>
          <p:nvPr/>
        </p:nvSpPr>
        <p:spPr>
          <a:xfrm>
            <a:off x="3030070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0230B-37F4-44C0-D68F-345120867929}"/>
              </a:ext>
            </a:extLst>
          </p:cNvPr>
          <p:cNvSpPr/>
          <p:nvPr/>
        </p:nvSpPr>
        <p:spPr>
          <a:xfrm>
            <a:off x="3818964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61874-3BAF-F4F6-B450-EDC012A5FF80}"/>
              </a:ext>
            </a:extLst>
          </p:cNvPr>
          <p:cNvSpPr/>
          <p:nvPr/>
        </p:nvSpPr>
        <p:spPr>
          <a:xfrm>
            <a:off x="4607858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A4650-8809-42D1-8A31-F678ECDEF45D}"/>
              </a:ext>
            </a:extLst>
          </p:cNvPr>
          <p:cNvSpPr/>
          <p:nvPr/>
        </p:nvSpPr>
        <p:spPr>
          <a:xfrm>
            <a:off x="5396752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CE5AA-30B1-1107-1A82-A26BAEAEE678}"/>
              </a:ext>
            </a:extLst>
          </p:cNvPr>
          <p:cNvSpPr/>
          <p:nvPr/>
        </p:nvSpPr>
        <p:spPr>
          <a:xfrm>
            <a:off x="6185646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24634-C154-66D9-A2C7-6519E08D4F0F}"/>
              </a:ext>
            </a:extLst>
          </p:cNvPr>
          <p:cNvSpPr/>
          <p:nvPr/>
        </p:nvSpPr>
        <p:spPr>
          <a:xfrm>
            <a:off x="6974540" y="2904565"/>
            <a:ext cx="788894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BD86B-70B3-3A0C-3815-E3F395E69E9A}"/>
              </a:ext>
            </a:extLst>
          </p:cNvPr>
          <p:cNvSpPr/>
          <p:nvPr/>
        </p:nvSpPr>
        <p:spPr>
          <a:xfrm>
            <a:off x="2241176" y="4052047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2^6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=64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CC31C-FAD8-71A8-FFB6-6B5067FD9640}"/>
              </a:ext>
            </a:extLst>
          </p:cNvPr>
          <p:cNvSpPr/>
          <p:nvPr/>
        </p:nvSpPr>
        <p:spPr>
          <a:xfrm>
            <a:off x="1452282" y="4052048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2^7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=128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249BD-85AF-EF76-B2D9-37651E8F1D38}"/>
              </a:ext>
            </a:extLst>
          </p:cNvPr>
          <p:cNvSpPr/>
          <p:nvPr/>
        </p:nvSpPr>
        <p:spPr>
          <a:xfrm>
            <a:off x="3845858" y="4052046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2^4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4D5B6-8E41-4A1A-CEF9-CDE6CE0A10B9}"/>
              </a:ext>
            </a:extLst>
          </p:cNvPr>
          <p:cNvSpPr/>
          <p:nvPr/>
        </p:nvSpPr>
        <p:spPr>
          <a:xfrm>
            <a:off x="3056964" y="4052047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2^5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73FB5-18F3-8F65-F1F8-CE9F0C55A34F}"/>
              </a:ext>
            </a:extLst>
          </p:cNvPr>
          <p:cNvSpPr/>
          <p:nvPr/>
        </p:nvSpPr>
        <p:spPr>
          <a:xfrm>
            <a:off x="5396752" y="4052045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B43C3-471A-766A-0916-54642D40B338}"/>
              </a:ext>
            </a:extLst>
          </p:cNvPr>
          <p:cNvSpPr/>
          <p:nvPr/>
        </p:nvSpPr>
        <p:spPr>
          <a:xfrm>
            <a:off x="4607858" y="4052046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1C49A-E874-A0F2-1E02-CA2ECC847BB6}"/>
              </a:ext>
            </a:extLst>
          </p:cNvPr>
          <p:cNvSpPr/>
          <p:nvPr/>
        </p:nvSpPr>
        <p:spPr>
          <a:xfrm>
            <a:off x="7001434" y="4052044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1D34B5-D5AD-9095-6349-7A9C02863EAB}"/>
              </a:ext>
            </a:extLst>
          </p:cNvPr>
          <p:cNvSpPr/>
          <p:nvPr/>
        </p:nvSpPr>
        <p:spPr>
          <a:xfrm>
            <a:off x="6212540" y="4052045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2^1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=2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97302F2-F5BD-28D1-7D7C-29F72578BBFB}"/>
              </a:ext>
            </a:extLst>
          </p:cNvPr>
          <p:cNvSpPr/>
          <p:nvPr/>
        </p:nvSpPr>
        <p:spPr>
          <a:xfrm rot="5400000">
            <a:off x="4098774" y="-1107317"/>
            <a:ext cx="945029" cy="6064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FFCD49-0268-A6A2-2E42-D9C7552F922C}"/>
              </a:ext>
            </a:extLst>
          </p:cNvPr>
          <p:cNvSpPr txBox="1"/>
          <p:nvPr/>
        </p:nvSpPr>
        <p:spPr>
          <a:xfrm>
            <a:off x="3845858" y="1192306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byte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A3EABA-0051-59E2-D188-817B484C0D1B}"/>
              </a:ext>
            </a:extLst>
          </p:cNvPr>
          <p:cNvSpPr txBox="1"/>
          <p:nvPr/>
        </p:nvSpPr>
        <p:spPr>
          <a:xfrm>
            <a:off x="8382000" y="3603812"/>
            <a:ext cx="2850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– number 2</a:t>
            </a:r>
          </a:p>
          <a:p>
            <a:r>
              <a:rPr lang="en-US" dirty="0"/>
              <a:t>Base – 8 (Number octal)</a:t>
            </a:r>
          </a:p>
          <a:p>
            <a:r>
              <a:rPr lang="en-US" dirty="0"/>
              <a:t>Base 16 (Hexadecimal)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Max = 255</a:t>
            </a:r>
          </a:p>
          <a:p>
            <a:r>
              <a:rPr lang="en-US" dirty="0"/>
              <a:t>Byte = 255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B849CB-2FB9-2983-C55A-E6915BEEF99F}"/>
              </a:ext>
            </a:extLst>
          </p:cNvPr>
          <p:cNvSpPr/>
          <p:nvPr/>
        </p:nvSpPr>
        <p:spPr>
          <a:xfrm>
            <a:off x="2268070" y="5055732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F1BA58-F174-C678-F8DB-6A7362CB4ED0}"/>
              </a:ext>
            </a:extLst>
          </p:cNvPr>
          <p:cNvSpPr/>
          <p:nvPr/>
        </p:nvSpPr>
        <p:spPr>
          <a:xfrm>
            <a:off x="1479176" y="5055733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128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6E27CF-752E-A468-50DF-D9EBAB319C53}"/>
              </a:ext>
            </a:extLst>
          </p:cNvPr>
          <p:cNvSpPr/>
          <p:nvPr/>
        </p:nvSpPr>
        <p:spPr>
          <a:xfrm>
            <a:off x="3872752" y="5055731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16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C6E6CE-CB45-1A4F-6BE7-D9345398CD60}"/>
              </a:ext>
            </a:extLst>
          </p:cNvPr>
          <p:cNvSpPr/>
          <p:nvPr/>
        </p:nvSpPr>
        <p:spPr>
          <a:xfrm>
            <a:off x="3083858" y="5055732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55F757-3764-3FA3-1DF7-C63CF88D8D9A}"/>
              </a:ext>
            </a:extLst>
          </p:cNvPr>
          <p:cNvSpPr/>
          <p:nvPr/>
        </p:nvSpPr>
        <p:spPr>
          <a:xfrm>
            <a:off x="5423646" y="5055730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64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3329E2-9740-D933-1798-6BDD8CEE9ABB}"/>
              </a:ext>
            </a:extLst>
          </p:cNvPr>
          <p:cNvSpPr/>
          <p:nvPr/>
        </p:nvSpPr>
        <p:spPr>
          <a:xfrm>
            <a:off x="4634752" y="5055731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C3D19-05D2-8D94-B734-7E514825BDDE}"/>
              </a:ext>
            </a:extLst>
          </p:cNvPr>
          <p:cNvSpPr/>
          <p:nvPr/>
        </p:nvSpPr>
        <p:spPr>
          <a:xfrm>
            <a:off x="7028328" y="5055729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5C4AA-E278-8495-10BE-BA47C5D620DE}"/>
              </a:ext>
            </a:extLst>
          </p:cNvPr>
          <p:cNvSpPr/>
          <p:nvPr/>
        </p:nvSpPr>
        <p:spPr>
          <a:xfrm>
            <a:off x="6239434" y="5055730"/>
            <a:ext cx="788894" cy="699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2A086-E41D-AE66-0D33-BFA1624B8A34}"/>
              </a:ext>
            </a:extLst>
          </p:cNvPr>
          <p:cNvSpPr txBox="1"/>
          <p:nvPr/>
        </p:nvSpPr>
        <p:spPr>
          <a:xfrm>
            <a:off x="8552329" y="1586770"/>
            <a:ext cx="363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10110111(2) = 183(10)</a:t>
            </a:r>
          </a:p>
          <a:p>
            <a:r>
              <a:rPr lang="en-US" dirty="0"/>
              <a:t>151(8) = 105(10)</a:t>
            </a:r>
          </a:p>
          <a:p>
            <a:r>
              <a:rPr lang="en-US" dirty="0"/>
              <a:t>51(16) = 81(10)</a:t>
            </a:r>
          </a:p>
          <a:p>
            <a:r>
              <a:rPr lang="en-US" dirty="0"/>
              <a:t>A1(16) = 161(10)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3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2F93-EC5C-8C7A-10C4-35F4911E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en-US" dirty="0"/>
              <a:t>Cyclic nature of numeric datatype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BC8BF5-4291-F45D-B4A9-A1C70244BD85}"/>
              </a:ext>
            </a:extLst>
          </p:cNvPr>
          <p:cNvSpPr/>
          <p:nvPr/>
        </p:nvSpPr>
        <p:spPr>
          <a:xfrm>
            <a:off x="4034118" y="2492188"/>
            <a:ext cx="3666564" cy="3558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80666-4C2C-9F44-74D7-B47DF70820F2}"/>
              </a:ext>
            </a:extLst>
          </p:cNvPr>
          <p:cNvSpPr txBox="1"/>
          <p:nvPr/>
        </p:nvSpPr>
        <p:spPr>
          <a:xfrm>
            <a:off x="5697070" y="2004501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CF0B0-F656-BA92-7EA1-4EA6A42A2A81}"/>
              </a:ext>
            </a:extLst>
          </p:cNvPr>
          <p:cNvSpPr txBox="1"/>
          <p:nvPr/>
        </p:nvSpPr>
        <p:spPr>
          <a:xfrm>
            <a:off x="6033247" y="6293224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0FC48-A444-BF60-28AB-3AC74612C72E}"/>
              </a:ext>
            </a:extLst>
          </p:cNvPr>
          <p:cNvSpPr txBox="1"/>
          <p:nvPr/>
        </p:nvSpPr>
        <p:spPr>
          <a:xfrm>
            <a:off x="5356411" y="6260958"/>
            <a:ext cx="10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Number System</vt:lpstr>
      <vt:lpstr>Byte</vt:lpstr>
      <vt:lpstr>Cyclic nature of numeric datatype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Vaibhav</dc:creator>
  <cp:lastModifiedBy>Vaibhav</cp:lastModifiedBy>
  <cp:revision>1</cp:revision>
  <dcterms:created xsi:type="dcterms:W3CDTF">2023-03-04T05:18:03Z</dcterms:created>
  <dcterms:modified xsi:type="dcterms:W3CDTF">2023-03-04T05:18:48Z</dcterms:modified>
</cp:coreProperties>
</file>