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075E-AFF3-AD7C-BF2F-CE3C524E7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601CE-A362-6446-BAF7-AF0EF8326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A2AFB-0B79-29D5-2C48-259CB866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983-B110-438B-ACB3-EC3B6A3DFD0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3EED-E53C-D864-EEE4-949EE4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6FD62-EB23-47AF-21DD-A32B35CF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63CD-9B1F-4AAF-B9D2-016719F6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4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60E9-A08A-4553-A687-325C3BA7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FBB38-BDCA-96E3-0C0E-FB661970A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2A2E-DF7B-7CAF-E23E-AA4F093A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983-B110-438B-ACB3-EC3B6A3DFD0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774F-B46C-75A6-8F8D-1B81BEC0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FF613-13E8-34BC-F9D9-3DB8761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63CD-9B1F-4AAF-B9D2-016719F6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4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787E-EF13-A606-DBA3-B0620264D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D1C74-90BB-B371-564F-16F5C45A0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92FF2-6369-F880-393B-531A574D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983-B110-438B-ACB3-EC3B6A3DFD0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D76B-65CB-C735-8832-CE7DB5EC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26E8-40AD-3211-9781-BC3AEA25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63CD-9B1F-4AAF-B9D2-016719F6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7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B3CC-8718-9BE2-9124-C7AC30CF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4AB5-ACC7-3860-0B70-91F1824C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59DE-C613-8017-7279-99450F3C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983-B110-438B-ACB3-EC3B6A3DFD0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367C-EA55-356F-EEDB-C8F41195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D2DF-2A70-00B7-D25E-18028303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63CD-9B1F-4AAF-B9D2-016719F6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23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011B-805E-E753-1ADF-3099A96F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3E6C0-F5F3-7056-918B-8E450821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E2BD-AAE8-0AFB-CE02-9146A9D8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983-B110-438B-ACB3-EC3B6A3DFD0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99C0-1E34-5DBA-67F6-6659A0ED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10B0-B970-B73B-1F5B-5BC5CB63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63CD-9B1F-4AAF-B9D2-016719F6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7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D20A-8A8A-CEFA-54C2-7D7DAF6F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D41D-74C4-EA63-5EAC-F502C7EB5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89789-C22F-32AE-5224-74933B7E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4D2B-2A14-2F77-BA10-D2446ADF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983-B110-438B-ACB3-EC3B6A3DFD0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84F16-E884-AEF1-235E-210DBAA3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AD40F-F156-8A5A-D18D-E6478E07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63CD-9B1F-4AAF-B9D2-016719F6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2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75D3-F514-AD42-6C0A-5CCA38B2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DDA59-93B5-8C67-6591-A4DF7F79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3631-38D6-8302-A92A-E7D07224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6E638-7FD5-0177-2A76-62BAD064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4D72A-6C8E-B2BF-36D8-630646DC2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4124A-21AA-04D4-697A-B17460F5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983-B110-438B-ACB3-EC3B6A3DFD0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E5707-B00D-D91B-B106-3841B5B8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C67C6-EFD0-7AE9-4784-01224254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63CD-9B1F-4AAF-B9D2-016719F6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73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AF38-67BE-7828-24EA-3608C4B6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64539-C60B-CEF2-FF6F-3FBC09DB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983-B110-438B-ACB3-EC3B6A3DFD0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FEC72-5821-41B1-3B42-721CD9F4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56758-F87D-71F7-87CD-6AB2DDC4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63CD-9B1F-4AAF-B9D2-016719F6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14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BACEF-ADCE-6716-7DA8-BD78FB40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983-B110-438B-ACB3-EC3B6A3DFD0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6528E-741D-C9C8-FA32-FB940A98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8C13C-1D37-4757-08FA-CBC307F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63CD-9B1F-4AAF-B9D2-016719F6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4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6A68-EEDA-121B-4BA0-1587FDA2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D508-1F15-EE71-4A04-FA27FEAC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7725C-9BDF-526D-8C9C-6C1569B2F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453CC-3622-B62E-20B7-59722FC7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983-B110-438B-ACB3-EC3B6A3DFD0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6E640-094C-8D23-A167-C59D3451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C2315-E8CC-1B77-D783-88A83AC9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63CD-9B1F-4AAF-B9D2-016719F6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91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4B75-6CCD-E988-E430-2DF91F2F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F4697-18C9-2609-4813-47168621C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5E0D1-3211-48C4-C8D0-5521F468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2A1C9-757E-CC05-F9A5-45998A12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983-B110-438B-ACB3-EC3B6A3DFD0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7372C-5EB7-BA1B-5AA4-C9834188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D8701-9CD2-6B8A-B3B0-6BCCE271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63CD-9B1F-4AAF-B9D2-016719F6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69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F1B36-11CA-CF86-3656-30F1E8C4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3963F-3577-3CCF-C03E-AEC092190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9EEEA-1DBE-6F34-E799-17E459DDD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75983-B110-438B-ACB3-EC3B6A3DFD04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CD50D-5DCA-7527-169A-FC88FDA95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B7C4-A0D3-DA36-351B-A38B04D7E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63CD-9B1F-4AAF-B9D2-016719F6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6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609784-712B-29CF-DE45-63CB00768DBD}"/>
              </a:ext>
            </a:extLst>
          </p:cNvPr>
          <p:cNvSpPr txBox="1"/>
          <p:nvPr/>
        </p:nvSpPr>
        <p:spPr>
          <a:xfrm>
            <a:off x="3460377" y="1524000"/>
            <a:ext cx="5047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Object Oriented Approach</a:t>
            </a:r>
          </a:p>
          <a:p>
            <a:pPr algn="ctr"/>
            <a:r>
              <a:rPr lang="en-US" sz="5400" dirty="0"/>
              <a:t>OOPS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5033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40CB-6AA5-09E6-5580-FBCF37B7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432D-1763-70A7-F563-A058BEFA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2170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Object = characteristic  + behavior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Ball Pan = blue + height + length +company-logo</a:t>
            </a:r>
          </a:p>
          <a:p>
            <a:pPr marL="0" indent="0">
              <a:buNone/>
            </a:pPr>
            <a:r>
              <a:rPr lang="en-US" dirty="0"/>
              <a:t>Behavior = writing + </a:t>
            </a:r>
            <a:r>
              <a:rPr lang="en-US" dirty="0" err="1"/>
              <a:t>noleakage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Ball-pan = cap + refill + pan body</a:t>
            </a:r>
          </a:p>
          <a:p>
            <a:pPr marL="0" indent="0">
              <a:buNone/>
            </a:pPr>
            <a:r>
              <a:rPr lang="en-IN" dirty="0"/>
              <a:t>Cap =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Object = combination of object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3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39EE-9F7E-EE11-C9F3-58B81494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2F70-B57C-AC4A-05D4-FB3FD1B3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897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skeleton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492D6-73B8-7E27-1DDE-63770CD7A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67" y="1387802"/>
            <a:ext cx="31080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3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93BBE-FCB4-3A88-F6FE-1716492E8E68}"/>
              </a:ext>
            </a:extLst>
          </p:cNvPr>
          <p:cNvSpPr/>
          <p:nvPr/>
        </p:nvSpPr>
        <p:spPr>
          <a:xfrm>
            <a:off x="959223" y="806823"/>
            <a:ext cx="3783106" cy="524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characteristics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Behaviour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: 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birthday() {</a:t>
            </a:r>
          </a:p>
          <a:p>
            <a:pPr algn="l"/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994CB1-6739-DF8B-2133-9E09559F352E}"/>
              </a:ext>
            </a:extLst>
          </p:cNvPr>
          <p:cNvSpPr/>
          <p:nvPr/>
        </p:nvSpPr>
        <p:spPr>
          <a:xfrm>
            <a:off x="7180729" y="1165412"/>
            <a:ext cx="2814918" cy="2142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 = Ashwini </a:t>
            </a:r>
          </a:p>
          <a:p>
            <a:pPr algn="ctr"/>
            <a:r>
              <a:rPr lang="en-US" dirty="0"/>
              <a:t>Height = 156</a:t>
            </a:r>
          </a:p>
          <a:p>
            <a:pPr algn="ctr"/>
            <a:r>
              <a:rPr lang="en-US" dirty="0"/>
              <a:t>Weight = 0.0</a:t>
            </a:r>
          </a:p>
          <a:p>
            <a:pPr algn="ctr"/>
            <a:r>
              <a:rPr lang="en-US" dirty="0"/>
              <a:t>Age = 30</a:t>
            </a:r>
          </a:p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379E48-00E4-3EC0-E8BB-19B0178C8A97}"/>
              </a:ext>
            </a:extLst>
          </p:cNvPr>
          <p:cNvSpPr/>
          <p:nvPr/>
        </p:nvSpPr>
        <p:spPr>
          <a:xfrm>
            <a:off x="7333129" y="4177553"/>
            <a:ext cx="2814918" cy="2142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=Harshad </a:t>
            </a:r>
          </a:p>
          <a:p>
            <a:pPr algn="ctr"/>
            <a:r>
              <a:rPr lang="en-US" dirty="0"/>
              <a:t>Height = 160</a:t>
            </a:r>
          </a:p>
          <a:p>
            <a:pPr algn="ctr"/>
            <a:r>
              <a:rPr lang="en-US" dirty="0"/>
              <a:t>Weight = 60.0</a:t>
            </a:r>
          </a:p>
          <a:p>
            <a:pPr algn="ctr"/>
            <a:r>
              <a:rPr lang="en-US" dirty="0"/>
              <a:t>Age = 32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F5D83-BD3B-D145-3FDF-3D32E0D2FE26}"/>
              </a:ext>
            </a:extLst>
          </p:cNvPr>
          <p:cNvSpPr txBox="1"/>
          <p:nvPr/>
        </p:nvSpPr>
        <p:spPr>
          <a:xfrm>
            <a:off x="6239435" y="590781"/>
            <a:ext cx="13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6F2E72-9A4E-26FB-F5C4-81FB60D9C793}"/>
              </a:ext>
            </a:extLst>
          </p:cNvPr>
          <p:cNvCxnSpPr>
            <a:stCxn id="8" idx="2"/>
            <a:endCxn id="5" idx="1"/>
          </p:cNvCxnSpPr>
          <p:nvPr/>
        </p:nvCxnSpPr>
        <p:spPr>
          <a:xfrm>
            <a:off x="6920753" y="960113"/>
            <a:ext cx="672211" cy="51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ECD769-20F3-6CED-33B9-D91641E5BF90}"/>
              </a:ext>
            </a:extLst>
          </p:cNvPr>
          <p:cNvSpPr txBox="1"/>
          <p:nvPr/>
        </p:nvSpPr>
        <p:spPr>
          <a:xfrm>
            <a:off x="6239435" y="3701534"/>
            <a:ext cx="13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DC2EAE-C545-DB3F-6B9F-0BD2D4C7EE7C}"/>
              </a:ext>
            </a:extLst>
          </p:cNvPr>
          <p:cNvCxnSpPr>
            <a:stCxn id="11" idx="2"/>
            <a:endCxn id="6" idx="1"/>
          </p:cNvCxnSpPr>
          <p:nvPr/>
        </p:nvCxnSpPr>
        <p:spPr>
          <a:xfrm>
            <a:off x="6920753" y="4070866"/>
            <a:ext cx="824611" cy="42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0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C56D-C4E4-7B5A-C4DE-2C55735B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concept of 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A5EC-B78D-7262-FC1B-9300026B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 = En + Capsule – Access-Modifiers </a:t>
            </a:r>
          </a:p>
          <a:p>
            <a:r>
              <a:rPr lang="en-US" dirty="0"/>
              <a:t>Inheritance  = parent property -&gt; child </a:t>
            </a:r>
          </a:p>
          <a:p>
            <a:r>
              <a:rPr lang="en-US" dirty="0"/>
              <a:t>Polymorphism = poly + morph </a:t>
            </a:r>
          </a:p>
          <a:p>
            <a:r>
              <a:rPr lang="en-US" dirty="0"/>
              <a:t>Abstraction = hiding the logic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19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F324-86EC-7043-B8D1-7FF5CF08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Objects </a:t>
            </a:r>
            <a:br>
              <a:rPr lang="en-US" dirty="0"/>
            </a:br>
            <a:r>
              <a:rPr lang="en-US" dirty="0"/>
              <a:t>behavior and characteristic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28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What is Object ? </vt:lpstr>
      <vt:lpstr>What is Class ? </vt:lpstr>
      <vt:lpstr>PowerPoint Presentation</vt:lpstr>
      <vt:lpstr>4 concept of OOPS</vt:lpstr>
      <vt:lpstr>10 Objects  behavior and characteristic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</dc:creator>
  <cp:lastModifiedBy>Vaibhav</cp:lastModifiedBy>
  <cp:revision>1</cp:revision>
  <dcterms:created xsi:type="dcterms:W3CDTF">2023-03-19T04:36:48Z</dcterms:created>
  <dcterms:modified xsi:type="dcterms:W3CDTF">2023-03-19T04:36:59Z</dcterms:modified>
</cp:coreProperties>
</file>