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4" r:id="rId4"/>
    <p:sldId id="280" r:id="rId5"/>
    <p:sldId id="281" r:id="rId6"/>
    <p:sldId id="282" r:id="rId7"/>
    <p:sldId id="283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BC45-2EF1-4262-BAA5-2FDA44D111DB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5271-9803-4DB4-BAF8-31452429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What are Lambda Expressions:</a:t>
            </a:r>
          </a:p>
          <a:p>
            <a:pPr algn="l"/>
            <a:r>
              <a:rPr lang="en-US" dirty="0" smtClean="0"/>
              <a:t>Lambda expression is a feature introduced in Java 8.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It provides a clear and concise way to represent one method interface using an expression.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It is very useful in collection library. It helps to iterate, filter and extract data from collection.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Before lambda expression, anonymous inner class was the only option to implement the method.</a:t>
            </a:r>
          </a:p>
          <a:p>
            <a:pPr algn="l"/>
            <a:r>
              <a:rPr lang="en-US" dirty="0" smtClean="0"/>
              <a:t>This feature makes the code compact, by avoiding Anonymous inner classes, </a:t>
            </a:r>
            <a:r>
              <a:rPr lang="en-US" dirty="0" err="1" smtClean="0"/>
              <a:t>whereever</a:t>
            </a:r>
            <a:r>
              <a:rPr lang="en-US" dirty="0" smtClean="0"/>
              <a:t>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What are Lambda Expressions:</a:t>
            </a:r>
          </a:p>
          <a:p>
            <a:pPr algn="l"/>
            <a:r>
              <a:rPr lang="en-US" b="1" dirty="0" smtClean="0"/>
              <a:t>Functional Interface</a:t>
            </a:r>
          </a:p>
          <a:p>
            <a:pPr algn="l"/>
            <a:r>
              <a:rPr lang="en-US" dirty="0" smtClean="0"/>
              <a:t>Lambda expression provides implementation of </a:t>
            </a:r>
            <a:r>
              <a:rPr lang="en-US" i="1" dirty="0" smtClean="0"/>
              <a:t>functional interface</a:t>
            </a:r>
            <a:r>
              <a:rPr lang="en-US" dirty="0" smtClean="0"/>
              <a:t>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An interface which has only one abstract method is called functional interface.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Java provides an annotation @</a:t>
            </a:r>
            <a:r>
              <a:rPr lang="en-US" i="1" dirty="0" err="1" smtClean="0"/>
              <a:t>FunctionalInterface</a:t>
            </a:r>
            <a:r>
              <a:rPr lang="en-US" dirty="0" smtClean="0"/>
              <a:t>, which is used to declare an interface as functional interface. Its optional to specify this annotation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Lambda Expression Syntax:</a:t>
            </a:r>
          </a:p>
          <a:p>
            <a:r>
              <a:rPr lang="en-US" sz="5400" b="1" dirty="0" smtClean="0">
                <a:solidFill>
                  <a:srgbClr val="C00000"/>
                </a:solidFill>
              </a:rPr>
              <a:t>(argument-list) -&gt; {body}  </a:t>
            </a:r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lambda expression declaration has below three components.</a:t>
            </a:r>
          </a:p>
          <a:p>
            <a:r>
              <a:rPr lang="en-US" b="1" dirty="0" smtClean="0"/>
              <a:t>1) Argument-list:</a:t>
            </a:r>
            <a:r>
              <a:rPr lang="en-US" dirty="0" smtClean="0"/>
              <a:t> It can be empty or non-empty as well.</a:t>
            </a:r>
          </a:p>
          <a:p>
            <a:r>
              <a:rPr lang="en-US" b="1" dirty="0" smtClean="0"/>
              <a:t>2) Arrow-token:</a:t>
            </a:r>
            <a:r>
              <a:rPr lang="en-US" dirty="0" smtClean="0"/>
              <a:t> It is used to link arguments-list and body of expression.</a:t>
            </a:r>
          </a:p>
          <a:p>
            <a:r>
              <a:rPr lang="en-US" b="1" dirty="0" smtClean="0"/>
              <a:t>3) Body:</a:t>
            </a:r>
            <a:r>
              <a:rPr lang="en-US" dirty="0" smtClean="0"/>
              <a:t> It contains expressions and statements for lambda expression.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smtClean="0">
                <a:solidFill>
                  <a:srgbClr val="FF0000"/>
                </a:solidFill>
              </a:rPr>
              <a:t>Lambda Expressions are </a:t>
            </a:r>
            <a:r>
              <a:rPr lang="en-US" dirty="0" smtClean="0">
                <a:solidFill>
                  <a:srgbClr val="FF0000"/>
                </a:solidFill>
              </a:rPr>
              <a:t>useful: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Comparator.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Collections – </a:t>
            </a:r>
            <a:r>
              <a:rPr lang="en-US" dirty="0" err="1" smtClean="0"/>
              <a:t>forEach</a:t>
            </a:r>
            <a:r>
              <a:rPr lang="en-US" smtClean="0"/>
              <a:t>(), map(), filter(), reduce()</a:t>
            </a:r>
            <a:endParaRPr lang="en-US" dirty="0" smtClean="0"/>
          </a:p>
          <a:p>
            <a:pPr marL="514350" indent="-514350" algn="l">
              <a:buAutoNum type="arabicParenR"/>
            </a:pPr>
            <a:r>
              <a:rPr lang="en-US" dirty="0" err="1" smtClean="0"/>
              <a:t>EventListener</a:t>
            </a:r>
            <a:r>
              <a:rPr lang="en-US" dirty="0" smtClean="0"/>
              <a:t>.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Threads.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How to use Lambda Expressions with 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() Loop</a:t>
            </a:r>
          </a:p>
          <a:p>
            <a:pPr algn="l"/>
            <a:r>
              <a:rPr lang="en-US" dirty="0" smtClean="0"/>
              <a:t>Java provides a new method </a:t>
            </a:r>
            <a:r>
              <a:rPr lang="en-US" b="1" dirty="0" err="1" smtClean="0"/>
              <a:t>forEach</a:t>
            </a:r>
            <a:r>
              <a:rPr lang="en-US" b="1" dirty="0" smtClean="0"/>
              <a:t>() </a:t>
            </a:r>
            <a:r>
              <a:rPr lang="en-US" dirty="0" smtClean="0"/>
              <a:t>to iterate the elements.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ForEach</a:t>
            </a:r>
            <a:r>
              <a:rPr lang="en-US" dirty="0" smtClean="0"/>
              <a:t>() </a:t>
            </a:r>
            <a:r>
              <a:rPr lang="en-US" dirty="0" smtClean="0"/>
              <a:t>is defined in </a:t>
            </a:r>
            <a:r>
              <a:rPr lang="en-US" dirty="0" err="1" smtClean="0"/>
              <a:t>Iterable</a:t>
            </a:r>
            <a:r>
              <a:rPr lang="en-US" dirty="0" smtClean="0"/>
              <a:t> and Stream interface.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It </a:t>
            </a:r>
            <a:r>
              <a:rPr lang="en-US" dirty="0" smtClean="0"/>
              <a:t>is a default method defined in the </a:t>
            </a:r>
            <a:r>
              <a:rPr lang="en-US" dirty="0" err="1" smtClean="0"/>
              <a:t>Iterable</a:t>
            </a:r>
            <a:r>
              <a:rPr lang="en-US" dirty="0" smtClean="0"/>
              <a:t> interface. </a:t>
            </a:r>
          </a:p>
          <a:p>
            <a:pPr algn="l"/>
            <a:r>
              <a:rPr lang="en-US" dirty="0" smtClean="0"/>
              <a:t>Collection classes which extends </a:t>
            </a:r>
            <a:r>
              <a:rPr lang="en-US" dirty="0" err="1" smtClean="0"/>
              <a:t>Iterable</a:t>
            </a:r>
            <a:r>
              <a:rPr lang="en-US" dirty="0" smtClean="0"/>
              <a:t> interface can use </a:t>
            </a:r>
            <a:r>
              <a:rPr lang="en-US" dirty="0" err="1" smtClean="0"/>
              <a:t>forEach</a:t>
            </a:r>
            <a:r>
              <a:rPr lang="en-US" dirty="0" smtClean="0"/>
              <a:t> loop to iterate elements.</a:t>
            </a:r>
          </a:p>
          <a:p>
            <a:pPr algn="l"/>
            <a:r>
              <a:rPr lang="en-US" dirty="0" smtClean="0"/>
              <a:t>This method takes a single parameter which is a functional interface. So, lambda expression can be passed as argument, to </a:t>
            </a:r>
            <a:r>
              <a:rPr lang="en-US" dirty="0" err="1" smtClean="0"/>
              <a:t>forEach</a:t>
            </a:r>
            <a:r>
              <a:rPr lang="en-US" dirty="0" smtClean="0"/>
              <a:t>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map(), filter() and reduce() methods</a:t>
            </a:r>
          </a:p>
          <a:p>
            <a:pPr algn="l"/>
            <a:r>
              <a:rPr lang="en-US" dirty="0" smtClean="0"/>
              <a:t>These methods can be used only with Streams. Streams are basically sequence of items. </a:t>
            </a:r>
          </a:p>
          <a:p>
            <a:pPr algn="l"/>
            <a:r>
              <a:rPr lang="en-US" b="1" dirty="0" smtClean="0"/>
              <a:t>How to convert List or Arrays into a Stream? </a:t>
            </a:r>
          </a:p>
          <a:p>
            <a:pPr algn="l"/>
            <a:r>
              <a:rPr lang="en-US" dirty="0" smtClean="0"/>
              <a:t>Its possible by invoking stream() method on any Collection</a:t>
            </a:r>
          </a:p>
          <a:p>
            <a:pPr algn="l"/>
            <a:r>
              <a:rPr lang="en-US" dirty="0" smtClean="0"/>
              <a:t>Once you have a Stream object, above methods can be used to transform it into another Stream object. </a:t>
            </a:r>
          </a:p>
          <a:p>
            <a:pPr algn="l"/>
            <a:r>
              <a:rPr lang="en-US" b="1" dirty="0" smtClean="0"/>
              <a:t>map() method </a:t>
            </a:r>
            <a:r>
              <a:rPr lang="en-US" dirty="0" smtClean="0"/>
              <a:t>takes a lambda expression as its only argument, and uses it to change every individual element in the stream. Its returns a new Stream object containing the changed elements.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map(), filter() and reduce()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/>
              <a:t>filter()method, expects a lambda expression as its argument. </a:t>
            </a:r>
            <a:endParaRPr lang="en-US" dirty="0" smtClean="0"/>
          </a:p>
          <a:p>
            <a:pPr algn="l"/>
            <a:r>
              <a:rPr lang="en-US" dirty="0" smtClean="0"/>
              <a:t>Lambda </a:t>
            </a:r>
            <a:r>
              <a:rPr lang="en-US" dirty="0" smtClean="0"/>
              <a:t>expression passed to it must always return a </a:t>
            </a:r>
            <a:r>
              <a:rPr lang="en-US" dirty="0" err="1" smtClean="0"/>
              <a:t>boolean</a:t>
            </a:r>
            <a:r>
              <a:rPr lang="en-US" dirty="0" smtClean="0"/>
              <a:t> value, which determines whether or not the processed element should belong to the resulting </a:t>
            </a:r>
            <a:r>
              <a:rPr lang="en-US" dirty="0" smtClean="0"/>
              <a:t>output Stream</a:t>
            </a:r>
            <a:r>
              <a:rPr lang="en-US" dirty="0" smtClean="0"/>
              <a:t> 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map(), filter() and reduce() methods</a:t>
            </a:r>
          </a:p>
          <a:p>
            <a:pPr algn="l"/>
            <a:r>
              <a:rPr lang="en-US" dirty="0" smtClean="0"/>
              <a:t>A reduction operation is one which allows you to compute a result using all the elements present in a stream. Reduction operations are also called terminal operations.</a:t>
            </a:r>
          </a:p>
          <a:p>
            <a:pPr algn="l"/>
            <a:r>
              <a:rPr lang="en-US" dirty="0" smtClean="0"/>
              <a:t>Some of the reduction methods are </a:t>
            </a:r>
            <a:endParaRPr lang="en-US" dirty="0" smtClean="0"/>
          </a:p>
          <a:p>
            <a:pPr algn="l"/>
            <a:r>
              <a:rPr lang="en-US" dirty="0" smtClean="0"/>
              <a:t>sum()</a:t>
            </a:r>
          </a:p>
          <a:p>
            <a:pPr algn="l"/>
            <a:r>
              <a:rPr lang="en-US" dirty="0" smtClean="0"/>
              <a:t>average()</a:t>
            </a:r>
            <a:endParaRPr lang="en-US" dirty="0" smtClean="0"/>
          </a:p>
          <a:p>
            <a:pPr algn="l"/>
            <a:r>
              <a:rPr lang="en-US" dirty="0" smtClean="0"/>
              <a:t>count()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332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Lambda Expressions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admin</dc:creator>
  <cp:lastModifiedBy>admin</cp:lastModifiedBy>
  <cp:revision>204</cp:revision>
  <dcterms:created xsi:type="dcterms:W3CDTF">2015-11-22T18:02:39Z</dcterms:created>
  <dcterms:modified xsi:type="dcterms:W3CDTF">2017-07-10T19:01:50Z</dcterms:modified>
</cp:coreProperties>
</file>