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8"/>
  </p:notesMasterIdLst>
  <p:sldIdLst>
    <p:sldId id="698" r:id="rId2"/>
    <p:sldId id="661" r:id="rId3"/>
    <p:sldId id="662" r:id="rId4"/>
    <p:sldId id="664" r:id="rId5"/>
    <p:sldId id="697" r:id="rId6"/>
    <p:sldId id="689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52"/>
    <a:srgbClr val="F9FC8E"/>
    <a:srgbClr val="99FFCC"/>
    <a:srgbClr val="A1C5E0"/>
    <a:srgbClr val="C3E2C1"/>
    <a:srgbClr val="FF9900"/>
    <a:srgbClr val="6BA8D0"/>
    <a:srgbClr val="09ADFF"/>
    <a:srgbClr val="BCBEC0"/>
    <a:srgbClr val="9FD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80295" autoAdjust="0"/>
  </p:normalViewPr>
  <p:slideViewPr>
    <p:cSldViewPr showGuides="1">
      <p:cViewPr varScale="1">
        <p:scale>
          <a:sx n="68" d="100"/>
          <a:sy n="68" d="100"/>
        </p:scale>
        <p:origin x="1440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F01A-3E91-4831-92AD-6D4AF38A1953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102E-6C56-4F81-B30B-581BE2EC6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1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D4B84-79FB-4BAB-BA3E-79EA71FBE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60700" y="115759"/>
            <a:ext cx="1828800" cy="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F3E-EF9B-47F8-BC27-8C04233D479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6F9C-7FEE-48F2-A86C-DCFACBAB2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C6E1C-F72F-45A3-B159-0C9D9DB4C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53739" y="183759"/>
            <a:ext cx="1736100" cy="710589"/>
          </a:xfrm>
          <a:prstGeom prst="rect">
            <a:avLst/>
          </a:prstGeom>
        </p:spPr>
      </p:pic>
      <p:sp>
        <p:nvSpPr>
          <p:cNvPr id="4" name="MSIPCMContentMarking" descr="{&quot;HashCode&quot;:-767040411,&quot;Placement&quot;:&quot;Header&quot;,&quot;Top&quot;:0.0,&quot;Left&quot;:0.0,&quot;SlideWidth&quot;:780,&quot;SlideHeight&quot;:540}">
            <a:extLst>
              <a:ext uri="{FF2B5EF4-FFF2-40B4-BE49-F238E27FC236}">
                <a16:creationId xmlns:a16="http://schemas.microsoft.com/office/drawing/2014/main" id="{9DAFACBB-2F7F-44EC-B7C5-4B27C9DF9D56}"/>
              </a:ext>
            </a:extLst>
          </p:cNvPr>
          <p:cNvSpPr txBox="1"/>
          <p:nvPr userDrawn="1"/>
        </p:nvSpPr>
        <p:spPr>
          <a:xfrm>
            <a:off x="0" y="0"/>
            <a:ext cx="826000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0078D7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java2s.com/Code/Jar/j/Downloadjacksonall190jar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1BDD-DBFF-4CAA-3727-E53F75E6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259747" cy="7020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20656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07F7-9B29-4D70-B2C9-44ABC100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3FC5-6149-4ABC-9B38-28771949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19201"/>
            <a:ext cx="5224622" cy="5029199"/>
          </a:xfrm>
        </p:spPr>
        <p:txBody>
          <a:bodyPr>
            <a:normAutofit/>
          </a:bodyPr>
          <a:lstStyle/>
          <a:p>
            <a:r>
              <a:rPr lang="en-US" dirty="0"/>
              <a:t>Jackson is a simple java-based library to serialize java objects to JSON and vice versa.</a:t>
            </a:r>
          </a:p>
          <a:p>
            <a:r>
              <a:rPr lang="en-US" dirty="0"/>
              <a:t>Jackson library is open source and is free to use.</a:t>
            </a:r>
          </a:p>
          <a:p>
            <a:r>
              <a:rPr lang="en-US" dirty="0"/>
              <a:t>Jackson creates a clean and compact JSON results which is easy to read.</a:t>
            </a:r>
          </a:p>
          <a:p>
            <a:r>
              <a:rPr lang="en-US" dirty="0"/>
              <a:t>The Jackson library is composed of three components: Jackson </a:t>
            </a:r>
            <a:r>
              <a:rPr lang="en-US" dirty="0" err="1"/>
              <a:t>Databind</a:t>
            </a:r>
            <a:r>
              <a:rPr lang="en-US" dirty="0"/>
              <a:t>, Core, and Annotation.</a:t>
            </a:r>
          </a:p>
          <a:p>
            <a:r>
              <a:rPr lang="en-US" dirty="0"/>
              <a:t>Download Jackson jars from </a:t>
            </a:r>
            <a:r>
              <a:rPr lang="en-US" dirty="0">
                <a:hlinkClick r:id="rId2"/>
              </a:rPr>
              <a:t>http://www.java2s.com/Code/Jar/j/Downloadjacksonall190jar.htm</a:t>
            </a:r>
            <a:endParaRPr lang="en-US" dirty="0"/>
          </a:p>
          <a:p>
            <a:r>
              <a:rPr lang="en-US" dirty="0"/>
              <a:t>You can include the dependency in pom.xml.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D2EE9-567B-4F34-AB36-405D6AA6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13" y="1622100"/>
            <a:ext cx="4202258" cy="134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5B836-3F29-405C-AEEF-F822F8DD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8" y="4953000"/>
            <a:ext cx="5031606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27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6B1D-D77F-48D6-A40D-37EEF1F6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872C-53B9-42CE-8E62-3B1439A2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4847010"/>
          </a:xfrm>
        </p:spPr>
        <p:txBody>
          <a:bodyPr/>
          <a:lstStyle/>
          <a:p>
            <a:r>
              <a:rPr lang="en-US" dirty="0" err="1"/>
              <a:t>ObjectMapper</a:t>
            </a:r>
            <a:r>
              <a:rPr lang="en-US" dirty="0"/>
              <a:t> is the main actor class of Jackson library. </a:t>
            </a:r>
            <a:r>
              <a:rPr lang="en-US" dirty="0" err="1"/>
              <a:t>ObjectMapper</a:t>
            </a:r>
            <a:r>
              <a:rPr lang="en-US" dirty="0"/>
              <a:t> class provides functionality for reading and writing JSON, either to and from basic POJOs (Plain Old Java Objects).</a:t>
            </a:r>
          </a:p>
          <a:p>
            <a:r>
              <a:rPr lang="en-US" dirty="0" err="1"/>
              <a:t>ObjectMapper</a:t>
            </a:r>
            <a:r>
              <a:rPr lang="en-US" dirty="0"/>
              <a:t> class has two important 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writeValue</a:t>
            </a:r>
            <a:r>
              <a:rPr lang="en-US" b="1" dirty="0"/>
              <a:t>(File </a:t>
            </a:r>
            <a:r>
              <a:rPr lang="en-US" b="1" dirty="0" err="1"/>
              <a:t>resultFile</a:t>
            </a:r>
            <a:r>
              <a:rPr lang="en-US" b="1" dirty="0"/>
              <a:t>, Object value)</a:t>
            </a:r>
            <a:r>
              <a:rPr lang="en-US" dirty="0"/>
              <a:t> - Method that can be used to serialize any Java type as JSON output, written to File provided.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 </a:t>
            </a:r>
            <a:r>
              <a:rPr lang="en-US" b="1" dirty="0" err="1"/>
              <a:t>readValue</a:t>
            </a:r>
            <a:r>
              <a:rPr lang="en-US" b="1" dirty="0"/>
              <a:t>(File </a:t>
            </a:r>
            <a:r>
              <a:rPr lang="en-US" b="1" dirty="0" err="1"/>
              <a:t>src</a:t>
            </a:r>
            <a:r>
              <a:rPr lang="en-US" b="1" dirty="0"/>
              <a:t>, Class&lt;T&gt; </a:t>
            </a:r>
            <a:r>
              <a:rPr lang="en-US" b="1" dirty="0" err="1"/>
              <a:t>valueType</a:t>
            </a:r>
            <a:r>
              <a:rPr lang="en-US" b="1" dirty="0"/>
              <a:t>)</a:t>
            </a:r>
            <a:r>
              <a:rPr lang="en-US" dirty="0"/>
              <a:t> - Method to deserialize JSON content from given file into given Java type.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7E4F0-89EB-4E4D-9B3A-C8558F54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181350"/>
            <a:ext cx="6638925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7BAA4-005B-4CDA-954A-41A2E404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2" y="4703649"/>
            <a:ext cx="9525000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720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F98-370A-4399-8F6B-78D2FEE9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58E7-54F2-4C0D-A8C5-631760D0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429509" cy="4925399"/>
          </a:xfrm>
        </p:spPr>
        <p:txBody>
          <a:bodyPr/>
          <a:lstStyle/>
          <a:p>
            <a:r>
              <a:rPr lang="en-US" dirty="0"/>
              <a:t>Demonstrate to write an array of student objects into json file and read the json file using Jackson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1C037-BFFE-41B0-B599-25143E11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65" y="1687447"/>
            <a:ext cx="5359337" cy="4738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0E7F84-D151-42DE-956F-0AAAC872BBFB}"/>
              </a:ext>
            </a:extLst>
          </p:cNvPr>
          <p:cNvSpPr txBox="1"/>
          <p:nvPr/>
        </p:nvSpPr>
        <p:spPr>
          <a:xfrm>
            <a:off x="7879080" y="368755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y Level 1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776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C501-5B16-46D9-AF41-C8A867B8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710FD-1ABD-4D6D-9ABE-8C9A1C92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4825118"/>
            <a:ext cx="437197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2C79E-1389-4053-95BF-8FEBF3B5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1" y="5531021"/>
            <a:ext cx="24098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39C72-3A54-497E-B469-362F46FBFDAE}"/>
              </a:ext>
            </a:extLst>
          </p:cNvPr>
          <p:cNvSpPr txBox="1"/>
          <p:nvPr/>
        </p:nvSpPr>
        <p:spPr>
          <a:xfrm>
            <a:off x="4953000" y="474522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ody Level 1"/>
              </a:rPr>
              <a:t>student.json</a:t>
            </a:r>
            <a:endParaRPr lang="en-US" dirty="0">
              <a:latin typeface="Body Level 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AB6FC-8A80-489D-B417-0B1672B0DF67}"/>
              </a:ext>
            </a:extLst>
          </p:cNvPr>
          <p:cNvSpPr txBox="1"/>
          <p:nvPr/>
        </p:nvSpPr>
        <p:spPr>
          <a:xfrm>
            <a:off x="2983931" y="55940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y Level 1"/>
              </a:rPr>
              <a:t>Output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5B3443-116E-4C0C-AABE-59D85AD6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1" y="1271847"/>
            <a:ext cx="8602172" cy="3033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9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Jackson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178829" y="1143000"/>
            <a:ext cx="4745597" cy="551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 the menu to user.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selects option 1, user will be asked how many objects you want to create. User can make the entries and it should be added in the json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selects option 2 , it should display the   JSON file data.</a:t>
            </a:r>
          </a:p>
          <a:p>
            <a:r>
              <a:rPr lang="en-US" dirty="0"/>
              <a:t>User selects option 3, it should exit the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40112-B929-42F8-834A-BD442AF0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1" y="1210993"/>
            <a:ext cx="39624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9E635-90E5-41E3-84AD-55D90E1C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32" y="2265881"/>
            <a:ext cx="3962399" cy="315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BA90F-A2EA-4D89-BE0C-AA87D70C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3" y="3296008"/>
            <a:ext cx="405765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B10A6-A55D-4FC7-9C5C-F8B88C2E2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04" y="5539911"/>
            <a:ext cx="4953000" cy="639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15387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283</Words>
  <Application>Microsoft Office PowerPoint</Application>
  <PresentationFormat>A4 Paper (210x297 mm)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Slide Heading</vt:lpstr>
      <vt:lpstr>Wingdings</vt:lpstr>
      <vt:lpstr>Blank</vt:lpstr>
      <vt:lpstr>Jackson</vt:lpstr>
      <vt:lpstr>Jackson</vt:lpstr>
      <vt:lpstr>ObjectMapper</vt:lpstr>
      <vt:lpstr>Demo</vt:lpstr>
      <vt:lpstr>Demo…</vt:lpstr>
      <vt:lpstr>Presenting the Use case on Jackson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2019-02-13T05:36:40Z</dcterms:created>
  <dcterms:modified xsi:type="dcterms:W3CDTF">2023-11-27T06:43:00Z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0e60c6-cef6-4cc0-a98d-364c7249d74b_Enabled">
    <vt:lpwstr>true</vt:lpwstr>
  </property>
  <property fmtid="{D5CDD505-2E9C-101B-9397-08002B2CF9AE}" pid="3" name="MSIP_Label_840e60c6-cef6-4cc0-a98d-364c7249d74b_SetDate">
    <vt:lpwstr>2022-06-16T05:34:41Z</vt:lpwstr>
  </property>
  <property fmtid="{D5CDD505-2E9C-101B-9397-08002B2CF9AE}" pid="4" name="MSIP_Label_840e60c6-cef6-4cc0-a98d-364c7249d74b_Method">
    <vt:lpwstr>Privileged</vt:lpwstr>
  </property>
  <property fmtid="{D5CDD505-2E9C-101B-9397-08002B2CF9AE}" pid="5" name="MSIP_Label_840e60c6-cef6-4cc0-a98d-364c7249d74b_Name">
    <vt:lpwstr>840e60c6-cef6-4cc0-a98d-364c7249d74b</vt:lpwstr>
  </property>
  <property fmtid="{D5CDD505-2E9C-101B-9397-08002B2CF9AE}" pid="6" name="MSIP_Label_840e60c6-cef6-4cc0-a98d-364c7249d74b_SiteId">
    <vt:lpwstr>b44900f1-2def-4c3b-9ec6-9020d604e19e</vt:lpwstr>
  </property>
  <property fmtid="{D5CDD505-2E9C-101B-9397-08002B2CF9AE}" pid="7" name="MSIP_Label_840e60c6-cef6-4cc0-a98d-364c7249d74b_ActionId">
    <vt:lpwstr>fd05060f-7468-432b-a813-191f83b59e83</vt:lpwstr>
  </property>
  <property fmtid="{D5CDD505-2E9C-101B-9397-08002B2CF9AE}" pid="8" name="MSIP_Label_840e60c6-cef6-4cc0-a98d-364c7249d74b_ContentBits">
    <vt:lpwstr>1</vt:lpwstr>
  </property>
</Properties>
</file>