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789FD-79C9-4FA9-BBA1-2C58E365B50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4041A-54F1-41AE-B668-B0353CFB9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7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4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4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Reference https://www.studytonight.com/java-examples/java-11-new-features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3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6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0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9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Let's use this method to create two predicates that perform opposite tasks.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29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0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61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0232-7ABE-655D-7E9E-AFCA7263D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CD74-1B04-AF71-9F7F-6C5B38A2D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1DB9-9FD4-C136-F354-097BF238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00AF-8C67-FDD6-F714-BB37DD89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DCFA-0DE0-87DB-BF4D-426C44BB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42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6351-FF7B-E91D-AF1E-EC2F65CC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44BC3-1CD2-C36F-3DE0-9C1965CC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6DCF-2DB4-D2C4-5C02-9AAED526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1398-200C-445F-D61A-9E831955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1F91-91E7-EF9A-41CF-B60A14B4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5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BFCD3-FC52-7151-3D4D-D631E9CAA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50B6E-8E0C-CE7E-8690-CC4D4ED3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9CB1A-7C5E-AE45-A2F1-643CA02D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F634-5D9A-1A45-CD4D-C588AAE9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97F5-B21C-69F8-B498-944C45F4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3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A4A2-8087-2297-9CC3-0AB34F6A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435E-7A57-E26C-2A9C-5FAC8BFF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BAAC-F68E-F344-8AB9-D0B49FD7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2B62-D0CA-7110-2A0C-9E1FB9A6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EE801-8A6F-476B-E27F-160B727C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0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8170-5976-DF47-29D2-58A94AA7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79FB7-E959-AA45-977C-ABA896F7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F8FC-9B8D-5C77-3CCF-19A8D197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2582-DD09-41E6-F3AA-260F9753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83AE-ADE8-9DF4-829A-B79437D0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C6D7-3922-B6BA-E655-51C6401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CAD9-7D6C-CA7B-63CB-6F7B76DC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A62D-3AFA-B6E8-559F-8F2A57EE1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56E43-27F0-7B5D-428F-8F23F5F0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DD27C-D3BF-4654-083F-48AFA6FB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11539-A7D9-856A-1492-44BCD0F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B95F-6A3D-BEC7-E847-4E328903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F35B-AEBA-3E6B-3269-65FF9258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EF7F9-32B2-C51D-A8F5-40ECF524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4D4EB-94C9-8F1D-F2EA-FFBB2F85B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04923-8A8F-A8AB-1772-83512DA50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EDE98-C494-420C-84AA-D5D5BF4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2D69-E7B5-F2A2-C081-042E8D4E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9B91-9A55-8A7C-8790-F742D569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8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26A6-6F73-3C95-58B8-3F1B3CDC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F0DDC-17A8-31B1-6911-116ADE36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DA4AE-0077-077A-ED73-A03AE4E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3BCAF-B7C3-D5B4-4895-E7EB2CD6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1EBD2-5E30-5D49-EF4E-0C4098D3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39548-6D94-7A7D-7D75-32FBE75F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5A6D-D5EB-E79F-ED76-13E1B623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6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6309-77B9-56D6-1F17-FBE5D596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DE0F-D948-4BFD-A6CE-1E6B8B13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4AF8F-FB69-5A38-E89E-F8783E3E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5297-0821-DAE8-BE6B-96A93FA9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2179-76A7-84D3-4C7D-FE06496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A5112-5C81-E787-B985-489DFF4C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8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47A-4079-374A-0F76-79159134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F0786-66F7-7805-4F8C-EC791CC83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F7F1-5BE9-69C1-B937-9CFFC0310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D730B-900B-CADE-48A9-1957F8A9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46F64-0964-C92C-431B-C29BEA8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841B-F422-A24E-3A7E-A981DE48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8C953-0D1A-80E0-1704-3C61DCA6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3850F-FEC9-B065-AC0E-2E5A9114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A510-AF13-1EE0-E9F0-538F72A8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9E9C-2990-3C1F-EF8F-C16B95EC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C51C-8598-57BE-6D08-8B1ECAC9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0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DF91-E23D-0FF7-4EFC-35218A229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11 &amp; 17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409E1-5F60-EE57-2DD4-550089D9D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55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5A16-3C37-D640-757B-97E8776E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Local-Variable Syntax for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35C8-8CE2-0F15-E331-F7661DDE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11 adds the support for Local-Variable syntax for lambda expressions. </a:t>
            </a:r>
          </a:p>
          <a:p>
            <a:r>
              <a:rPr lang="en-US" dirty="0"/>
              <a:t>Lambdas can infer the type, but using the var keyword allows us to use annotations like @NotNull or @Nullable with the parameters.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(@NotNull var str) -&gt; "$" + str</a:t>
            </a:r>
          </a:p>
        </p:txBody>
      </p:sp>
    </p:spTree>
    <p:extLst>
      <p:ext uri="{BB962C8B-B14F-4D97-AF65-F5344CB8AC3E}">
        <p14:creationId xmlns:p14="http://schemas.microsoft.com/office/powerpoint/2010/main" val="71101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7839-7652-EE3C-CD42-2AD31193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Class-File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7647-6903-97D8-6851-0A42F6F5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11, the Java Class-File format supports a new constant pool form called the </a:t>
            </a:r>
            <a:r>
              <a:rPr lang="en-US" dirty="0" err="1"/>
              <a:t>CONSTANT_Dynamic</a:t>
            </a:r>
            <a:r>
              <a:rPr lang="en-US" dirty="0"/>
              <a:t>. </a:t>
            </a:r>
          </a:p>
          <a:p>
            <a:r>
              <a:rPr lang="en-US" dirty="0"/>
              <a:t>This will delegate creation to a bootstrap method. </a:t>
            </a:r>
          </a:p>
          <a:p>
            <a:r>
              <a:rPr lang="en-US" dirty="0"/>
              <a:t>This was introduced to reduce the cost of creating new forms of materializable class-file constants by creating a single new constant-pool form that will be parameterized with appropriate user-defined behavior. </a:t>
            </a:r>
          </a:p>
          <a:p>
            <a:r>
              <a:rPr lang="en-US" dirty="0"/>
              <a:t>This feature greatly enhances the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6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9181-75BD-FA90-DF3A-85DCFED0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Improved Aarch64 </a:t>
            </a:r>
            <a:r>
              <a:rPr lang="en-IN" dirty="0" err="1"/>
              <a:t>Intrinsics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D698-C4C3-C045-6495-B96D987F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Intrinsic is a function that is handled in some special way by the compiler. </a:t>
            </a:r>
          </a:p>
          <a:p>
            <a:r>
              <a:rPr lang="en-US" dirty="0"/>
              <a:t>They take advantage of the CPU architecture-specific assembly code to improve performance.</a:t>
            </a:r>
          </a:p>
          <a:p>
            <a:endParaRPr lang="en-US" dirty="0"/>
          </a:p>
          <a:p>
            <a:r>
              <a:rPr lang="en-US" dirty="0"/>
              <a:t>Java 11 improved and optimized the existing string and array intrinsic on AArch64(or ARM64) processors. </a:t>
            </a:r>
          </a:p>
          <a:p>
            <a:r>
              <a:rPr lang="en-US" dirty="0"/>
              <a:t>Java 11 also added new </a:t>
            </a:r>
            <a:r>
              <a:rPr lang="en-US" dirty="0" err="1"/>
              <a:t>intrinsics</a:t>
            </a:r>
            <a:r>
              <a:rPr lang="en-US" dirty="0"/>
              <a:t> for sin, cos, and log methods of the </a:t>
            </a:r>
            <a:r>
              <a:rPr lang="en-US" dirty="0" err="1"/>
              <a:t>java.lang.Math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15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1956-211F-706D-1BDC-EFA93020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Epsilon 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21B2-F85D-0266-3399-5B3B45D3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11 introduced a no-operations(No-Op) garbage collector called Epsilon. This is an experimental feature. </a:t>
            </a:r>
          </a:p>
          <a:p>
            <a:r>
              <a:rPr lang="en-US" dirty="0"/>
              <a:t>It is called a No-Op garbage collector because it will allocate memory but will never collect any garbage. </a:t>
            </a:r>
          </a:p>
          <a:p>
            <a:r>
              <a:rPr lang="en-US" dirty="0"/>
              <a:t>We can use it for simulating Out-Of-Memory errors. </a:t>
            </a:r>
          </a:p>
          <a:p>
            <a:pPr marL="0" indent="0">
              <a:buNone/>
            </a:pPr>
            <a:r>
              <a:rPr lang="en-US" dirty="0"/>
              <a:t>The following are some of its use cases.</a:t>
            </a:r>
          </a:p>
          <a:p>
            <a:pPr lvl="1"/>
            <a:r>
              <a:rPr lang="en-US" dirty="0"/>
              <a:t>Performance testing</a:t>
            </a:r>
          </a:p>
          <a:p>
            <a:pPr lvl="1"/>
            <a:r>
              <a:rPr lang="en-US" dirty="0"/>
              <a:t>Memory pressure testing</a:t>
            </a:r>
          </a:p>
          <a:p>
            <a:pPr lvl="1"/>
            <a:r>
              <a:rPr lang="en-US" dirty="0"/>
              <a:t>VM interface testing and</a:t>
            </a:r>
          </a:p>
          <a:p>
            <a:pPr lvl="1"/>
            <a:r>
              <a:rPr lang="en-US" dirty="0"/>
              <a:t>Extremely short-lived jobs</a:t>
            </a:r>
          </a:p>
          <a:p>
            <a:pPr lvl="1"/>
            <a:r>
              <a:rPr lang="en-US" dirty="0"/>
              <a:t>Last-drop latency and throughput improvements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Use the following command to enable the Epsilon GC.</a:t>
            </a:r>
          </a:p>
          <a:p>
            <a:pPr marL="457200" lvl="1" indent="0">
              <a:buNone/>
            </a:pPr>
            <a:r>
              <a:rPr lang="en-IN" i="1" dirty="0"/>
              <a:t>-XX:+</a:t>
            </a:r>
            <a:r>
              <a:rPr lang="en-IN" i="1" dirty="0" err="1"/>
              <a:t>UnlockExperimentalVMOptions</a:t>
            </a:r>
            <a:r>
              <a:rPr lang="en-IN" i="1" dirty="0"/>
              <a:t> -XX:+</a:t>
            </a:r>
            <a:r>
              <a:rPr lang="en-IN" i="1" dirty="0" err="1"/>
              <a:t>UseEpsilonGC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12860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2D83-8A08-CC9A-9CC9-3A24B559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Flight Recorder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A3E6-F318-3EDD-3DDF-BEC15D37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Flight Recorder(JFR in short) is used to gather profiling data for an application. </a:t>
            </a:r>
          </a:p>
          <a:p>
            <a:r>
              <a:rPr lang="en-US" dirty="0"/>
              <a:t>It used to be available only for commercial uses, but it is now open-source under OpenJDK 11. </a:t>
            </a:r>
          </a:p>
          <a:p>
            <a:r>
              <a:rPr lang="en-US" dirty="0"/>
              <a:t>We can use it for production applications, as its overhead is minimal(below 1%). </a:t>
            </a:r>
          </a:p>
          <a:p>
            <a:r>
              <a:rPr lang="en-US" dirty="0"/>
              <a:t>It records the data in a JFR file, and we can use the JDK Mission Control tool to analyze the collected information. </a:t>
            </a:r>
          </a:p>
          <a:p>
            <a:r>
              <a:rPr lang="en-US" dirty="0"/>
              <a:t>Use the following command to start a 180 seconds JFR recording and store the data in the </a:t>
            </a:r>
            <a:r>
              <a:rPr lang="en-US" dirty="0" err="1"/>
              <a:t>demo.jfr</a:t>
            </a:r>
            <a:r>
              <a:rPr lang="en-US" dirty="0"/>
              <a:t> file.</a:t>
            </a:r>
          </a:p>
          <a:p>
            <a:pPr marL="457200" lvl="1" indent="0">
              <a:buNone/>
            </a:pPr>
            <a:r>
              <a:rPr lang="en-US" i="1" dirty="0"/>
              <a:t>-</a:t>
            </a:r>
            <a:r>
              <a:rPr lang="en-US" i="1" dirty="0" err="1"/>
              <a:t>XX:StartFlightRecording</a:t>
            </a:r>
            <a:r>
              <a:rPr lang="en-US" i="1" dirty="0"/>
              <a:t>=duration=180s,settings=</a:t>
            </a:r>
            <a:r>
              <a:rPr lang="en-US" i="1" dirty="0" err="1"/>
              <a:t>profile,filename</a:t>
            </a:r>
            <a:r>
              <a:rPr lang="en-US" i="1" dirty="0"/>
              <a:t>=</a:t>
            </a:r>
            <a:r>
              <a:rPr lang="en-US" i="1" dirty="0" err="1"/>
              <a:t>demo.jfr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1569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986A-A0C1-B7F2-9967-7100B634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17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019D-C436-B30E-3CEA-42869C2A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Sealed Classes</a:t>
            </a:r>
          </a:p>
        </p:txBody>
      </p:sp>
    </p:spTree>
    <p:extLst>
      <p:ext uri="{BB962C8B-B14F-4D97-AF65-F5344CB8AC3E}">
        <p14:creationId xmlns:p14="http://schemas.microsoft.com/office/powerpoint/2010/main" val="262461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A71B-BD77-D709-4B41-D48473F7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BAFA-25D7-B262-EF68-11DB5FBA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Running Java Files</a:t>
            </a:r>
          </a:p>
          <a:p>
            <a:r>
              <a:rPr lang="en-IN" dirty="0"/>
              <a:t>New String Methods</a:t>
            </a:r>
          </a:p>
          <a:p>
            <a:r>
              <a:rPr lang="en-IN" dirty="0"/>
              <a:t>Nest Based Access Control</a:t>
            </a:r>
          </a:p>
          <a:p>
            <a:r>
              <a:rPr lang="en-IN" dirty="0"/>
              <a:t>New File Methods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Collection to an Array</a:t>
            </a:r>
          </a:p>
          <a:p>
            <a:r>
              <a:rPr lang="en-IN" dirty="0"/>
              <a:t>HTTP Client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Local-Variable Syntax for Lambda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Dynamic Class-File Constants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Improved Aarch64 </a:t>
            </a:r>
            <a:r>
              <a:rPr lang="en-IN" b="0" i="0" dirty="0" err="1">
                <a:solidFill>
                  <a:srgbClr val="212529"/>
                </a:solidFill>
                <a:effectLst/>
                <a:latin typeface="system-ui"/>
              </a:rPr>
              <a:t>Intrinsics</a:t>
            </a:r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Epsilon Garbage Collector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Java Flight Recorder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4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6EDB-4BB2-A0C2-E0C7-7518D1B7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Running Java Files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FFAF-5D82-ADA2-AB37-931D4A42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Execute Java File Without Compilation</a:t>
            </a:r>
          </a:p>
          <a:p>
            <a:pPr lvl="1"/>
            <a:r>
              <a:rPr lang="en-US" dirty="0"/>
              <a:t>From Java 11, Java provides flexibility to run Java code without compilation. It means we can execute Java code in a single step.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Before Java 11, if we execute Java file then first, we need to compile the code and then run the code. This whole process requires two major steps:</a:t>
            </a:r>
          </a:p>
          <a:p>
            <a:pPr lvl="2"/>
            <a:r>
              <a:rPr lang="en-US" dirty="0"/>
              <a:t>Compile Java code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Run Java code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compile the code, we use </a:t>
            </a:r>
            <a:r>
              <a:rPr lang="en-US" dirty="0" err="1"/>
              <a:t>javac</a:t>
            </a:r>
            <a:r>
              <a:rPr lang="en-US" dirty="0"/>
              <a:t> MyFirstProgram.java command. and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To run this file, we use java </a:t>
            </a:r>
            <a:r>
              <a:rPr lang="en-US" dirty="0" err="1"/>
              <a:t>MyFirstProgram</a:t>
            </a:r>
            <a:r>
              <a:rPr lang="en-US" dirty="0"/>
              <a:t> command in the terminal (</a:t>
            </a:r>
            <a:r>
              <a:rPr lang="en-US" dirty="0" err="1"/>
              <a:t>cmd</a:t>
            </a:r>
            <a:r>
              <a:rPr lang="en-US" dirty="0"/>
              <a:t> in windows).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if we are working with Java 11 then we don't need to follow these two steps. Just use single command java java_file.java and it will execute the file by producing the desired result.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This feature is applicable if we have a single file of source code. It means all the code is in a single file, with no external dependency.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48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C36D-7AC7-596B-DC3A-F27A6A3B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String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F894-A824-103B-DFE4-1CA3D1547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isBlank</a:t>
            </a:r>
            <a:r>
              <a:rPr lang="en-US" dirty="0"/>
              <a:t>() - this method is used to check whether a string is blank or not. Empty strings and strings with just whitespace are considered blank.</a:t>
            </a:r>
          </a:p>
          <a:p>
            <a:r>
              <a:rPr lang="en-US" dirty="0"/>
              <a:t>lines() - this method splits a string using line terminators and returns a stream.</a:t>
            </a:r>
          </a:p>
          <a:p>
            <a:r>
              <a:rPr lang="en-US" dirty="0"/>
              <a:t>repeat() - this method is used to duplicate or repeat a string.</a:t>
            </a:r>
          </a:p>
          <a:p>
            <a:r>
              <a:rPr lang="en-US" dirty="0"/>
              <a:t>strip(), </a:t>
            </a:r>
            <a:r>
              <a:rPr lang="en-US" dirty="0" err="1"/>
              <a:t>stripLeading</a:t>
            </a:r>
            <a:r>
              <a:rPr lang="en-US" dirty="0"/>
              <a:t>(), </a:t>
            </a:r>
            <a:r>
              <a:rPr lang="en-US" dirty="0" err="1"/>
              <a:t>stripTrailing</a:t>
            </a:r>
            <a:r>
              <a:rPr lang="en-US" dirty="0"/>
              <a:t>() - These methods are used to remove whitespace from the strings. They are very similar to the existing trim() method, but provide Unicode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81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EEF3-AB52-1285-10C2-20C37286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BA61-5D04-7D42-BF6A-9D4CEC1B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Java versions allowed access of private members to nested classes(nestmates), but we cannot use them with the Reflection API. Java 11 no longer uses bridge methods and provides the </a:t>
            </a:r>
            <a:r>
              <a:rPr lang="en-US" dirty="0" err="1"/>
              <a:t>getNestHost</a:t>
            </a:r>
            <a:r>
              <a:rPr lang="en-US" dirty="0"/>
              <a:t>(), </a:t>
            </a:r>
            <a:r>
              <a:rPr lang="en-US" dirty="0" err="1"/>
              <a:t>getNestMembers</a:t>
            </a:r>
            <a:r>
              <a:rPr lang="en-US" dirty="0"/>
              <a:t>(), and </a:t>
            </a:r>
            <a:r>
              <a:rPr lang="en-US" dirty="0" err="1"/>
              <a:t>isNestmatOf</a:t>
            </a:r>
            <a:r>
              <a:rPr lang="en-US" dirty="0"/>
              <a:t>() methods for the Reflection API.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5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1F50-29ED-3DCF-C8E8-52122553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File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7A1D-FF8D-20C9-BE80-B25C1D30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11 makes it a lot easier to read and write strings. </a:t>
            </a:r>
          </a:p>
          <a:p>
            <a:r>
              <a:rPr lang="en-US" dirty="0"/>
              <a:t>The </a:t>
            </a:r>
            <a:r>
              <a:rPr lang="en-US" dirty="0" err="1"/>
              <a:t>readString</a:t>
            </a:r>
            <a:r>
              <a:rPr lang="en-US" dirty="0"/>
              <a:t>() and </a:t>
            </a:r>
            <a:r>
              <a:rPr lang="en-US" dirty="0" err="1"/>
              <a:t>writeString</a:t>
            </a:r>
            <a:r>
              <a:rPr lang="en-US" dirty="0"/>
              <a:t>() static methods are added to the Files class for this purpose.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43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1F87-62E3-3231-25B4-FE43B003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to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802D-F72F-0087-65DF-1B6969DE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default </a:t>
            </a:r>
            <a:r>
              <a:rPr lang="en-US" dirty="0" err="1"/>
              <a:t>toArray</a:t>
            </a:r>
            <a:r>
              <a:rPr lang="en-US" dirty="0"/>
              <a:t>() method is used to easily convert a collection to an array of the correct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5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DCF-906F-F491-CA4E-250212CE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not()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E1E1-2BD0-2AE7-D387-94480C63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not() method has been added to the Predicate interface in Java 11. </a:t>
            </a:r>
          </a:p>
          <a:p>
            <a:r>
              <a:rPr lang="en-US" dirty="0"/>
              <a:t>As the name suggests, this method is used to negate a Predicate. The not() method can also be used with method 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18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B914-FEF6-D144-7B48-CC9918E3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74AA-5DFF-242B-826B-1681B118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HTTP Client API was first introduced in Java 9 and was updated in Java 10. </a:t>
            </a:r>
          </a:p>
          <a:p>
            <a:r>
              <a:rPr lang="en-US" dirty="0"/>
              <a:t>It is offered as a standard feature in Java 11 version. </a:t>
            </a:r>
          </a:p>
          <a:p>
            <a:r>
              <a:rPr lang="en-US" dirty="0"/>
              <a:t>The new API has better performance and is compatible with both HTTP/1.1 and HTTP/2. </a:t>
            </a:r>
          </a:p>
          <a:p>
            <a:r>
              <a:rPr lang="en-US" dirty="0"/>
              <a:t>The API also provides support for </a:t>
            </a:r>
            <a:r>
              <a:rPr lang="en-US" dirty="0" err="1"/>
              <a:t>WebSockets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47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1125</Words>
  <Application>Microsoft Office PowerPoint</Application>
  <PresentationFormat>Widescreen</PresentationFormat>
  <Paragraphs>113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system-ui</vt:lpstr>
      <vt:lpstr>Office Theme</vt:lpstr>
      <vt:lpstr>Java 11 &amp; 17 Features</vt:lpstr>
      <vt:lpstr>Java 11 Features</vt:lpstr>
      <vt:lpstr>Running Java Files </vt:lpstr>
      <vt:lpstr>New String Methods </vt:lpstr>
      <vt:lpstr>Nest Based Access Control</vt:lpstr>
      <vt:lpstr>New File Methods</vt:lpstr>
      <vt:lpstr>Collection to an Array</vt:lpstr>
      <vt:lpstr>The not() Method</vt:lpstr>
      <vt:lpstr>HTTP Client</vt:lpstr>
      <vt:lpstr>Local-Variable Syntax for Lambda</vt:lpstr>
      <vt:lpstr>Dynamic Class-File Constants</vt:lpstr>
      <vt:lpstr>Improved Aarch64 Intrinsics</vt:lpstr>
      <vt:lpstr>Epsilon Garbage Collector</vt:lpstr>
      <vt:lpstr>Java Flight Recorder</vt:lpstr>
      <vt:lpstr>Java 17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11 Features</dc:title>
  <dc:creator>Prabhat Shahi</dc:creator>
  <cp:lastModifiedBy>Prabhat Shahi</cp:lastModifiedBy>
  <cp:revision>10</cp:revision>
  <dcterms:created xsi:type="dcterms:W3CDTF">2023-06-06T03:45:27Z</dcterms:created>
  <dcterms:modified xsi:type="dcterms:W3CDTF">2023-06-07T03:37:09Z</dcterms:modified>
</cp:coreProperties>
</file>