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232-7ABE-655D-7E9E-AFCA7263D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CD74-1B04-AF71-9F7F-6C5B38A2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1DB9-9FD4-C136-F354-097BF23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00AF-8C67-FDD6-F714-BB37DD8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DCFA-0DE0-87DB-BF4D-426C44B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6351-FF7B-E91D-AF1E-EC2F65CC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4BC3-1CD2-C36F-3DE0-9C1965CC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6DCF-2DB4-D2C4-5C02-9AAED526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1398-200C-445F-D61A-9E831955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1F91-91E7-EF9A-41CF-B60A14B4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5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BFCD3-FC52-7151-3D4D-D631E9CA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50B6E-8E0C-CE7E-8690-CC4D4ED3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CB1A-7C5E-AE45-A2F1-643CA02D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F634-5D9A-1A45-CD4D-C588AAE9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97F5-B21C-69F8-B498-944C45F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4A2-8087-2297-9CC3-0AB34F6A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435E-7A57-E26C-2A9C-5FAC8BFF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AAC-F68E-F344-8AB9-D0B49FD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2B62-D0CA-7110-2A0C-9E1FB9A6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E801-8A6F-476B-E27F-160B727C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8170-5976-DF47-29D2-58A94AA7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79FB7-E959-AA45-977C-ABA896F7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F8FC-9B8D-5C77-3CCF-19A8D197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2582-DD09-41E6-F3AA-260F9753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83AE-ADE8-9DF4-829A-B79437D0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C6D7-3922-B6BA-E655-51C6401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AD9-7D6C-CA7B-63CB-6F7B76DC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A62D-3AFA-B6E8-559F-8F2A57EE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56E43-27F0-7B5D-428F-8F23F5F0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D27C-D3BF-4654-083F-48AFA6FB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1539-A7D9-856A-1492-44BCD0F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95F-6A3D-BEC7-E847-4E328903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F35B-AEBA-3E6B-3269-65FF9258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EF7F9-32B2-C51D-A8F5-40ECF524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4D4EB-94C9-8F1D-F2EA-FFBB2F85B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04923-8A8F-A8AB-1772-83512DA5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EDE98-C494-420C-84AA-D5D5BF4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D69-E7B5-F2A2-C081-042E8D4E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B91-9A55-8A7C-8790-F742D56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26A6-6F73-3C95-58B8-3F1B3CDC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F0DDC-17A8-31B1-6911-116ADE3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DA4AE-0077-077A-ED73-A03AE4E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3BCAF-B7C3-D5B4-4895-E7EB2CD6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1EBD2-5E30-5D49-EF4E-0C4098D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39548-6D94-7A7D-7D75-32FBE75F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5A6D-D5EB-E79F-ED76-13E1B62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6309-77B9-56D6-1F17-FBE5D596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DE0F-D948-4BFD-A6CE-1E6B8B13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4AF8F-FB69-5A38-E89E-F8783E3E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5297-0821-DAE8-BE6B-96A93FA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2179-76A7-84D3-4C7D-FE06496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A5112-5C81-E787-B985-489DFF4C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47A-4079-374A-0F76-79159134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F0786-66F7-7805-4F8C-EC791CC8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F7F1-5BE9-69C1-B937-9CFFC031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730B-900B-CADE-48A9-1957F8A9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6F64-0964-C92C-431B-C29BEA8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841B-F422-A24E-3A7E-A981DE48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8C953-0D1A-80E0-1704-3C61DCA6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850F-FEC9-B065-AC0E-2E5A9114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A510-AF13-1EE0-E9F0-538F72A8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B9BB-9AEB-4F21-A3F9-82125C8F4B9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9E9C-2990-3C1F-EF8F-C16B95EC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C51C-8598-57BE-6D08-8B1ECAC9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DF91-E23D-0FF7-4EFC-35218A229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11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09E1-5F60-EE57-2DD4-550089D9D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5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A71B-BD77-D709-4B41-D48473F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AFA-25D7-B262-EF68-11DB5FBA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Running Java Files</a:t>
            </a:r>
          </a:p>
          <a:p>
            <a:r>
              <a:rPr lang="en-IN" dirty="0"/>
              <a:t>New String Methods</a:t>
            </a:r>
          </a:p>
          <a:p>
            <a:r>
              <a:rPr lang="en-IN" dirty="0"/>
              <a:t>Nest Based Access Control</a:t>
            </a:r>
          </a:p>
          <a:p>
            <a:r>
              <a:rPr lang="en-IN" dirty="0"/>
              <a:t>New File Methods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Collection to an Array</a:t>
            </a:r>
          </a:p>
          <a:p>
            <a:r>
              <a:rPr lang="en-IN" dirty="0"/>
              <a:t>HTTP Client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Local-Variable Syntax for Lambda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Dynamic Class-File Constants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Improved Aarch64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system-ui"/>
              </a:rPr>
              <a:t>Intrinsics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Epsilon Garbage Collector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Java Flight Recorder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4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system-ui</vt:lpstr>
      <vt:lpstr>Office Theme</vt:lpstr>
      <vt:lpstr>Java 11 Features</vt:lpstr>
      <vt:lpstr>Java 11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 Features</dc:title>
  <dc:creator>Prabhat Shahi</dc:creator>
  <cp:lastModifiedBy>Prabhat Shahi</cp:lastModifiedBy>
  <cp:revision>1</cp:revision>
  <dcterms:created xsi:type="dcterms:W3CDTF">2023-06-06T03:45:27Z</dcterms:created>
  <dcterms:modified xsi:type="dcterms:W3CDTF">2023-06-06T07:50:41Z</dcterms:modified>
</cp:coreProperties>
</file>