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5"/>
  </p:notesMasterIdLst>
  <p:sldIdLst>
    <p:sldId id="260" r:id="rId2"/>
    <p:sldId id="263" r:id="rId3"/>
    <p:sldId id="264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7">
          <p15:clr>
            <a:srgbClr val="A4A3A4"/>
          </p15:clr>
        </p15:guide>
        <p15:guide id="3" pos="7333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6" roundtripDataSignature="AMtx7mh+9/dCSlYobEHwms6iFvXqxM7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/>
    <p:restoredTop sz="95340"/>
  </p:normalViewPr>
  <p:slideViewPr>
    <p:cSldViewPr snapToGrid="0">
      <p:cViewPr varScale="1">
        <p:scale>
          <a:sx n="125" d="100"/>
          <a:sy n="125" d="100"/>
        </p:scale>
        <p:origin x="784" y="168"/>
      </p:cViewPr>
      <p:guideLst>
        <p:guide orient="horz" pos="2160"/>
        <p:guide pos="347"/>
        <p:guide pos="7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customschemas.google.com/relationships/presentationmetadata" Target="metadata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4" Type="http://schemas.openxmlformats.org/officeDocument/2006/relationships/slide" Target="slides/slide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465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05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1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5" name="Google Shape;35;p1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36;p1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7" name="Google Shape;37;p1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8" name="Google Shape;38;p1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1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306705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C Mockup">
  <p:cSld name="PC Mockup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p22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22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03" name="Google Shape;303;p2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04" name="Google Shape;304;p2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5" name="Google Shape;305;p2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6" name="Google Shape;306;p2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07" name="Google Shape;307;p2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8" name="Google Shape;308;p2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9" name="Google Shape;309;p2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310" name="Google Shape;310;p2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15" name="Google Shape;315;p2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316" name="Google Shape;316;p2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21" name="Google Shape;321;p22"/>
          <p:cNvSpPr>
            <a:spLocks noGrp="1"/>
          </p:cNvSpPr>
          <p:nvPr>
            <p:ph type="pic" idx="2"/>
          </p:nvPr>
        </p:nvSpPr>
        <p:spPr>
          <a:xfrm>
            <a:off x="807660" y="2019300"/>
            <a:ext cx="4896000" cy="29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owser mockup">
  <p:cSld name="Browser mockup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2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23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28" name="Google Shape;328;p2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29" name="Google Shape;329;p2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0" name="Google Shape;330;p2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1" name="Google Shape;331;p2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32" name="Google Shape;332;p2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3" name="Google Shape;333;p2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4" name="Google Shape;334;p2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335" name="Google Shape;335;p2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40" name="Google Shape;340;p2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341" name="Google Shape;341;p2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46" name="Google Shape;346;p23"/>
          <p:cNvSpPr>
            <a:spLocks noGrp="1"/>
          </p:cNvSpPr>
          <p:nvPr>
            <p:ph type="pic" idx="2"/>
          </p:nvPr>
        </p:nvSpPr>
        <p:spPr>
          <a:xfrm>
            <a:off x="4521200" y="2286000"/>
            <a:ext cx="2946400" cy="2176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7" name="Google Shape;347;p23"/>
          <p:cNvSpPr>
            <a:spLocks noGrp="1"/>
          </p:cNvSpPr>
          <p:nvPr>
            <p:ph type="pic" idx="3"/>
          </p:nvPr>
        </p:nvSpPr>
        <p:spPr>
          <a:xfrm>
            <a:off x="7450667" y="2172942"/>
            <a:ext cx="2563560" cy="193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8" name="Google Shape;348;p23"/>
          <p:cNvSpPr>
            <a:spLocks noGrp="1"/>
          </p:cNvSpPr>
          <p:nvPr>
            <p:ph type="pic" idx="4"/>
          </p:nvPr>
        </p:nvSpPr>
        <p:spPr>
          <a:xfrm>
            <a:off x="2013110" y="2172863"/>
            <a:ext cx="2563560" cy="193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9" name="Google Shape;349;p23"/>
          <p:cNvSpPr>
            <a:spLocks noGrp="1"/>
          </p:cNvSpPr>
          <p:nvPr>
            <p:ph type="pic" idx="5"/>
          </p:nvPr>
        </p:nvSpPr>
        <p:spPr>
          <a:xfrm>
            <a:off x="9538740" y="2004623"/>
            <a:ext cx="2236920" cy="170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50" name="Google Shape;350;p23"/>
          <p:cNvSpPr>
            <a:spLocks noGrp="1"/>
          </p:cNvSpPr>
          <p:nvPr>
            <p:ph type="pic" idx="6"/>
          </p:nvPr>
        </p:nvSpPr>
        <p:spPr>
          <a:xfrm>
            <a:off x="347481" y="2004623"/>
            <a:ext cx="2236920" cy="170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4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" name="Google Shape;355;p24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24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57" name="Google Shape;357;p2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58" name="Google Shape;358;p2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9" name="Google Shape;359;p2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0" name="Google Shape;360;p2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61" name="Google Shape;361;p2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2" name="Google Shape;362;p2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3" name="Google Shape;363;p2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364" name="Google Shape;364;p2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9" name="Google Shape;369;p24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370" name="Google Shape;370;p2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75" name="Google Shape;375;p24"/>
          <p:cNvSpPr>
            <a:spLocks noGrp="1"/>
          </p:cNvSpPr>
          <p:nvPr>
            <p:ph type="pic" idx="2"/>
          </p:nvPr>
        </p:nvSpPr>
        <p:spPr>
          <a:xfrm>
            <a:off x="679859" y="2846640"/>
            <a:ext cx="1219137" cy="11498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6" name="Google Shape;376;p24"/>
          <p:cNvSpPr>
            <a:spLocks noGrp="1"/>
          </p:cNvSpPr>
          <p:nvPr>
            <p:ph type="pic" idx="3"/>
          </p:nvPr>
        </p:nvSpPr>
        <p:spPr>
          <a:xfrm>
            <a:off x="679859" y="4732194"/>
            <a:ext cx="1219137" cy="11498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7" name="Google Shape;377;p24"/>
          <p:cNvSpPr>
            <a:spLocks noGrp="1"/>
          </p:cNvSpPr>
          <p:nvPr>
            <p:ph type="pic" idx="4"/>
          </p:nvPr>
        </p:nvSpPr>
        <p:spPr>
          <a:xfrm>
            <a:off x="6079375" y="4732194"/>
            <a:ext cx="1219137" cy="11498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8" name="Google Shape;378;p24"/>
          <p:cNvSpPr>
            <a:spLocks noGrp="1"/>
          </p:cNvSpPr>
          <p:nvPr>
            <p:ph type="pic" idx="5"/>
          </p:nvPr>
        </p:nvSpPr>
        <p:spPr>
          <a:xfrm>
            <a:off x="6079375" y="2846640"/>
            <a:ext cx="1219137" cy="11498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">
  <p:cSld name="Meet the Team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5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p25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5" name="Google Shape;385;p2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86" name="Google Shape;386;p2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7" name="Google Shape;387;p2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88" name="Google Shape;388;p2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89" name="Google Shape;389;p2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0" name="Google Shape;390;p2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91" name="Google Shape;391;p2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392" name="Google Shape;392;p2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97" name="Google Shape;397;p25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398" name="Google Shape;398;p2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3" name="Google Shape;403;p25"/>
          <p:cNvSpPr>
            <a:spLocks noGrp="1"/>
          </p:cNvSpPr>
          <p:nvPr>
            <p:ph type="pic" idx="2"/>
          </p:nvPr>
        </p:nvSpPr>
        <p:spPr>
          <a:xfrm>
            <a:off x="1319548" y="221237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4" name="Google Shape;404;p25"/>
          <p:cNvSpPr>
            <a:spLocks noGrp="1"/>
          </p:cNvSpPr>
          <p:nvPr>
            <p:ph type="pic" idx="3"/>
          </p:nvPr>
        </p:nvSpPr>
        <p:spPr>
          <a:xfrm>
            <a:off x="3928322" y="221237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5" name="Google Shape;405;p25"/>
          <p:cNvSpPr>
            <a:spLocks noGrp="1"/>
          </p:cNvSpPr>
          <p:nvPr>
            <p:ph type="pic" idx="4"/>
          </p:nvPr>
        </p:nvSpPr>
        <p:spPr>
          <a:xfrm>
            <a:off x="6552327" y="221237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6" name="Google Shape;406;p25"/>
          <p:cNvSpPr>
            <a:spLocks noGrp="1"/>
          </p:cNvSpPr>
          <p:nvPr>
            <p:ph type="pic" idx="5"/>
          </p:nvPr>
        </p:nvSpPr>
        <p:spPr>
          <a:xfrm>
            <a:off x="9161101" y="221237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 2">
  <p:cSld name="Meet the Team 2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2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2" name="Google Shape;412;p2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13" name="Google Shape;413;p2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414" name="Google Shape;414;p2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5" name="Google Shape;415;p2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16" name="Google Shape;416;p2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417" name="Google Shape;417;p2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8" name="Google Shape;418;p2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19" name="Google Shape;419;p2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20" name="Google Shape;420;p2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25" name="Google Shape;425;p2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26" name="Google Shape;426;p2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31" name="Google Shape;431;p26"/>
          <p:cNvSpPr>
            <a:spLocks noGrp="1"/>
          </p:cNvSpPr>
          <p:nvPr>
            <p:ph type="pic" idx="2"/>
          </p:nvPr>
        </p:nvSpPr>
        <p:spPr>
          <a:xfrm>
            <a:off x="1319548" y="221237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2" name="Google Shape;432;p26"/>
          <p:cNvSpPr>
            <a:spLocks noGrp="1"/>
          </p:cNvSpPr>
          <p:nvPr>
            <p:ph type="pic" idx="3"/>
          </p:nvPr>
        </p:nvSpPr>
        <p:spPr>
          <a:xfrm>
            <a:off x="3928322" y="221237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3" name="Google Shape;433;p26"/>
          <p:cNvSpPr>
            <a:spLocks noGrp="1"/>
          </p:cNvSpPr>
          <p:nvPr>
            <p:ph type="pic" idx="4"/>
          </p:nvPr>
        </p:nvSpPr>
        <p:spPr>
          <a:xfrm>
            <a:off x="6552327" y="221237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4" name="Google Shape;434;p26"/>
          <p:cNvSpPr>
            <a:spLocks noGrp="1"/>
          </p:cNvSpPr>
          <p:nvPr>
            <p:ph type="pic" idx="5"/>
          </p:nvPr>
        </p:nvSpPr>
        <p:spPr>
          <a:xfrm>
            <a:off x="9161101" y="221237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 3">
  <p:cSld name="Meet the Team 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2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9" name="Google Shape;439;p2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0" name="Google Shape;440;p27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41" name="Google Shape;441;p2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442" name="Google Shape;442;p2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3" name="Google Shape;443;p2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44" name="Google Shape;444;p2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445" name="Google Shape;445;p2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6" name="Google Shape;446;p2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47" name="Google Shape;447;p2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48" name="Google Shape;448;p2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53" name="Google Shape;453;p2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54" name="Google Shape;454;p2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59" name="Google Shape;459;p27"/>
          <p:cNvSpPr>
            <a:spLocks noGrp="1"/>
          </p:cNvSpPr>
          <p:nvPr>
            <p:ph type="pic" idx="2"/>
          </p:nvPr>
        </p:nvSpPr>
        <p:spPr>
          <a:xfrm>
            <a:off x="3911347" y="2012946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0" name="Google Shape;460;p27"/>
          <p:cNvSpPr>
            <a:spLocks noGrp="1"/>
          </p:cNvSpPr>
          <p:nvPr>
            <p:ph type="pic" idx="3"/>
          </p:nvPr>
        </p:nvSpPr>
        <p:spPr>
          <a:xfrm>
            <a:off x="6641030" y="2012946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1" name="Google Shape;461;p27"/>
          <p:cNvSpPr>
            <a:spLocks noGrp="1"/>
          </p:cNvSpPr>
          <p:nvPr>
            <p:ph type="pic" idx="4"/>
          </p:nvPr>
        </p:nvSpPr>
        <p:spPr>
          <a:xfrm>
            <a:off x="9349431" y="2012946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2" name="Google Shape;462;p27"/>
          <p:cNvSpPr>
            <a:spLocks noGrp="1"/>
          </p:cNvSpPr>
          <p:nvPr>
            <p:ph type="pic" idx="5"/>
          </p:nvPr>
        </p:nvSpPr>
        <p:spPr>
          <a:xfrm>
            <a:off x="1282176" y="2012946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 4">
  <p:cSld name="Meet the Team 4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8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7" name="Google Shape;467;p28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8" name="Google Shape;468;p28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69" name="Google Shape;469;p2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470" name="Google Shape;470;p2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1" name="Google Shape;471;p2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72" name="Google Shape;472;p2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473" name="Google Shape;473;p2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4" name="Google Shape;474;p2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75" name="Google Shape;475;p2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76" name="Google Shape;476;p2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81" name="Google Shape;481;p2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82" name="Google Shape;482;p2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87" name="Google Shape;487;p28"/>
          <p:cNvSpPr>
            <a:spLocks noGrp="1"/>
          </p:cNvSpPr>
          <p:nvPr>
            <p:ph type="pic" idx="2"/>
          </p:nvPr>
        </p:nvSpPr>
        <p:spPr>
          <a:xfrm>
            <a:off x="3911347" y="2112430"/>
            <a:ext cx="162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8" name="Google Shape;488;p28"/>
          <p:cNvSpPr>
            <a:spLocks noGrp="1"/>
          </p:cNvSpPr>
          <p:nvPr>
            <p:ph type="pic" idx="3"/>
          </p:nvPr>
        </p:nvSpPr>
        <p:spPr>
          <a:xfrm>
            <a:off x="6641030" y="2112430"/>
            <a:ext cx="162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9" name="Google Shape;489;p28"/>
          <p:cNvSpPr>
            <a:spLocks noGrp="1"/>
          </p:cNvSpPr>
          <p:nvPr>
            <p:ph type="pic" idx="4"/>
          </p:nvPr>
        </p:nvSpPr>
        <p:spPr>
          <a:xfrm>
            <a:off x="9349431" y="2112430"/>
            <a:ext cx="162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90" name="Google Shape;490;p28"/>
          <p:cNvSpPr>
            <a:spLocks noGrp="1"/>
          </p:cNvSpPr>
          <p:nvPr>
            <p:ph type="pic" idx="5"/>
          </p:nvPr>
        </p:nvSpPr>
        <p:spPr>
          <a:xfrm>
            <a:off x="1282176" y="2112430"/>
            <a:ext cx="162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Meet the Team 2">
  <p:cSld name="3_Meet the Team 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9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6" name="Google Shape;496;p29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97" name="Google Shape;497;p2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498" name="Google Shape;498;p2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9" name="Google Shape;499;p2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0" name="Google Shape;500;p2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501" name="Google Shape;501;p2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2" name="Google Shape;502;p2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3" name="Google Shape;503;p2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504" name="Google Shape;504;p2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9" name="Google Shape;509;p2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510" name="Google Shape;510;p2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15" name="Google Shape;515;p29"/>
          <p:cNvSpPr>
            <a:spLocks noGrp="1"/>
          </p:cNvSpPr>
          <p:nvPr>
            <p:ph type="pic" idx="2"/>
          </p:nvPr>
        </p:nvSpPr>
        <p:spPr>
          <a:xfrm>
            <a:off x="1036136" y="4231428"/>
            <a:ext cx="1800000" cy="180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6" name="Google Shape;516;p29"/>
          <p:cNvSpPr>
            <a:spLocks noGrp="1"/>
          </p:cNvSpPr>
          <p:nvPr>
            <p:ph type="pic" idx="3"/>
          </p:nvPr>
        </p:nvSpPr>
        <p:spPr>
          <a:xfrm>
            <a:off x="6493605" y="1980598"/>
            <a:ext cx="1800000" cy="180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7" name="Google Shape;517;p29"/>
          <p:cNvSpPr>
            <a:spLocks noGrp="1"/>
          </p:cNvSpPr>
          <p:nvPr>
            <p:ph type="pic" idx="4"/>
          </p:nvPr>
        </p:nvSpPr>
        <p:spPr>
          <a:xfrm>
            <a:off x="6493605" y="4276269"/>
            <a:ext cx="1800000" cy="180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8" name="Google Shape;518;p29"/>
          <p:cNvSpPr>
            <a:spLocks noGrp="1"/>
          </p:cNvSpPr>
          <p:nvPr>
            <p:ph type="pic" idx="5"/>
          </p:nvPr>
        </p:nvSpPr>
        <p:spPr>
          <a:xfrm>
            <a:off x="1036136" y="1980598"/>
            <a:ext cx="1800000" cy="180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Meet the Team 2">
  <p:cSld name="4_Meet the Team 2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30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3" name="Google Shape;523;p30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4" name="Google Shape;524;p30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25" name="Google Shape;525;p3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526" name="Google Shape;526;p3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7" name="Google Shape;527;p3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28" name="Google Shape;528;p3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529" name="Google Shape;529;p3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0" name="Google Shape;530;p3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31" name="Google Shape;531;p3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532" name="Google Shape;532;p3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37" name="Google Shape;537;p3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538" name="Google Shape;538;p3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43" name="Google Shape;543;p30"/>
          <p:cNvSpPr>
            <a:spLocks noGrp="1"/>
          </p:cNvSpPr>
          <p:nvPr>
            <p:ph type="pic" idx="2"/>
          </p:nvPr>
        </p:nvSpPr>
        <p:spPr>
          <a:xfrm>
            <a:off x="942975" y="1811345"/>
            <a:ext cx="18002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4" name="Google Shape;544;p30"/>
          <p:cNvSpPr>
            <a:spLocks noGrp="1"/>
          </p:cNvSpPr>
          <p:nvPr>
            <p:ph type="pic" idx="3"/>
          </p:nvPr>
        </p:nvSpPr>
        <p:spPr>
          <a:xfrm>
            <a:off x="942975" y="4164020"/>
            <a:ext cx="18002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5" name="Google Shape;545;p30"/>
          <p:cNvSpPr>
            <a:spLocks noGrp="1"/>
          </p:cNvSpPr>
          <p:nvPr>
            <p:ph type="pic" idx="4"/>
          </p:nvPr>
        </p:nvSpPr>
        <p:spPr>
          <a:xfrm>
            <a:off x="6429375" y="1811345"/>
            <a:ext cx="18002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6" name="Google Shape;546;p30"/>
          <p:cNvSpPr>
            <a:spLocks noGrp="1"/>
          </p:cNvSpPr>
          <p:nvPr>
            <p:ph type="pic" idx="5"/>
          </p:nvPr>
        </p:nvSpPr>
        <p:spPr>
          <a:xfrm>
            <a:off x="6429375" y="4164020"/>
            <a:ext cx="18002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Meet the Team 2">
  <p:cSld name="5_Meet the Team 2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3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1" name="Google Shape;551;p3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2" name="Google Shape;552;p3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53" name="Google Shape;553;p3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554" name="Google Shape;554;p3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5" name="Google Shape;555;p3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56" name="Google Shape;556;p3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557" name="Google Shape;557;p3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8" name="Google Shape;558;p3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59" name="Google Shape;559;p3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560" name="Google Shape;560;p3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65" name="Google Shape;565;p3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566" name="Google Shape;566;p3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71" name="Google Shape;571;p31"/>
          <p:cNvSpPr>
            <a:spLocks noGrp="1"/>
          </p:cNvSpPr>
          <p:nvPr>
            <p:ph type="pic" idx="2"/>
          </p:nvPr>
        </p:nvSpPr>
        <p:spPr>
          <a:xfrm>
            <a:off x="928305" y="2157412"/>
            <a:ext cx="1908000" cy="19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2" name="Google Shape;572;p31"/>
          <p:cNvSpPr>
            <a:spLocks noGrp="1"/>
          </p:cNvSpPr>
          <p:nvPr>
            <p:ph type="pic" idx="3"/>
          </p:nvPr>
        </p:nvSpPr>
        <p:spPr>
          <a:xfrm>
            <a:off x="6623596" y="2157412"/>
            <a:ext cx="1908000" cy="19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 userDrawn="1">
  <p:cSld name="4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1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5" name="Google Shape;35;p1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36;p1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7" name="Google Shape;37;p1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8" name="Google Shape;38;p1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1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:a16="http://schemas.microsoft.com/office/drawing/2014/main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57;p14">
            <a:extLst>
              <a:ext uri="{FF2B5EF4-FFF2-40B4-BE49-F238E27FC236}">
                <a16:creationId xmlns:a16="http://schemas.microsoft.com/office/drawing/2014/main" id="{EEDE0DC0-8392-1646-BF60-F02D45F7AD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8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Meet the Team 2">
  <p:cSld name="6_Meet the Team 2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2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3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7" name="Google Shape;577;p32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8" name="Google Shape;578;p32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79" name="Google Shape;579;p3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580" name="Google Shape;580;p3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1" name="Google Shape;581;p3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82" name="Google Shape;582;p3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583" name="Google Shape;583;p3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4" name="Google Shape;584;p3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85" name="Google Shape;585;p3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586" name="Google Shape;586;p3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91" name="Google Shape;591;p3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592" name="Google Shape;592;p3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7" name="Google Shape;597;p32"/>
          <p:cNvSpPr>
            <a:spLocks noGrp="1"/>
          </p:cNvSpPr>
          <p:nvPr>
            <p:ph type="pic" idx="2"/>
          </p:nvPr>
        </p:nvSpPr>
        <p:spPr>
          <a:xfrm>
            <a:off x="928305" y="2157412"/>
            <a:ext cx="1908000" cy="19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8" name="Google Shape;598;p32"/>
          <p:cNvSpPr>
            <a:spLocks noGrp="1"/>
          </p:cNvSpPr>
          <p:nvPr>
            <p:ph type="pic" idx="3"/>
          </p:nvPr>
        </p:nvSpPr>
        <p:spPr>
          <a:xfrm>
            <a:off x="6623596" y="2157412"/>
            <a:ext cx="1908000" cy="19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Meet the Team 2">
  <p:cSld name="7_Meet the Team 2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3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3" name="Google Shape;603;p3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4" name="Google Shape;604;p33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05" name="Google Shape;605;p3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606" name="Google Shape;606;p3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7" name="Google Shape;607;p3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08" name="Google Shape;608;p3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09" name="Google Shape;609;p3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0" name="Google Shape;610;p3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11" name="Google Shape;611;p3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12" name="Google Shape;612;p3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17" name="Google Shape;617;p3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618" name="Google Shape;618;p3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23" name="Google Shape;623;p33"/>
          <p:cNvSpPr>
            <a:spLocks noGrp="1"/>
          </p:cNvSpPr>
          <p:nvPr>
            <p:ph type="pic" idx="2"/>
          </p:nvPr>
        </p:nvSpPr>
        <p:spPr>
          <a:xfrm>
            <a:off x="855286" y="2012946"/>
            <a:ext cx="1987554" cy="1987554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Meet the Team 2">
  <p:cSld name="8_Meet the Team 2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4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34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8" name="Google Shape;628;p34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9" name="Google Shape;629;p34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30" name="Google Shape;630;p3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631" name="Google Shape;631;p3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2" name="Google Shape;632;p3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33" name="Google Shape;633;p3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34" name="Google Shape;634;p3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5" name="Google Shape;635;p3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36" name="Google Shape;636;p3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37" name="Google Shape;637;p3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42" name="Google Shape;642;p34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643" name="Google Shape;643;p3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48" name="Google Shape;648;p34"/>
          <p:cNvSpPr>
            <a:spLocks noGrp="1"/>
          </p:cNvSpPr>
          <p:nvPr>
            <p:ph type="pic" idx="2"/>
          </p:nvPr>
        </p:nvSpPr>
        <p:spPr>
          <a:xfrm>
            <a:off x="864050" y="2113494"/>
            <a:ext cx="1825459" cy="182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Meet the Team 2">
  <p:cSld name="9_Meet the Team 2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5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35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p35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4" name="Google Shape;654;p35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55" name="Google Shape;655;p3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656" name="Google Shape;656;p3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7" name="Google Shape;657;p3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58" name="Google Shape;658;p3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59" name="Google Shape;659;p3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0" name="Google Shape;660;p3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61" name="Google Shape;661;p3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62" name="Google Shape;662;p3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67" name="Google Shape;667;p35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668" name="Google Shape;668;p3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73" name="Google Shape;673;p35"/>
          <p:cNvSpPr>
            <a:spLocks noGrp="1"/>
          </p:cNvSpPr>
          <p:nvPr>
            <p:ph type="pic" idx="2"/>
          </p:nvPr>
        </p:nvSpPr>
        <p:spPr>
          <a:xfrm>
            <a:off x="924674" y="2000480"/>
            <a:ext cx="2280863" cy="347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Meet the Team 2">
  <p:cSld name="10_Meet the Team 2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3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8" name="Google Shape;678;p3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9" name="Google Shape;679;p3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80" name="Google Shape;680;p3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681" name="Google Shape;681;p3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2" name="Google Shape;682;p3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83" name="Google Shape;683;p3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84" name="Google Shape;684;p3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5" name="Google Shape;685;p3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86" name="Google Shape;686;p3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87" name="Google Shape;687;p3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92" name="Google Shape;692;p3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693" name="Google Shape;693;p3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98" name="Google Shape;698;p36"/>
          <p:cNvSpPr>
            <a:spLocks noGrp="1"/>
          </p:cNvSpPr>
          <p:nvPr>
            <p:ph type="pic" idx="2"/>
          </p:nvPr>
        </p:nvSpPr>
        <p:spPr>
          <a:xfrm>
            <a:off x="5148260" y="2481260"/>
            <a:ext cx="1895480" cy="189548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Meet the Team 2">
  <p:cSld name="27_Meet the Team 2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7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3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3" name="Google Shape;703;p3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4" name="Google Shape;704;p37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05" name="Google Shape;705;p3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06" name="Google Shape;706;p3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7" name="Google Shape;707;p3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08" name="Google Shape;708;p3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709" name="Google Shape;709;p3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0" name="Google Shape;710;p3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11" name="Google Shape;711;p3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712" name="Google Shape;712;p3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17" name="Google Shape;717;p3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718" name="Google Shape;718;p3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23" name="Google Shape;723;p37"/>
          <p:cNvSpPr>
            <a:spLocks noGrp="1"/>
          </p:cNvSpPr>
          <p:nvPr>
            <p:ph type="pic" idx="2"/>
          </p:nvPr>
        </p:nvSpPr>
        <p:spPr>
          <a:xfrm>
            <a:off x="469900" y="3603315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4" name="Google Shape;724;p37"/>
          <p:cNvSpPr>
            <a:spLocks noGrp="1"/>
          </p:cNvSpPr>
          <p:nvPr>
            <p:ph type="pic" idx="3"/>
          </p:nvPr>
        </p:nvSpPr>
        <p:spPr>
          <a:xfrm>
            <a:off x="6284004" y="2798565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5" name="Google Shape;725;p37"/>
          <p:cNvSpPr>
            <a:spLocks noGrp="1"/>
          </p:cNvSpPr>
          <p:nvPr>
            <p:ph type="pic" idx="4"/>
          </p:nvPr>
        </p:nvSpPr>
        <p:spPr>
          <a:xfrm>
            <a:off x="6284004" y="4420800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6" name="Google Shape;726;p37"/>
          <p:cNvSpPr>
            <a:spLocks noGrp="1"/>
          </p:cNvSpPr>
          <p:nvPr>
            <p:ph type="pic" idx="5"/>
          </p:nvPr>
        </p:nvSpPr>
        <p:spPr>
          <a:xfrm>
            <a:off x="3376952" y="2798565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7" name="Google Shape;727;p37"/>
          <p:cNvSpPr>
            <a:spLocks noGrp="1"/>
          </p:cNvSpPr>
          <p:nvPr>
            <p:ph type="pic" idx="6"/>
          </p:nvPr>
        </p:nvSpPr>
        <p:spPr>
          <a:xfrm>
            <a:off x="3376952" y="4420800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8" name="Google Shape;728;p37"/>
          <p:cNvSpPr>
            <a:spLocks noGrp="1"/>
          </p:cNvSpPr>
          <p:nvPr>
            <p:ph type="pic" idx="7"/>
          </p:nvPr>
        </p:nvSpPr>
        <p:spPr>
          <a:xfrm>
            <a:off x="6284004" y="5492019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9" name="Google Shape;729;p37"/>
          <p:cNvSpPr>
            <a:spLocks noGrp="1"/>
          </p:cNvSpPr>
          <p:nvPr>
            <p:ph type="pic" idx="8"/>
          </p:nvPr>
        </p:nvSpPr>
        <p:spPr>
          <a:xfrm>
            <a:off x="6284004" y="1747808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30" name="Google Shape;730;p37"/>
          <p:cNvSpPr>
            <a:spLocks noGrp="1"/>
          </p:cNvSpPr>
          <p:nvPr>
            <p:ph type="pic" idx="9"/>
          </p:nvPr>
        </p:nvSpPr>
        <p:spPr>
          <a:xfrm>
            <a:off x="9017679" y="2798565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31" name="Google Shape;731;p37"/>
          <p:cNvSpPr>
            <a:spLocks noGrp="1"/>
          </p:cNvSpPr>
          <p:nvPr>
            <p:ph type="pic" idx="13"/>
          </p:nvPr>
        </p:nvSpPr>
        <p:spPr>
          <a:xfrm>
            <a:off x="9017679" y="4420800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Meet the Team 2">
  <p:cSld name="24_Meet the Team 2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8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4" name="Google Shape;73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3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6" name="Google Shape;736;p38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7" name="Google Shape;737;p38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38" name="Google Shape;738;p3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39" name="Google Shape;739;p3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0" name="Google Shape;740;p3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41" name="Google Shape;741;p3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742" name="Google Shape;742;p3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3" name="Google Shape;743;p3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44" name="Google Shape;744;p3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745" name="Google Shape;745;p3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50" name="Google Shape;750;p3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751" name="Google Shape;751;p3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56" name="Google Shape;756;p38"/>
          <p:cNvSpPr>
            <a:spLocks noGrp="1"/>
          </p:cNvSpPr>
          <p:nvPr>
            <p:ph type="pic" idx="2"/>
          </p:nvPr>
        </p:nvSpPr>
        <p:spPr>
          <a:xfrm>
            <a:off x="4621158" y="1809165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7" name="Google Shape;757;p38"/>
          <p:cNvSpPr>
            <a:spLocks noGrp="1"/>
          </p:cNvSpPr>
          <p:nvPr>
            <p:ph type="pic" idx="3"/>
          </p:nvPr>
        </p:nvSpPr>
        <p:spPr>
          <a:xfrm>
            <a:off x="4621158" y="3378979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8" name="Google Shape;758;p38"/>
          <p:cNvSpPr>
            <a:spLocks noGrp="1"/>
          </p:cNvSpPr>
          <p:nvPr>
            <p:ph type="pic" idx="4"/>
          </p:nvPr>
        </p:nvSpPr>
        <p:spPr>
          <a:xfrm>
            <a:off x="8278758" y="337897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9" name="Google Shape;759;p38"/>
          <p:cNvSpPr>
            <a:spLocks noGrp="1"/>
          </p:cNvSpPr>
          <p:nvPr>
            <p:ph type="pic" idx="5"/>
          </p:nvPr>
        </p:nvSpPr>
        <p:spPr>
          <a:xfrm>
            <a:off x="823857" y="337897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0" name="Google Shape;760;p38"/>
          <p:cNvSpPr>
            <a:spLocks noGrp="1"/>
          </p:cNvSpPr>
          <p:nvPr>
            <p:ph type="pic" idx="6"/>
          </p:nvPr>
        </p:nvSpPr>
        <p:spPr>
          <a:xfrm>
            <a:off x="4621158" y="4874179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1" name="Google Shape;761;p38"/>
          <p:cNvSpPr>
            <a:spLocks noGrp="1"/>
          </p:cNvSpPr>
          <p:nvPr>
            <p:ph type="pic" idx="7"/>
          </p:nvPr>
        </p:nvSpPr>
        <p:spPr>
          <a:xfrm>
            <a:off x="8278758" y="487417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2" name="Google Shape;762;p38"/>
          <p:cNvSpPr>
            <a:spLocks noGrp="1"/>
          </p:cNvSpPr>
          <p:nvPr>
            <p:ph type="pic" idx="8"/>
          </p:nvPr>
        </p:nvSpPr>
        <p:spPr>
          <a:xfrm>
            <a:off x="823857" y="487417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Meet the Team 2">
  <p:cSld name="26_Meet the Team 2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9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3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7" name="Google Shape;767;p39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8" name="Google Shape;768;p39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69" name="Google Shape;769;p3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70" name="Google Shape;770;p3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1" name="Google Shape;771;p3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72" name="Google Shape;772;p3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773" name="Google Shape;773;p3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4" name="Google Shape;774;p3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75" name="Google Shape;775;p3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776" name="Google Shape;776;p3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81" name="Google Shape;781;p3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782" name="Google Shape;782;p3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87" name="Google Shape;787;p39"/>
          <p:cNvSpPr>
            <a:spLocks noGrp="1"/>
          </p:cNvSpPr>
          <p:nvPr>
            <p:ph type="pic" idx="2"/>
          </p:nvPr>
        </p:nvSpPr>
        <p:spPr>
          <a:xfrm>
            <a:off x="743456" y="2437348"/>
            <a:ext cx="923925" cy="9239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8" name="Google Shape;788;p39"/>
          <p:cNvSpPr>
            <a:spLocks noGrp="1"/>
          </p:cNvSpPr>
          <p:nvPr>
            <p:ph type="pic" idx="3"/>
          </p:nvPr>
        </p:nvSpPr>
        <p:spPr>
          <a:xfrm>
            <a:off x="4778820" y="2427518"/>
            <a:ext cx="923925" cy="9239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9" name="Google Shape;789;p39"/>
          <p:cNvSpPr>
            <a:spLocks noGrp="1"/>
          </p:cNvSpPr>
          <p:nvPr>
            <p:ph type="pic" idx="4"/>
          </p:nvPr>
        </p:nvSpPr>
        <p:spPr>
          <a:xfrm>
            <a:off x="8638375" y="2437347"/>
            <a:ext cx="923925" cy="9239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0" name="Google Shape;790;p39"/>
          <p:cNvSpPr>
            <a:spLocks noGrp="1"/>
          </p:cNvSpPr>
          <p:nvPr>
            <p:ph type="pic" idx="5"/>
          </p:nvPr>
        </p:nvSpPr>
        <p:spPr>
          <a:xfrm>
            <a:off x="1295906" y="3891413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1" name="Google Shape;791;p39"/>
          <p:cNvSpPr>
            <a:spLocks noGrp="1"/>
          </p:cNvSpPr>
          <p:nvPr>
            <p:ph type="pic" idx="6"/>
          </p:nvPr>
        </p:nvSpPr>
        <p:spPr>
          <a:xfrm>
            <a:off x="5331270" y="3881583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2" name="Google Shape;792;p39"/>
          <p:cNvSpPr>
            <a:spLocks noGrp="1"/>
          </p:cNvSpPr>
          <p:nvPr>
            <p:ph type="pic" idx="7"/>
          </p:nvPr>
        </p:nvSpPr>
        <p:spPr>
          <a:xfrm>
            <a:off x="9190825" y="3891412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3" name="Google Shape;793;p39"/>
          <p:cNvSpPr>
            <a:spLocks noGrp="1"/>
          </p:cNvSpPr>
          <p:nvPr>
            <p:ph type="pic" idx="8"/>
          </p:nvPr>
        </p:nvSpPr>
        <p:spPr>
          <a:xfrm>
            <a:off x="1295906" y="5240837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4" name="Google Shape;794;p39"/>
          <p:cNvSpPr>
            <a:spLocks noGrp="1"/>
          </p:cNvSpPr>
          <p:nvPr>
            <p:ph type="pic" idx="9"/>
          </p:nvPr>
        </p:nvSpPr>
        <p:spPr>
          <a:xfrm>
            <a:off x="5331270" y="5231007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5" name="Google Shape;795;p39"/>
          <p:cNvSpPr>
            <a:spLocks noGrp="1"/>
          </p:cNvSpPr>
          <p:nvPr>
            <p:ph type="pic" idx="13"/>
          </p:nvPr>
        </p:nvSpPr>
        <p:spPr>
          <a:xfrm>
            <a:off x="9190825" y="5240836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Meet the Team 2">
  <p:cSld name="25_Meet the Team 2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0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9" name="Google Shape;799;p40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0" name="Google Shape;800;p40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1" name="Google Shape;801;p40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02" name="Google Shape;802;p4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03" name="Google Shape;803;p4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4" name="Google Shape;804;p4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5" name="Google Shape;805;p4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06" name="Google Shape;806;p4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7" name="Google Shape;807;p4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8" name="Google Shape;808;p4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09" name="Google Shape;809;p4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14" name="Google Shape;814;p4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815" name="Google Shape;815;p4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20" name="Google Shape;820;p40"/>
          <p:cNvSpPr>
            <a:spLocks noGrp="1"/>
          </p:cNvSpPr>
          <p:nvPr>
            <p:ph type="pic" idx="2"/>
          </p:nvPr>
        </p:nvSpPr>
        <p:spPr>
          <a:xfrm>
            <a:off x="5557838" y="1680325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1" name="Google Shape;821;p40"/>
          <p:cNvSpPr>
            <a:spLocks noGrp="1"/>
          </p:cNvSpPr>
          <p:nvPr>
            <p:ph type="pic" idx="3"/>
          </p:nvPr>
        </p:nvSpPr>
        <p:spPr>
          <a:xfrm>
            <a:off x="5557838" y="350413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2" name="Google Shape;822;p40"/>
          <p:cNvSpPr>
            <a:spLocks noGrp="1"/>
          </p:cNvSpPr>
          <p:nvPr>
            <p:ph type="pic" idx="4"/>
          </p:nvPr>
        </p:nvSpPr>
        <p:spPr>
          <a:xfrm>
            <a:off x="9215438" y="3504137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3" name="Google Shape;823;p40"/>
          <p:cNvSpPr>
            <a:spLocks noGrp="1"/>
          </p:cNvSpPr>
          <p:nvPr>
            <p:ph type="pic" idx="5"/>
          </p:nvPr>
        </p:nvSpPr>
        <p:spPr>
          <a:xfrm>
            <a:off x="1760537" y="3504137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 5">
  <p:cSld name="Portfolio 5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4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8" name="Google Shape;828;p4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9" name="Google Shape;829;p4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30" name="Google Shape;830;p4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31" name="Google Shape;831;p4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2" name="Google Shape;832;p4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33" name="Google Shape;833;p4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34" name="Google Shape;834;p4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5" name="Google Shape;835;p4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36" name="Google Shape;836;p4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37" name="Google Shape;837;p4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42" name="Google Shape;842;p4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843" name="Google Shape;843;p4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48" name="Google Shape;848;p41"/>
          <p:cNvSpPr>
            <a:spLocks noGrp="1"/>
          </p:cNvSpPr>
          <p:nvPr>
            <p:ph type="pic" idx="2"/>
          </p:nvPr>
        </p:nvSpPr>
        <p:spPr>
          <a:xfrm>
            <a:off x="889621" y="1845324"/>
            <a:ext cx="360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49" name="Google Shape;849;p41"/>
          <p:cNvSpPr>
            <a:spLocks noGrp="1"/>
          </p:cNvSpPr>
          <p:nvPr>
            <p:ph type="pic" idx="3"/>
          </p:nvPr>
        </p:nvSpPr>
        <p:spPr>
          <a:xfrm>
            <a:off x="889621" y="4125780"/>
            <a:ext cx="1728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0" name="Google Shape;850;p41"/>
          <p:cNvSpPr>
            <a:spLocks noGrp="1"/>
          </p:cNvSpPr>
          <p:nvPr>
            <p:ph type="pic" idx="4"/>
          </p:nvPr>
        </p:nvSpPr>
        <p:spPr>
          <a:xfrm>
            <a:off x="2761642" y="4125780"/>
            <a:ext cx="1728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1" name="Google Shape;851;p41"/>
          <p:cNvSpPr>
            <a:spLocks noGrp="1"/>
          </p:cNvSpPr>
          <p:nvPr>
            <p:ph type="pic" idx="5"/>
          </p:nvPr>
        </p:nvSpPr>
        <p:spPr>
          <a:xfrm>
            <a:off x="4625395" y="1816749"/>
            <a:ext cx="2880000" cy="429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2" name="Google Shape;852;p41"/>
          <p:cNvSpPr>
            <a:spLocks noGrp="1"/>
          </p:cNvSpPr>
          <p:nvPr>
            <p:ph type="pic" idx="6"/>
          </p:nvPr>
        </p:nvSpPr>
        <p:spPr>
          <a:xfrm>
            <a:off x="7635853" y="3945780"/>
            <a:ext cx="360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">
  <p:cSld name="Showcas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2" name="Google Shape;82;p1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3" name="Google Shape;83;p1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" name="Google Shape;84;p1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5" name="Google Shape;85;p1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6" name="Google Shape;86;p1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1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9" name="Google Shape;89;p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5" name="Google Shape;95;p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0" name="Google Shape;100;p15"/>
          <p:cNvSpPr>
            <a:spLocks noGrp="1"/>
          </p:cNvSpPr>
          <p:nvPr>
            <p:ph type="pic" idx="2"/>
          </p:nvPr>
        </p:nvSpPr>
        <p:spPr>
          <a:xfrm>
            <a:off x="1222375" y="1801495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>
            <a:spLocks noGrp="1"/>
          </p:cNvSpPr>
          <p:nvPr>
            <p:ph type="pic" idx="3"/>
          </p:nvPr>
        </p:nvSpPr>
        <p:spPr>
          <a:xfrm>
            <a:off x="4533786" y="1801495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>
            <a:spLocks noGrp="1"/>
          </p:cNvSpPr>
          <p:nvPr>
            <p:ph type="pic" idx="4"/>
          </p:nvPr>
        </p:nvSpPr>
        <p:spPr>
          <a:xfrm>
            <a:off x="7858048" y="1801495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>
            <a:spLocks noGrp="1"/>
          </p:cNvSpPr>
          <p:nvPr>
            <p:ph type="pic" idx="5"/>
          </p:nvPr>
        </p:nvSpPr>
        <p:spPr>
          <a:xfrm>
            <a:off x="1222375" y="4033409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>
            <a:spLocks noGrp="1"/>
          </p:cNvSpPr>
          <p:nvPr>
            <p:ph type="pic" idx="6"/>
          </p:nvPr>
        </p:nvSpPr>
        <p:spPr>
          <a:xfrm>
            <a:off x="4533786" y="4033409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>
            <a:spLocks noGrp="1"/>
          </p:cNvSpPr>
          <p:nvPr>
            <p:ph type="pic" idx="7"/>
          </p:nvPr>
        </p:nvSpPr>
        <p:spPr>
          <a:xfrm>
            <a:off x="7858048" y="4033409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 2">
  <p:cSld name="Showcase 2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2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5" name="Google Shape;855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6" name="Google Shape;856;p4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7" name="Google Shape;857;p42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8" name="Google Shape;858;p42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59" name="Google Shape;859;p4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60" name="Google Shape;860;p4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1" name="Google Shape;861;p4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62" name="Google Shape;862;p4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63" name="Google Shape;863;p4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4" name="Google Shape;864;p4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65" name="Google Shape;865;p4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66" name="Google Shape;866;p4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71" name="Google Shape;871;p4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872" name="Google Shape;872;p4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77" name="Google Shape;877;p42"/>
          <p:cNvSpPr>
            <a:spLocks noGrp="1"/>
          </p:cNvSpPr>
          <p:nvPr>
            <p:ph type="pic" idx="2"/>
          </p:nvPr>
        </p:nvSpPr>
        <p:spPr>
          <a:xfrm>
            <a:off x="889620" y="1772754"/>
            <a:ext cx="6297959" cy="22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8" name="Google Shape;878;p42"/>
          <p:cNvSpPr>
            <a:spLocks noGrp="1"/>
          </p:cNvSpPr>
          <p:nvPr>
            <p:ph type="pic" idx="3"/>
          </p:nvPr>
        </p:nvSpPr>
        <p:spPr>
          <a:xfrm>
            <a:off x="889621" y="4198350"/>
            <a:ext cx="1980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9" name="Google Shape;879;p42"/>
          <p:cNvSpPr>
            <a:spLocks noGrp="1"/>
          </p:cNvSpPr>
          <p:nvPr>
            <p:ph type="pic" idx="4"/>
          </p:nvPr>
        </p:nvSpPr>
        <p:spPr>
          <a:xfrm>
            <a:off x="3048600" y="4198350"/>
            <a:ext cx="1980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0" name="Google Shape;880;p42"/>
          <p:cNvSpPr>
            <a:spLocks noGrp="1"/>
          </p:cNvSpPr>
          <p:nvPr>
            <p:ph type="pic" idx="5"/>
          </p:nvPr>
        </p:nvSpPr>
        <p:spPr>
          <a:xfrm>
            <a:off x="5207579" y="4198350"/>
            <a:ext cx="1980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 2">
  <p:cSld name="Portfolio 2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3" name="Google Shape;883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4" name="Google Shape;884;p4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5" name="Google Shape;885;p4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6" name="Google Shape;886;p43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87" name="Google Shape;887;p4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88" name="Google Shape;888;p4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9" name="Google Shape;889;p4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90" name="Google Shape;890;p4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91" name="Google Shape;891;p4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2" name="Google Shape;892;p4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93" name="Google Shape;893;p4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94" name="Google Shape;894;p4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99" name="Google Shape;899;p4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00" name="Google Shape;900;p4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05" name="Google Shape;905;p43"/>
          <p:cNvSpPr>
            <a:spLocks noGrp="1"/>
          </p:cNvSpPr>
          <p:nvPr>
            <p:ph type="pic" idx="2"/>
          </p:nvPr>
        </p:nvSpPr>
        <p:spPr>
          <a:xfrm>
            <a:off x="559088" y="1867131"/>
            <a:ext cx="25200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06" name="Google Shape;906;p43"/>
          <p:cNvSpPr>
            <a:spLocks noGrp="1"/>
          </p:cNvSpPr>
          <p:nvPr>
            <p:ph type="pic" idx="3"/>
          </p:nvPr>
        </p:nvSpPr>
        <p:spPr>
          <a:xfrm>
            <a:off x="3398313" y="1867131"/>
            <a:ext cx="25200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07" name="Google Shape;907;p43"/>
          <p:cNvSpPr>
            <a:spLocks noGrp="1"/>
          </p:cNvSpPr>
          <p:nvPr>
            <p:ph type="pic" idx="4"/>
          </p:nvPr>
        </p:nvSpPr>
        <p:spPr>
          <a:xfrm>
            <a:off x="6273141" y="1867131"/>
            <a:ext cx="25200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08" name="Google Shape;908;p43"/>
          <p:cNvSpPr>
            <a:spLocks noGrp="1"/>
          </p:cNvSpPr>
          <p:nvPr>
            <p:ph type="pic" idx="5"/>
          </p:nvPr>
        </p:nvSpPr>
        <p:spPr>
          <a:xfrm>
            <a:off x="9112366" y="1867131"/>
            <a:ext cx="25200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 3">
  <p:cSld name="Showcase 3"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4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44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3" name="Google Shape;913;p44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4" name="Google Shape;914;p44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15" name="Google Shape;915;p4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16" name="Google Shape;916;p4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7" name="Google Shape;917;p4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18" name="Google Shape;918;p4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919" name="Google Shape;919;p4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0" name="Google Shape;920;p4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21" name="Google Shape;921;p4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922" name="Google Shape;922;p4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3" name="Google Shape;923;p4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6" name="Google Shape;926;p4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27" name="Google Shape;927;p44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28" name="Google Shape;928;p4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33" name="Google Shape;933;p44"/>
          <p:cNvSpPr>
            <a:spLocks noGrp="1"/>
          </p:cNvSpPr>
          <p:nvPr>
            <p:ph type="pic" idx="2"/>
          </p:nvPr>
        </p:nvSpPr>
        <p:spPr>
          <a:xfrm>
            <a:off x="597187" y="1867132"/>
            <a:ext cx="5803613" cy="2624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4" name="Google Shape;934;p44"/>
          <p:cNvSpPr>
            <a:spLocks noGrp="1"/>
          </p:cNvSpPr>
          <p:nvPr>
            <p:ph type="pic" idx="3"/>
          </p:nvPr>
        </p:nvSpPr>
        <p:spPr>
          <a:xfrm>
            <a:off x="592667" y="4586749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5" name="Google Shape;935;p44"/>
          <p:cNvSpPr>
            <a:spLocks noGrp="1"/>
          </p:cNvSpPr>
          <p:nvPr>
            <p:ph type="pic" idx="4"/>
          </p:nvPr>
        </p:nvSpPr>
        <p:spPr>
          <a:xfrm>
            <a:off x="2819133" y="4586749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6" name="Google Shape;936;p44"/>
          <p:cNvSpPr>
            <a:spLocks noGrp="1"/>
          </p:cNvSpPr>
          <p:nvPr>
            <p:ph type="pic" idx="5"/>
          </p:nvPr>
        </p:nvSpPr>
        <p:spPr>
          <a:xfrm>
            <a:off x="5045599" y="4586749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7" name="Google Shape;937;p44"/>
          <p:cNvSpPr>
            <a:spLocks noGrp="1"/>
          </p:cNvSpPr>
          <p:nvPr>
            <p:ph type="pic" idx="6"/>
          </p:nvPr>
        </p:nvSpPr>
        <p:spPr>
          <a:xfrm>
            <a:off x="7272065" y="4607384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8" name="Google Shape;938;p44"/>
          <p:cNvSpPr>
            <a:spLocks noGrp="1"/>
          </p:cNvSpPr>
          <p:nvPr>
            <p:ph type="pic" idx="7"/>
          </p:nvPr>
        </p:nvSpPr>
        <p:spPr>
          <a:xfrm>
            <a:off x="9498531" y="4607384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 3 picture">
  <p:cSld name="Showcase 3 picture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45"/>
          <p:cNvSpPr/>
          <p:nvPr/>
        </p:nvSpPr>
        <p:spPr>
          <a:xfrm>
            <a:off x="1035919" y="2223677"/>
            <a:ext cx="3206353" cy="358872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" dist="50800" dir="5400000" sx="101000" sy="101000" algn="t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1" name="Google Shape;941;p45"/>
          <p:cNvSpPr/>
          <p:nvPr/>
        </p:nvSpPr>
        <p:spPr>
          <a:xfrm>
            <a:off x="4488021" y="2223677"/>
            <a:ext cx="3206353" cy="358872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" dist="50800" dir="5400000" sx="101000" sy="101000" algn="t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2" name="Google Shape;942;p45"/>
          <p:cNvSpPr/>
          <p:nvPr/>
        </p:nvSpPr>
        <p:spPr>
          <a:xfrm>
            <a:off x="7936924" y="2223677"/>
            <a:ext cx="3206353" cy="358872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" dist="50800" dir="5400000" sx="101000" sy="101000" algn="t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3" name="Google Shape;943;p45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4" name="Google Shape;944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45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6" name="Google Shape;946;p45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7" name="Google Shape;947;p45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48" name="Google Shape;948;p4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49" name="Google Shape;949;p4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0" name="Google Shape;950;p4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51" name="Google Shape;951;p4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952" name="Google Shape;952;p4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3" name="Google Shape;953;p4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54" name="Google Shape;954;p4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955" name="Google Shape;955;p4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60" name="Google Shape;960;p45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61" name="Google Shape;961;p4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66" name="Google Shape;966;p45"/>
          <p:cNvSpPr>
            <a:spLocks noGrp="1"/>
          </p:cNvSpPr>
          <p:nvPr>
            <p:ph type="pic" idx="2"/>
          </p:nvPr>
        </p:nvSpPr>
        <p:spPr>
          <a:xfrm>
            <a:off x="1035050" y="2211728"/>
            <a:ext cx="32076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67" name="Google Shape;967;p45"/>
          <p:cNvSpPr>
            <a:spLocks noGrp="1"/>
          </p:cNvSpPr>
          <p:nvPr>
            <p:ph type="pic" idx="3"/>
          </p:nvPr>
        </p:nvSpPr>
        <p:spPr>
          <a:xfrm>
            <a:off x="4476750" y="2211728"/>
            <a:ext cx="32076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68" name="Google Shape;968;p45"/>
          <p:cNvSpPr>
            <a:spLocks noGrp="1"/>
          </p:cNvSpPr>
          <p:nvPr>
            <p:ph type="pic" idx="4"/>
          </p:nvPr>
        </p:nvSpPr>
        <p:spPr>
          <a:xfrm>
            <a:off x="7937500" y="2211728"/>
            <a:ext cx="32076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Picture Portfolio">
  <p:cSld name="10 Picture Portfolio"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2" name="Google Shape;972;p4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3" name="Google Shape;973;p4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4" name="Google Shape;974;p4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75" name="Google Shape;975;p4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76" name="Google Shape;976;p4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7" name="Google Shape;977;p4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78" name="Google Shape;978;p4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979" name="Google Shape;979;p4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0" name="Google Shape;980;p4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81" name="Google Shape;981;p4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982" name="Google Shape;982;p4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87" name="Google Shape;987;p4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88" name="Google Shape;988;p4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93" name="Google Shape;993;p46"/>
          <p:cNvSpPr>
            <a:spLocks noGrp="1"/>
          </p:cNvSpPr>
          <p:nvPr>
            <p:ph type="pic" idx="2"/>
          </p:nvPr>
        </p:nvSpPr>
        <p:spPr>
          <a:xfrm>
            <a:off x="858400" y="1841499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4" name="Google Shape;994;p46"/>
          <p:cNvSpPr>
            <a:spLocks noGrp="1"/>
          </p:cNvSpPr>
          <p:nvPr>
            <p:ph type="pic" idx="3"/>
          </p:nvPr>
        </p:nvSpPr>
        <p:spPr>
          <a:xfrm>
            <a:off x="3123928" y="1841500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5" name="Google Shape;995;p46"/>
          <p:cNvSpPr>
            <a:spLocks noGrp="1"/>
          </p:cNvSpPr>
          <p:nvPr>
            <p:ph type="pic" idx="4"/>
          </p:nvPr>
        </p:nvSpPr>
        <p:spPr>
          <a:xfrm>
            <a:off x="5355188" y="1841500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6" name="Google Shape;996;p46"/>
          <p:cNvSpPr>
            <a:spLocks noGrp="1"/>
          </p:cNvSpPr>
          <p:nvPr>
            <p:ph type="pic" idx="5"/>
          </p:nvPr>
        </p:nvSpPr>
        <p:spPr>
          <a:xfrm>
            <a:off x="7542824" y="1841500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7" name="Google Shape;997;p46"/>
          <p:cNvSpPr>
            <a:spLocks noGrp="1"/>
          </p:cNvSpPr>
          <p:nvPr>
            <p:ph type="pic" idx="6"/>
          </p:nvPr>
        </p:nvSpPr>
        <p:spPr>
          <a:xfrm>
            <a:off x="858400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8" name="Google Shape;998;p46"/>
          <p:cNvSpPr>
            <a:spLocks noGrp="1"/>
          </p:cNvSpPr>
          <p:nvPr>
            <p:ph type="pic" idx="7"/>
          </p:nvPr>
        </p:nvSpPr>
        <p:spPr>
          <a:xfrm>
            <a:off x="3123928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9" name="Google Shape;999;p46"/>
          <p:cNvSpPr>
            <a:spLocks noGrp="1"/>
          </p:cNvSpPr>
          <p:nvPr>
            <p:ph type="pic" idx="8"/>
          </p:nvPr>
        </p:nvSpPr>
        <p:spPr>
          <a:xfrm>
            <a:off x="5355188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0" name="Google Shape;1000;p46"/>
          <p:cNvSpPr>
            <a:spLocks noGrp="1"/>
          </p:cNvSpPr>
          <p:nvPr>
            <p:ph type="pic" idx="9"/>
          </p:nvPr>
        </p:nvSpPr>
        <p:spPr>
          <a:xfrm>
            <a:off x="7542824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1" name="Google Shape;1001;p46"/>
          <p:cNvSpPr>
            <a:spLocks noGrp="1"/>
          </p:cNvSpPr>
          <p:nvPr>
            <p:ph type="pic" idx="13"/>
          </p:nvPr>
        </p:nvSpPr>
        <p:spPr>
          <a:xfrm>
            <a:off x="9733656" y="1841500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2" name="Google Shape;1002;p46"/>
          <p:cNvSpPr>
            <a:spLocks noGrp="1"/>
          </p:cNvSpPr>
          <p:nvPr>
            <p:ph type="pic" idx="14"/>
          </p:nvPr>
        </p:nvSpPr>
        <p:spPr>
          <a:xfrm>
            <a:off x="9733656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 3">
  <p:cSld name="Portfolio 3"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7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5" name="Google Shape;1005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6" name="Google Shape;1006;p4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7" name="Google Shape;1007;p4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8" name="Google Shape;1008;p47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09" name="Google Shape;1009;p4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010" name="Google Shape;1010;p4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1" name="Google Shape;1011;p4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12" name="Google Shape;1012;p4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013" name="Google Shape;1013;p4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4" name="Google Shape;1014;p4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15" name="Google Shape;1015;p4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016" name="Google Shape;1016;p4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21" name="Google Shape;1021;p47"/>
          <p:cNvSpPr>
            <a:spLocks noGrp="1"/>
          </p:cNvSpPr>
          <p:nvPr>
            <p:ph type="pic" idx="2"/>
          </p:nvPr>
        </p:nvSpPr>
        <p:spPr>
          <a:xfrm>
            <a:off x="0" y="2281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2" name="Google Shape;1022;p47"/>
          <p:cNvSpPr>
            <a:spLocks noGrp="1"/>
          </p:cNvSpPr>
          <p:nvPr>
            <p:ph type="pic" idx="3"/>
          </p:nvPr>
        </p:nvSpPr>
        <p:spPr>
          <a:xfrm>
            <a:off x="2037319" y="4567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3" name="Google Shape;1023;p47"/>
          <p:cNvSpPr>
            <a:spLocks noGrp="1"/>
          </p:cNvSpPr>
          <p:nvPr>
            <p:ph type="pic" idx="4"/>
          </p:nvPr>
        </p:nvSpPr>
        <p:spPr>
          <a:xfrm>
            <a:off x="4071319" y="2281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4" name="Google Shape;1024;p47"/>
          <p:cNvSpPr>
            <a:spLocks noGrp="1"/>
          </p:cNvSpPr>
          <p:nvPr>
            <p:ph type="pic" idx="5"/>
          </p:nvPr>
        </p:nvSpPr>
        <p:spPr>
          <a:xfrm>
            <a:off x="6108638" y="4567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5" name="Google Shape;1025;p47"/>
          <p:cNvSpPr>
            <a:spLocks noGrp="1"/>
          </p:cNvSpPr>
          <p:nvPr>
            <p:ph type="pic" idx="6"/>
          </p:nvPr>
        </p:nvSpPr>
        <p:spPr>
          <a:xfrm>
            <a:off x="8139319" y="2281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6" name="Google Shape;1026;p47"/>
          <p:cNvSpPr>
            <a:spLocks noGrp="1"/>
          </p:cNvSpPr>
          <p:nvPr>
            <p:ph type="pic" idx="7"/>
          </p:nvPr>
        </p:nvSpPr>
        <p:spPr>
          <a:xfrm>
            <a:off x="10176638" y="4567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 4 picture">
  <p:cSld name="Showcase 4 picture"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8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9" name="Google Shape;1029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0" name="Google Shape;1030;p4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1" name="Google Shape;1031;p48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2" name="Google Shape;1032;p48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33" name="Google Shape;1033;p4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034" name="Google Shape;1034;p4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5" name="Google Shape;1035;p4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36" name="Google Shape;1036;p4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037" name="Google Shape;1037;p4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8" name="Google Shape;1038;p4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39" name="Google Shape;1039;p4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040" name="Google Shape;1040;p4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45" name="Google Shape;1045;p4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046" name="Google Shape;1046;p4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51" name="Google Shape;1051;p48"/>
          <p:cNvSpPr>
            <a:spLocks noGrp="1"/>
          </p:cNvSpPr>
          <p:nvPr>
            <p:ph type="pic" idx="2"/>
          </p:nvPr>
        </p:nvSpPr>
        <p:spPr>
          <a:xfrm>
            <a:off x="845760" y="1761317"/>
            <a:ext cx="3192839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52" name="Google Shape;1052;p48"/>
          <p:cNvSpPr>
            <a:spLocks noGrp="1"/>
          </p:cNvSpPr>
          <p:nvPr>
            <p:ph type="pic" idx="3"/>
          </p:nvPr>
        </p:nvSpPr>
        <p:spPr>
          <a:xfrm>
            <a:off x="4178300" y="1760538"/>
            <a:ext cx="2641600" cy="20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53" name="Google Shape;1053;p48"/>
          <p:cNvSpPr>
            <a:spLocks noGrp="1"/>
          </p:cNvSpPr>
          <p:nvPr>
            <p:ph type="pic" idx="4"/>
          </p:nvPr>
        </p:nvSpPr>
        <p:spPr>
          <a:xfrm>
            <a:off x="4178300" y="3987405"/>
            <a:ext cx="2641600" cy="20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54" name="Google Shape;1054;p48"/>
          <p:cNvSpPr>
            <a:spLocks noGrp="1"/>
          </p:cNvSpPr>
          <p:nvPr>
            <p:ph type="pic" idx="5"/>
          </p:nvPr>
        </p:nvSpPr>
        <p:spPr>
          <a:xfrm>
            <a:off x="6921500" y="1760538"/>
            <a:ext cx="4203700" cy="208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Mockup">
  <p:cSld name="Tablet Mockup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9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7" name="Google Shape;1057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4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9" name="Google Shape;1059;p49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0" name="Google Shape;1060;p49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61" name="Google Shape;1061;p4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062" name="Google Shape;1062;p4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3" name="Google Shape;1063;p4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64" name="Google Shape;1064;p4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065" name="Google Shape;1065;p4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6" name="Google Shape;1066;p4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67" name="Google Shape;1067;p4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068" name="Google Shape;1068;p4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0" name="Google Shape;1070;p4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1" name="Google Shape;1071;p4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73" name="Google Shape;1073;p4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074" name="Google Shape;1074;p4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6" name="Google Shape;1076;p4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7" name="Google Shape;1077;p4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79" name="Google Shape;1079;p49"/>
          <p:cNvSpPr>
            <a:spLocks noGrp="1"/>
          </p:cNvSpPr>
          <p:nvPr>
            <p:ph type="pic" idx="2"/>
          </p:nvPr>
        </p:nvSpPr>
        <p:spPr>
          <a:xfrm>
            <a:off x="4757361" y="2195736"/>
            <a:ext cx="2710240" cy="3595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mockup 2">
  <p:cSld name="Tablet mockup 2"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50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2" name="Google Shape;1082;p50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3" name="Google Shape;1083;p50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4" name="Google Shape;1084;p50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85" name="Google Shape;1085;p5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086" name="Google Shape;1086;p5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7" name="Google Shape;1087;p5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88" name="Google Shape;1088;p5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089" name="Google Shape;1089;p5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0" name="Google Shape;1090;p5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91" name="Google Shape;1091;p5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092" name="Google Shape;1092;p5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3" name="Google Shape;1093;p5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4" name="Google Shape;1094;p5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5" name="Google Shape;1095;p5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97" name="Google Shape;1097;p5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098" name="Google Shape;1098;p5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2" name="Google Shape;1102;p5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03" name="Google Shape;1103;p50"/>
          <p:cNvSpPr>
            <a:spLocks noGrp="1"/>
          </p:cNvSpPr>
          <p:nvPr>
            <p:ph type="pic" idx="2"/>
          </p:nvPr>
        </p:nvSpPr>
        <p:spPr>
          <a:xfrm>
            <a:off x="4506516" y="2316656"/>
            <a:ext cx="3265884" cy="435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Portfolio">
  <p:cSld name="Big Picture Portfolio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6" name="Google Shape;110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5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5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9" name="Google Shape;1109;p5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0" name="Google Shape;1110;p5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111" name="Google Shape;1111;p5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2" name="Google Shape;1112;p5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13" name="Google Shape;1113;p5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14" name="Google Shape;1114;p5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5" name="Google Shape;1115;p5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16" name="Google Shape;1116;p5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17" name="Google Shape;1117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2" name="Google Shape;1122;p5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23" name="Google Shape;1123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8" name="Google Shape;1128;p51"/>
          <p:cNvSpPr>
            <a:spLocks noGrp="1"/>
          </p:cNvSpPr>
          <p:nvPr>
            <p:ph type="pic" idx="2"/>
          </p:nvPr>
        </p:nvSpPr>
        <p:spPr>
          <a:xfrm>
            <a:off x="563034" y="1719343"/>
            <a:ext cx="11074399" cy="444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">
  <p:cSld name="Portfoli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13" name="Google Shape;113;p1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" name="Google Shape;114;p1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5" name="Google Shape;115;p1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6" name="Google Shape;116;p1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" name="Google Shape;117;p1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0" name="Google Shape;130;p16"/>
          <p:cNvSpPr>
            <a:spLocks noGrp="1"/>
          </p:cNvSpPr>
          <p:nvPr>
            <p:ph type="pic" idx="2"/>
          </p:nvPr>
        </p:nvSpPr>
        <p:spPr>
          <a:xfrm>
            <a:off x="6305095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3"/>
          </p:nvPr>
        </p:nvSpPr>
        <p:spPr>
          <a:xfrm>
            <a:off x="901531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Meet the Team 2">
  <p:cSld name="2_Meet the Team 2"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52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1" name="Google Shape;1131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2" name="Google Shape;1132;p5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3" name="Google Shape;1133;p52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4" name="Google Shape;1134;p52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35" name="Google Shape;1135;p5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136" name="Google Shape;1136;p5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7" name="Google Shape;1137;p5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38" name="Google Shape;1138;p5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39" name="Google Shape;1139;p5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0" name="Google Shape;1140;p5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41" name="Google Shape;1141;p5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42" name="Google Shape;1142;p5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3" name="Google Shape;1143;p5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5" name="Google Shape;1145;p5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6" name="Google Shape;1146;p5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47" name="Google Shape;1147;p5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48" name="Google Shape;1148;p5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9" name="Google Shape;1149;p5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1" name="Google Shape;1151;p5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2" name="Google Shape;1152;p5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53" name="Google Shape;1153;p52"/>
          <p:cNvSpPr>
            <a:spLocks noGrp="1"/>
          </p:cNvSpPr>
          <p:nvPr>
            <p:ph type="pic" idx="2"/>
          </p:nvPr>
        </p:nvSpPr>
        <p:spPr>
          <a:xfrm>
            <a:off x="1304066" y="1815903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4" name="Google Shape;1154;p52"/>
          <p:cNvSpPr>
            <a:spLocks noGrp="1"/>
          </p:cNvSpPr>
          <p:nvPr>
            <p:ph type="pic" idx="3"/>
          </p:nvPr>
        </p:nvSpPr>
        <p:spPr>
          <a:xfrm>
            <a:off x="3928610" y="1815903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5" name="Google Shape;1155;p52"/>
          <p:cNvSpPr>
            <a:spLocks noGrp="1"/>
          </p:cNvSpPr>
          <p:nvPr>
            <p:ph type="pic" idx="4"/>
          </p:nvPr>
        </p:nvSpPr>
        <p:spPr>
          <a:xfrm>
            <a:off x="6592935" y="1815903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6" name="Google Shape;1156;p52"/>
          <p:cNvSpPr>
            <a:spLocks noGrp="1"/>
          </p:cNvSpPr>
          <p:nvPr>
            <p:ph type="pic" idx="5"/>
          </p:nvPr>
        </p:nvSpPr>
        <p:spPr>
          <a:xfrm>
            <a:off x="9216377" y="1815903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7" name="Google Shape;1157;p52"/>
          <p:cNvSpPr>
            <a:spLocks noGrp="1"/>
          </p:cNvSpPr>
          <p:nvPr>
            <p:ph type="pic" idx="6"/>
          </p:nvPr>
        </p:nvSpPr>
        <p:spPr>
          <a:xfrm>
            <a:off x="1304066" y="4011222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8" name="Google Shape;1158;p52"/>
          <p:cNvSpPr>
            <a:spLocks noGrp="1"/>
          </p:cNvSpPr>
          <p:nvPr>
            <p:ph type="pic" idx="7"/>
          </p:nvPr>
        </p:nvSpPr>
        <p:spPr>
          <a:xfrm>
            <a:off x="3928610" y="4011222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9" name="Google Shape;1159;p52"/>
          <p:cNvSpPr>
            <a:spLocks noGrp="1"/>
          </p:cNvSpPr>
          <p:nvPr>
            <p:ph type="pic" idx="8"/>
          </p:nvPr>
        </p:nvSpPr>
        <p:spPr>
          <a:xfrm>
            <a:off x="6592935" y="4011222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60" name="Google Shape;1160;p52"/>
          <p:cNvSpPr>
            <a:spLocks noGrp="1"/>
          </p:cNvSpPr>
          <p:nvPr>
            <p:ph type="pic" idx="9"/>
          </p:nvPr>
        </p:nvSpPr>
        <p:spPr>
          <a:xfrm>
            <a:off x="9216377" y="4011222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eet the Team 2">
  <p:cSld name="1_Meet the Team 2"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5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3" name="Google Shape;1163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4" name="Google Shape;1164;p5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5" name="Google Shape;1165;p5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6" name="Google Shape;1166;p53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67" name="Google Shape;1167;p5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168" name="Google Shape;1168;p5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9" name="Google Shape;1169;p5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70" name="Google Shape;1170;p5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71" name="Google Shape;1171;p5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2" name="Google Shape;1172;p5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73" name="Google Shape;1173;p5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74" name="Google Shape;1174;p5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5" name="Google Shape;1175;p5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6" name="Google Shape;1176;p5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7" name="Google Shape;1177;p5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8" name="Google Shape;1178;p5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79" name="Google Shape;1179;p5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80" name="Google Shape;1180;p5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1" name="Google Shape;1181;p5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2" name="Google Shape;1182;p5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3" name="Google Shape;1183;p5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4" name="Google Shape;1184;p5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85" name="Google Shape;1185;p53"/>
          <p:cNvSpPr>
            <a:spLocks noGrp="1"/>
          </p:cNvSpPr>
          <p:nvPr>
            <p:ph type="pic" idx="2"/>
          </p:nvPr>
        </p:nvSpPr>
        <p:spPr>
          <a:xfrm>
            <a:off x="871540" y="1764768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6" name="Google Shape;1186;p53"/>
          <p:cNvSpPr>
            <a:spLocks noGrp="1"/>
          </p:cNvSpPr>
          <p:nvPr>
            <p:ph type="pic" idx="3"/>
          </p:nvPr>
        </p:nvSpPr>
        <p:spPr>
          <a:xfrm>
            <a:off x="2293938" y="1764768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7" name="Google Shape;1187;p53"/>
          <p:cNvSpPr>
            <a:spLocks noGrp="1"/>
          </p:cNvSpPr>
          <p:nvPr>
            <p:ph type="pic" idx="4"/>
          </p:nvPr>
        </p:nvSpPr>
        <p:spPr>
          <a:xfrm>
            <a:off x="3716335" y="1764768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8" name="Google Shape;1188;p53"/>
          <p:cNvSpPr>
            <a:spLocks noGrp="1"/>
          </p:cNvSpPr>
          <p:nvPr>
            <p:ph type="pic" idx="5"/>
          </p:nvPr>
        </p:nvSpPr>
        <p:spPr>
          <a:xfrm>
            <a:off x="871541" y="3187167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9" name="Google Shape;1189;p53"/>
          <p:cNvSpPr>
            <a:spLocks noGrp="1"/>
          </p:cNvSpPr>
          <p:nvPr>
            <p:ph type="pic" idx="6"/>
          </p:nvPr>
        </p:nvSpPr>
        <p:spPr>
          <a:xfrm>
            <a:off x="2293939" y="3187167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0" name="Google Shape;1190;p53"/>
          <p:cNvSpPr>
            <a:spLocks noGrp="1"/>
          </p:cNvSpPr>
          <p:nvPr>
            <p:ph type="pic" idx="7"/>
          </p:nvPr>
        </p:nvSpPr>
        <p:spPr>
          <a:xfrm>
            <a:off x="3716336" y="3187167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1" name="Google Shape;1191;p53"/>
          <p:cNvSpPr>
            <a:spLocks noGrp="1"/>
          </p:cNvSpPr>
          <p:nvPr>
            <p:ph type="pic" idx="8"/>
          </p:nvPr>
        </p:nvSpPr>
        <p:spPr>
          <a:xfrm>
            <a:off x="871541" y="4609565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2" name="Google Shape;1192;p53"/>
          <p:cNvSpPr>
            <a:spLocks noGrp="1"/>
          </p:cNvSpPr>
          <p:nvPr>
            <p:ph type="pic" idx="9"/>
          </p:nvPr>
        </p:nvSpPr>
        <p:spPr>
          <a:xfrm>
            <a:off x="2293939" y="4609565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3" name="Google Shape;1193;p53"/>
          <p:cNvSpPr>
            <a:spLocks noGrp="1"/>
          </p:cNvSpPr>
          <p:nvPr>
            <p:ph type="pic" idx="13"/>
          </p:nvPr>
        </p:nvSpPr>
        <p:spPr>
          <a:xfrm>
            <a:off x="3716336" y="4609565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icture Placeholder">
  <p:cSld name="Full Picture Placeholder"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54"/>
          <p:cNvSpPr>
            <a:spLocks noGrp="1"/>
          </p:cNvSpPr>
          <p:nvPr>
            <p:ph type="pic" idx="2"/>
          </p:nvPr>
        </p:nvSpPr>
        <p:spPr>
          <a:xfrm>
            <a:off x="0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6" name="Google Shape;1196;p54"/>
          <p:cNvSpPr>
            <a:spLocks noGrp="1"/>
          </p:cNvSpPr>
          <p:nvPr>
            <p:ph type="pic" idx="3"/>
          </p:nvPr>
        </p:nvSpPr>
        <p:spPr>
          <a:xfrm>
            <a:off x="0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7" name="Google Shape;1197;p54"/>
          <p:cNvSpPr>
            <a:spLocks noGrp="1"/>
          </p:cNvSpPr>
          <p:nvPr>
            <p:ph type="pic" idx="4"/>
          </p:nvPr>
        </p:nvSpPr>
        <p:spPr>
          <a:xfrm>
            <a:off x="0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8" name="Google Shape;1198;p54"/>
          <p:cNvSpPr>
            <a:spLocks noGrp="1"/>
          </p:cNvSpPr>
          <p:nvPr>
            <p:ph type="pic" idx="5"/>
          </p:nvPr>
        </p:nvSpPr>
        <p:spPr>
          <a:xfrm>
            <a:off x="0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9" name="Google Shape;1199;p54"/>
          <p:cNvSpPr>
            <a:spLocks noGrp="1"/>
          </p:cNvSpPr>
          <p:nvPr>
            <p:ph type="pic" idx="6"/>
          </p:nvPr>
        </p:nvSpPr>
        <p:spPr>
          <a:xfrm>
            <a:off x="1524000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0" name="Google Shape;1200;p54"/>
          <p:cNvSpPr>
            <a:spLocks noGrp="1"/>
          </p:cNvSpPr>
          <p:nvPr>
            <p:ph type="pic" idx="7"/>
          </p:nvPr>
        </p:nvSpPr>
        <p:spPr>
          <a:xfrm>
            <a:off x="1524000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1" name="Google Shape;1201;p54"/>
          <p:cNvSpPr>
            <a:spLocks noGrp="1"/>
          </p:cNvSpPr>
          <p:nvPr>
            <p:ph type="pic" idx="8"/>
          </p:nvPr>
        </p:nvSpPr>
        <p:spPr>
          <a:xfrm>
            <a:off x="1524000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2" name="Google Shape;1202;p54"/>
          <p:cNvSpPr>
            <a:spLocks noGrp="1"/>
          </p:cNvSpPr>
          <p:nvPr>
            <p:ph type="pic" idx="9"/>
          </p:nvPr>
        </p:nvSpPr>
        <p:spPr>
          <a:xfrm>
            <a:off x="1524000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3" name="Google Shape;1203;p54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4" name="Google Shape;1204;p54"/>
          <p:cNvSpPr>
            <a:spLocks noGrp="1"/>
          </p:cNvSpPr>
          <p:nvPr>
            <p:ph type="pic" idx="14"/>
          </p:nvPr>
        </p:nvSpPr>
        <p:spPr>
          <a:xfrm>
            <a:off x="3048000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5" name="Google Shape;1205;p54"/>
          <p:cNvSpPr>
            <a:spLocks noGrp="1"/>
          </p:cNvSpPr>
          <p:nvPr>
            <p:ph type="pic" idx="15"/>
          </p:nvPr>
        </p:nvSpPr>
        <p:spPr>
          <a:xfrm>
            <a:off x="3048000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6" name="Google Shape;1206;p54"/>
          <p:cNvSpPr>
            <a:spLocks noGrp="1"/>
          </p:cNvSpPr>
          <p:nvPr>
            <p:ph type="pic" idx="16"/>
          </p:nvPr>
        </p:nvSpPr>
        <p:spPr>
          <a:xfrm>
            <a:off x="3048000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7" name="Google Shape;1207;p54"/>
          <p:cNvSpPr>
            <a:spLocks noGrp="1"/>
          </p:cNvSpPr>
          <p:nvPr>
            <p:ph type="pic" idx="17"/>
          </p:nvPr>
        </p:nvSpPr>
        <p:spPr>
          <a:xfrm>
            <a:off x="4572000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8" name="Google Shape;1208;p54"/>
          <p:cNvSpPr>
            <a:spLocks noGrp="1"/>
          </p:cNvSpPr>
          <p:nvPr>
            <p:ph type="pic" idx="18"/>
          </p:nvPr>
        </p:nvSpPr>
        <p:spPr>
          <a:xfrm>
            <a:off x="4572000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9" name="Google Shape;1209;p54"/>
          <p:cNvSpPr>
            <a:spLocks noGrp="1"/>
          </p:cNvSpPr>
          <p:nvPr>
            <p:ph type="pic" idx="19"/>
          </p:nvPr>
        </p:nvSpPr>
        <p:spPr>
          <a:xfrm>
            <a:off x="4572000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0" name="Google Shape;1210;p54"/>
          <p:cNvSpPr>
            <a:spLocks noGrp="1"/>
          </p:cNvSpPr>
          <p:nvPr>
            <p:ph type="pic" idx="20"/>
          </p:nvPr>
        </p:nvSpPr>
        <p:spPr>
          <a:xfrm>
            <a:off x="4572000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1" name="Google Shape;1211;p54"/>
          <p:cNvSpPr>
            <a:spLocks noGrp="1"/>
          </p:cNvSpPr>
          <p:nvPr>
            <p:ph type="pic" idx="21"/>
          </p:nvPr>
        </p:nvSpPr>
        <p:spPr>
          <a:xfrm>
            <a:off x="6105525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2" name="Google Shape;1212;p54"/>
          <p:cNvSpPr>
            <a:spLocks noGrp="1"/>
          </p:cNvSpPr>
          <p:nvPr>
            <p:ph type="pic" idx="22"/>
          </p:nvPr>
        </p:nvSpPr>
        <p:spPr>
          <a:xfrm>
            <a:off x="6105525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3" name="Google Shape;1213;p54"/>
          <p:cNvSpPr>
            <a:spLocks noGrp="1"/>
          </p:cNvSpPr>
          <p:nvPr>
            <p:ph type="pic" idx="23"/>
          </p:nvPr>
        </p:nvSpPr>
        <p:spPr>
          <a:xfrm>
            <a:off x="6105525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4" name="Google Shape;1214;p54"/>
          <p:cNvSpPr>
            <a:spLocks noGrp="1"/>
          </p:cNvSpPr>
          <p:nvPr>
            <p:ph type="pic" idx="24"/>
          </p:nvPr>
        </p:nvSpPr>
        <p:spPr>
          <a:xfrm>
            <a:off x="6105525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5" name="Google Shape;1215;p54"/>
          <p:cNvSpPr>
            <a:spLocks noGrp="1"/>
          </p:cNvSpPr>
          <p:nvPr>
            <p:ph type="pic" idx="25"/>
          </p:nvPr>
        </p:nvSpPr>
        <p:spPr>
          <a:xfrm>
            <a:off x="7629525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6" name="Google Shape;1216;p54"/>
          <p:cNvSpPr>
            <a:spLocks noGrp="1"/>
          </p:cNvSpPr>
          <p:nvPr>
            <p:ph type="pic" idx="26"/>
          </p:nvPr>
        </p:nvSpPr>
        <p:spPr>
          <a:xfrm>
            <a:off x="7629525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7" name="Google Shape;1217;p54"/>
          <p:cNvSpPr>
            <a:spLocks noGrp="1"/>
          </p:cNvSpPr>
          <p:nvPr>
            <p:ph type="pic" idx="27"/>
          </p:nvPr>
        </p:nvSpPr>
        <p:spPr>
          <a:xfrm>
            <a:off x="7629525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8" name="Google Shape;1218;p54"/>
          <p:cNvSpPr>
            <a:spLocks noGrp="1"/>
          </p:cNvSpPr>
          <p:nvPr>
            <p:ph type="pic" idx="28"/>
          </p:nvPr>
        </p:nvSpPr>
        <p:spPr>
          <a:xfrm>
            <a:off x="7629525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9" name="Google Shape;1219;p54"/>
          <p:cNvSpPr>
            <a:spLocks noGrp="1"/>
          </p:cNvSpPr>
          <p:nvPr>
            <p:ph type="pic" idx="29"/>
          </p:nvPr>
        </p:nvSpPr>
        <p:spPr>
          <a:xfrm>
            <a:off x="9153525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0" name="Google Shape;1220;p54"/>
          <p:cNvSpPr>
            <a:spLocks noGrp="1"/>
          </p:cNvSpPr>
          <p:nvPr>
            <p:ph type="pic" idx="30"/>
          </p:nvPr>
        </p:nvSpPr>
        <p:spPr>
          <a:xfrm>
            <a:off x="9153525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1" name="Google Shape;1221;p54"/>
          <p:cNvSpPr>
            <a:spLocks noGrp="1"/>
          </p:cNvSpPr>
          <p:nvPr>
            <p:ph type="pic" idx="31"/>
          </p:nvPr>
        </p:nvSpPr>
        <p:spPr>
          <a:xfrm>
            <a:off x="9153525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2" name="Google Shape;1222;p54"/>
          <p:cNvSpPr>
            <a:spLocks noGrp="1"/>
          </p:cNvSpPr>
          <p:nvPr>
            <p:ph type="pic" idx="32"/>
          </p:nvPr>
        </p:nvSpPr>
        <p:spPr>
          <a:xfrm>
            <a:off x="9153525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3" name="Google Shape;1223;p54"/>
          <p:cNvSpPr>
            <a:spLocks noGrp="1"/>
          </p:cNvSpPr>
          <p:nvPr>
            <p:ph type="pic" idx="33"/>
          </p:nvPr>
        </p:nvSpPr>
        <p:spPr>
          <a:xfrm>
            <a:off x="10677525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4" name="Google Shape;1224;p54"/>
          <p:cNvSpPr>
            <a:spLocks noGrp="1"/>
          </p:cNvSpPr>
          <p:nvPr>
            <p:ph type="pic" idx="34"/>
          </p:nvPr>
        </p:nvSpPr>
        <p:spPr>
          <a:xfrm>
            <a:off x="10677525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5" name="Google Shape;1225;p54"/>
          <p:cNvSpPr>
            <a:spLocks noGrp="1"/>
          </p:cNvSpPr>
          <p:nvPr>
            <p:ph type="pic" idx="35"/>
          </p:nvPr>
        </p:nvSpPr>
        <p:spPr>
          <a:xfrm>
            <a:off x="10677525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6" name="Google Shape;1226;p54"/>
          <p:cNvSpPr>
            <a:spLocks noGrp="1"/>
          </p:cNvSpPr>
          <p:nvPr>
            <p:ph type="pic" idx="36"/>
          </p:nvPr>
        </p:nvSpPr>
        <p:spPr>
          <a:xfrm>
            <a:off x="10677525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ull Picture Placeholder">
  <p:cSld name="1_Full Picture Placeholder"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55"/>
          <p:cNvSpPr>
            <a:spLocks noGrp="1"/>
          </p:cNvSpPr>
          <p:nvPr>
            <p:ph type="pic" idx="2"/>
          </p:nvPr>
        </p:nvSpPr>
        <p:spPr>
          <a:xfrm>
            <a:off x="0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9" name="Google Shape;1229;p55"/>
          <p:cNvSpPr>
            <a:spLocks noGrp="1"/>
          </p:cNvSpPr>
          <p:nvPr>
            <p:ph type="pic" idx="3"/>
          </p:nvPr>
        </p:nvSpPr>
        <p:spPr>
          <a:xfrm>
            <a:off x="0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0" name="Google Shape;1230;p55"/>
          <p:cNvSpPr>
            <a:spLocks noGrp="1"/>
          </p:cNvSpPr>
          <p:nvPr>
            <p:ph type="pic" idx="4"/>
          </p:nvPr>
        </p:nvSpPr>
        <p:spPr>
          <a:xfrm>
            <a:off x="0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1" name="Google Shape;1231;p55"/>
          <p:cNvSpPr>
            <a:spLocks noGrp="1"/>
          </p:cNvSpPr>
          <p:nvPr>
            <p:ph type="pic" idx="5"/>
          </p:nvPr>
        </p:nvSpPr>
        <p:spPr>
          <a:xfrm>
            <a:off x="2037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2" name="Google Shape;1232;p55"/>
          <p:cNvSpPr>
            <a:spLocks noGrp="1"/>
          </p:cNvSpPr>
          <p:nvPr>
            <p:ph type="pic" idx="6"/>
          </p:nvPr>
        </p:nvSpPr>
        <p:spPr>
          <a:xfrm>
            <a:off x="2037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3" name="Google Shape;1233;p55"/>
          <p:cNvSpPr>
            <a:spLocks noGrp="1"/>
          </p:cNvSpPr>
          <p:nvPr>
            <p:ph type="pic" idx="7"/>
          </p:nvPr>
        </p:nvSpPr>
        <p:spPr>
          <a:xfrm>
            <a:off x="2037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4" name="Google Shape;1234;p55"/>
          <p:cNvSpPr>
            <a:spLocks noGrp="1"/>
          </p:cNvSpPr>
          <p:nvPr>
            <p:ph type="pic" idx="8"/>
          </p:nvPr>
        </p:nvSpPr>
        <p:spPr>
          <a:xfrm>
            <a:off x="4071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5" name="Google Shape;1235;p55"/>
          <p:cNvSpPr>
            <a:spLocks noGrp="1"/>
          </p:cNvSpPr>
          <p:nvPr>
            <p:ph type="pic" idx="9"/>
          </p:nvPr>
        </p:nvSpPr>
        <p:spPr>
          <a:xfrm>
            <a:off x="4071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6" name="Google Shape;1236;p55"/>
          <p:cNvSpPr>
            <a:spLocks noGrp="1"/>
          </p:cNvSpPr>
          <p:nvPr>
            <p:ph type="pic" idx="13"/>
          </p:nvPr>
        </p:nvSpPr>
        <p:spPr>
          <a:xfrm>
            <a:off x="4071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7" name="Google Shape;1237;p55"/>
          <p:cNvSpPr>
            <a:spLocks noGrp="1"/>
          </p:cNvSpPr>
          <p:nvPr>
            <p:ph type="pic" idx="14"/>
          </p:nvPr>
        </p:nvSpPr>
        <p:spPr>
          <a:xfrm>
            <a:off x="6108638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8" name="Google Shape;1238;p55"/>
          <p:cNvSpPr>
            <a:spLocks noGrp="1"/>
          </p:cNvSpPr>
          <p:nvPr>
            <p:ph type="pic" idx="15"/>
          </p:nvPr>
        </p:nvSpPr>
        <p:spPr>
          <a:xfrm>
            <a:off x="6108638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9" name="Google Shape;1239;p55"/>
          <p:cNvSpPr>
            <a:spLocks noGrp="1"/>
          </p:cNvSpPr>
          <p:nvPr>
            <p:ph type="pic" idx="16"/>
          </p:nvPr>
        </p:nvSpPr>
        <p:spPr>
          <a:xfrm>
            <a:off x="6108638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0" name="Google Shape;1240;p55"/>
          <p:cNvSpPr>
            <a:spLocks noGrp="1"/>
          </p:cNvSpPr>
          <p:nvPr>
            <p:ph type="pic" idx="17"/>
          </p:nvPr>
        </p:nvSpPr>
        <p:spPr>
          <a:xfrm>
            <a:off x="8139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1" name="Google Shape;1241;p55"/>
          <p:cNvSpPr>
            <a:spLocks noGrp="1"/>
          </p:cNvSpPr>
          <p:nvPr>
            <p:ph type="pic" idx="18"/>
          </p:nvPr>
        </p:nvSpPr>
        <p:spPr>
          <a:xfrm>
            <a:off x="8139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2" name="Google Shape;1242;p55"/>
          <p:cNvSpPr>
            <a:spLocks noGrp="1"/>
          </p:cNvSpPr>
          <p:nvPr>
            <p:ph type="pic" idx="19"/>
          </p:nvPr>
        </p:nvSpPr>
        <p:spPr>
          <a:xfrm>
            <a:off x="8139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3" name="Google Shape;1243;p55"/>
          <p:cNvSpPr>
            <a:spLocks noGrp="1"/>
          </p:cNvSpPr>
          <p:nvPr>
            <p:ph type="pic" idx="20"/>
          </p:nvPr>
        </p:nvSpPr>
        <p:spPr>
          <a:xfrm>
            <a:off x="10176638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4" name="Google Shape;1244;p55"/>
          <p:cNvSpPr>
            <a:spLocks noGrp="1"/>
          </p:cNvSpPr>
          <p:nvPr>
            <p:ph type="pic" idx="21"/>
          </p:nvPr>
        </p:nvSpPr>
        <p:spPr>
          <a:xfrm>
            <a:off x="10176638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5" name="Google Shape;1245;p55"/>
          <p:cNvSpPr>
            <a:spLocks noGrp="1"/>
          </p:cNvSpPr>
          <p:nvPr>
            <p:ph type="pic" idx="22"/>
          </p:nvPr>
        </p:nvSpPr>
        <p:spPr>
          <a:xfrm>
            <a:off x="10176638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Message">
  <p:cSld name="Welcome Message"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5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0" name="Google Shape;1250;p5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51" name="Google Shape;1251;p5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252" name="Google Shape;1252;p5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3" name="Google Shape;1253;p5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54" name="Google Shape;1254;p5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255" name="Google Shape;1255;p5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6" name="Google Shape;1256;p5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57" name="Google Shape;1257;p57"/>
          <p:cNvSpPr>
            <a:spLocks noGrp="1"/>
          </p:cNvSpPr>
          <p:nvPr>
            <p:ph type="pic" idx="2"/>
          </p:nvPr>
        </p:nvSpPr>
        <p:spPr>
          <a:xfrm>
            <a:off x="5106000" y="1124312"/>
            <a:ext cx="1980000" cy="19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258" name="Google Shape;1258;p57"/>
          <p:cNvSpPr txBox="1">
            <a:spLocks noGrp="1"/>
          </p:cNvSpPr>
          <p:nvPr>
            <p:ph type="body" idx="1"/>
          </p:nvPr>
        </p:nvSpPr>
        <p:spPr>
          <a:xfrm>
            <a:off x="2481263" y="4050168"/>
            <a:ext cx="7229475" cy="174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259" name="Google Shape;1259;p5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260" name="Google Shape;1260;p5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1" name="Google Shape;1261;p5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2" name="Google Shape;1262;p5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3" name="Google Shape;1263;p5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4" name="Google Shape;1264;p5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65" name="Google Shape;1265;p5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66" name="Google Shape;1266;p5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7" name="Google Shape;1267;p5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8" name="Google Shape;1268;p5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9" name="Google Shape;1269;p5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0" name="Google Shape;1270;p5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5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3" name="Google Shape;1273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4" name="Google Shape;1274;p58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75" name="Google Shape;1275;p5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276" name="Google Shape;1276;p5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7" name="Google Shape;1277;p5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78" name="Google Shape;1278;p5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279" name="Google Shape;1279;p5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84" name="Google Shape;1284;p5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85" name="Google Shape;1285;p5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90" name="Google Shape;1290;p5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291" name="Google Shape;1291;p5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2" name="Google Shape;1292;p5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with hand mockup">
  <p:cSld name="Phone with hand mockup"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59"/>
          <p:cNvSpPr>
            <a:spLocks noGrp="1"/>
          </p:cNvSpPr>
          <p:nvPr>
            <p:ph type="pic" idx="2"/>
          </p:nvPr>
        </p:nvSpPr>
        <p:spPr>
          <a:xfrm>
            <a:off x="0" y="46038"/>
            <a:ext cx="5362575" cy="677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95" name="Google Shape;1295;p5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6" name="Google Shape;1296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7" name="Google Shape;1297;p59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98" name="Google Shape;1298;p5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299" name="Google Shape;1299;p5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0" name="Google Shape;1300;p5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01" name="Google Shape;1301;p5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02" name="Google Shape;1302;p5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3" name="Google Shape;1303;p5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4" name="Google Shape;1304;p5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5" name="Google Shape;1305;p5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6" name="Google Shape;1306;p5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07" name="Google Shape;1307;p5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08" name="Google Shape;1308;p5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9" name="Google Shape;1309;p5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0" name="Google Shape;1310;p5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1" name="Google Shape;1311;p5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2" name="Google Shape;1312;p5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13" name="Google Shape;1313;p59"/>
          <p:cNvSpPr>
            <a:spLocks noGrp="1"/>
          </p:cNvSpPr>
          <p:nvPr>
            <p:ph type="pic" idx="3"/>
          </p:nvPr>
        </p:nvSpPr>
        <p:spPr>
          <a:xfrm>
            <a:off x="1076325" y="2143125"/>
            <a:ext cx="18288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b Mockup">
  <p:cSld name="Web Mockup"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60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6" name="Google Shape;1316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7" name="Google Shape;1317;p60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18" name="Google Shape;1318;p6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19" name="Google Shape;1319;p6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0" name="Google Shape;1320;p6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21" name="Google Shape;1321;p6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22" name="Google Shape;1322;p6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3" name="Google Shape;1323;p6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4" name="Google Shape;1324;p6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5" name="Google Shape;1325;p6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6" name="Google Shape;1326;p6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27" name="Google Shape;1327;p6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28" name="Google Shape;1328;p6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9" name="Google Shape;1329;p6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0" name="Google Shape;1330;p6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1" name="Google Shape;1331;p6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2" name="Google Shape;1332;p6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33" name="Google Shape;1333;p60"/>
          <p:cNvSpPr>
            <a:spLocks noGrp="1"/>
          </p:cNvSpPr>
          <p:nvPr>
            <p:ph type="pic" idx="2"/>
          </p:nvPr>
        </p:nvSpPr>
        <p:spPr>
          <a:xfrm>
            <a:off x="554567" y="1987551"/>
            <a:ext cx="5417608" cy="407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34" name="Google Shape;1334;p60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5" name="Google Shape;1335;p60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36" name="Google Shape;1336;p6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37" name="Google Shape;1337;p6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8" name="Google Shape;1338;p6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with hand mockup">
  <p:cSld name="Tablet with hand mockup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6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1" name="Google Shape;1341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2" name="Google Shape;1342;p61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43" name="Google Shape;1343;p6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44" name="Google Shape;1344;p6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5" name="Google Shape;1345;p6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46" name="Google Shape;1346;p6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47" name="Google Shape;1347;p6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8" name="Google Shape;1348;p6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9" name="Google Shape;1349;p6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0" name="Google Shape;1350;p6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1" name="Google Shape;1351;p6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52" name="Google Shape;1352;p6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53" name="Google Shape;1353;p6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4" name="Google Shape;1354;p6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5" name="Google Shape;1355;p6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6" name="Google Shape;1356;p6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7" name="Google Shape;1357;p6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58" name="Google Shape;1358;p61"/>
          <p:cNvSpPr>
            <a:spLocks noGrp="1"/>
          </p:cNvSpPr>
          <p:nvPr>
            <p:ph type="pic" idx="2"/>
          </p:nvPr>
        </p:nvSpPr>
        <p:spPr>
          <a:xfrm>
            <a:off x="1676400" y="1409700"/>
            <a:ext cx="3178175" cy="4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1359" name="Google Shape;1359;p6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60" name="Google Shape;1360;p6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1" name="Google Shape;1361;p6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">
  <p:cSld name="Contact U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8" name="Google Shape;138;p1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9" name="Google Shape;139;p1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" name="Google Shape;140;p1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1" name="Google Shape;141;p1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2" name="Google Shape;142;p1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" name="Google Shape;143;p1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4" name="Google Shape;144;p1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5" name="Google Shape;145;p1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0" name="Google Shape;150;p1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51" name="Google Shape;151;p1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6" name="Google Shape;156;p17"/>
          <p:cNvSpPr>
            <a:spLocks noGrp="1"/>
          </p:cNvSpPr>
          <p:nvPr>
            <p:ph type="pic" idx="2"/>
          </p:nvPr>
        </p:nvSpPr>
        <p:spPr>
          <a:xfrm>
            <a:off x="0" y="2565100"/>
            <a:ext cx="7556500" cy="317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mockup with hand">
  <p:cSld name="Phone mockup with hand"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6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4" name="Google Shape;1364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5" name="Google Shape;1365;p62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66" name="Google Shape;1366;p6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67" name="Google Shape;1367;p6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8" name="Google Shape;1368;p6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69" name="Google Shape;1369;p6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70" name="Google Shape;1370;p6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1" name="Google Shape;1371;p6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2" name="Google Shape;1372;p6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3" name="Google Shape;1373;p6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4" name="Google Shape;1374;p6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75" name="Google Shape;1375;p6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76" name="Google Shape;1376;p6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7" name="Google Shape;1377;p6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8" name="Google Shape;1378;p6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9" name="Google Shape;1379;p6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0" name="Google Shape;1380;p6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81" name="Google Shape;1381;p62"/>
          <p:cNvSpPr>
            <a:spLocks noGrp="1"/>
          </p:cNvSpPr>
          <p:nvPr>
            <p:ph type="pic" idx="2"/>
          </p:nvPr>
        </p:nvSpPr>
        <p:spPr>
          <a:xfrm>
            <a:off x="7679666" y="1933036"/>
            <a:ext cx="2621951" cy="274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1382" name="Google Shape;1382;p6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83" name="Google Shape;1383;p6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4" name="Google Shape;1384;p6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Phone Mockup">
  <p:cSld name="2 Phone Mockup"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6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7" name="Google Shape;1387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8" name="Google Shape;1388;p63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9" name="Google Shape;1389;p6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90" name="Google Shape;1390;p6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1" name="Google Shape;1391;p6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92" name="Google Shape;1392;p6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93" name="Google Shape;1393;p6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4" name="Google Shape;1394;p6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95" name="Google Shape;1395;p6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96" name="Google Shape;1396;p6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7" name="Google Shape;1397;p6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8" name="Google Shape;1398;p6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9" name="Google Shape;1399;p6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0" name="Google Shape;1400;p6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01" name="Google Shape;1401;p6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402" name="Google Shape;1402;p6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3" name="Google Shape;1403;p6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4" name="Google Shape;1404;p6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5" name="Google Shape;1405;p6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6" name="Google Shape;1406;p6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07" name="Google Shape;1407;p63"/>
          <p:cNvSpPr>
            <a:spLocks noGrp="1"/>
          </p:cNvSpPr>
          <p:nvPr>
            <p:ph type="pic" idx="2"/>
          </p:nvPr>
        </p:nvSpPr>
        <p:spPr>
          <a:xfrm>
            <a:off x="669079" y="1623881"/>
            <a:ext cx="1708065" cy="254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08" name="Google Shape;1408;p63"/>
          <p:cNvSpPr>
            <a:spLocks noGrp="1"/>
          </p:cNvSpPr>
          <p:nvPr>
            <p:ph type="pic" idx="3"/>
          </p:nvPr>
        </p:nvSpPr>
        <p:spPr>
          <a:xfrm>
            <a:off x="2535979" y="2289450"/>
            <a:ext cx="1675879" cy="289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6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11" name="Google Shape;1411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12" name="Google Shape;1412;p6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13" name="Google Shape;1413;p6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4" name="Google Shape;1414;p6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15" name="Google Shape;1415;p6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16" name="Google Shape;1416;p6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7" name="Google Shape;1417;p6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18" name="Google Shape;1418;p6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19" name="Google Shape;1419;p6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0" name="Google Shape;1420;p6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1" name="Google Shape;1421;p6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2" name="Google Shape;1422;p6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3" name="Google Shape;1423;p6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24" name="Google Shape;1424;p64"/>
          <p:cNvGrpSpPr/>
          <p:nvPr/>
        </p:nvGrpSpPr>
        <p:grpSpPr>
          <a:xfrm>
            <a:off x="0" y="3355522"/>
            <a:ext cx="12192000" cy="45719"/>
            <a:chOff x="0" y="6756401"/>
            <a:chExt cx="12192000" cy="114300"/>
          </a:xfrm>
        </p:grpSpPr>
        <p:sp>
          <p:nvSpPr>
            <p:cNvPr id="1425" name="Google Shape;1425;p6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6" name="Google Shape;1426;p6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7" name="Google Shape;1427;p6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8" name="Google Shape;1428;p6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9" name="Google Shape;1429;p6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Phone Mockup">
  <p:cSld name="SmartPhone Mockup"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6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32" name="Google Shape;1432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33" name="Google Shape;1433;p6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34" name="Google Shape;1434;p6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5" name="Google Shape;1435;p6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36" name="Google Shape;1436;p6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37" name="Google Shape;1437;p6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8" name="Google Shape;1438;p6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39" name="Google Shape;1439;p6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40" name="Google Shape;1440;p6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1" name="Google Shape;1441;p6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2" name="Google Shape;1442;p6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3" name="Google Shape;1443;p6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4" name="Google Shape;1444;p6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45" name="Google Shape;1445;p65"/>
          <p:cNvGrpSpPr/>
          <p:nvPr/>
        </p:nvGrpSpPr>
        <p:grpSpPr>
          <a:xfrm>
            <a:off x="0" y="3355522"/>
            <a:ext cx="12192000" cy="45719"/>
            <a:chOff x="0" y="6756401"/>
            <a:chExt cx="12192000" cy="114300"/>
          </a:xfrm>
        </p:grpSpPr>
        <p:sp>
          <p:nvSpPr>
            <p:cNvPr id="1446" name="Google Shape;1446;p6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7" name="Google Shape;1447;p6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8" name="Google Shape;1448;p6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9" name="Google Shape;1449;p6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0" name="Google Shape;1450;p6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51" name="Google Shape;1451;p65"/>
          <p:cNvSpPr>
            <a:spLocks noGrp="1"/>
          </p:cNvSpPr>
          <p:nvPr>
            <p:ph type="pic" idx="3"/>
          </p:nvPr>
        </p:nvSpPr>
        <p:spPr>
          <a:xfrm>
            <a:off x="831850" y="1778000"/>
            <a:ext cx="178435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66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484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54" name="Google Shape;1454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55" name="Google Shape;1455;p6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56" name="Google Shape;1456;p6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7" name="Google Shape;1457;p6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58" name="Google Shape;1458;p6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59" name="Google Shape;1459;p6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0" name="Google Shape;1460;p6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61" name="Google Shape;1461;p6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62" name="Google Shape;1462;p6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3" name="Google Shape;1463;p6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4" name="Google Shape;1464;p6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5" name="Google Shape;1465;p6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6" name="Google Shape;1466;p6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67" name="Google Shape;1467;p66"/>
          <p:cNvGrpSpPr/>
          <p:nvPr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1468" name="Google Shape;1468;p6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9" name="Google Shape;1469;p6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0" name="Google Shape;1470;p6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1" name="Google Shape;1471;p6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2" name="Google Shape;1472;p6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with background">
  <p:cSld name="Phone with background"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67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484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75" name="Google Shape;1475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6" name="Google Shape;1476;p6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77" name="Google Shape;1477;p6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8" name="Google Shape;1478;p6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79" name="Google Shape;1479;p6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80" name="Google Shape;1480;p6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1" name="Google Shape;1481;p6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82" name="Google Shape;1482;p6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83" name="Google Shape;1483;p6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4" name="Google Shape;1484;p6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5" name="Google Shape;1485;p6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6" name="Google Shape;1486;p6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7" name="Google Shape;1487;p6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88" name="Google Shape;1488;p67"/>
          <p:cNvGrpSpPr/>
          <p:nvPr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1489" name="Google Shape;1489;p6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0" name="Google Shape;1490;p6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1" name="Google Shape;1491;p6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2" name="Google Shape;1492;p6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3" name="Google Shape;1493;p6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94" name="Google Shape;1494;p67"/>
          <p:cNvSpPr>
            <a:spLocks noGrp="1"/>
          </p:cNvSpPr>
          <p:nvPr>
            <p:ph type="pic" idx="3"/>
          </p:nvPr>
        </p:nvSpPr>
        <p:spPr>
          <a:xfrm>
            <a:off x="2057400" y="1379538"/>
            <a:ext cx="4351338" cy="243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mockup with background">
  <p:cSld name="Tablet mockup with background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68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384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97" name="Google Shape;1497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98" name="Google Shape;1498;p6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99" name="Google Shape;1499;p6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0" name="Google Shape;1500;p6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01" name="Google Shape;1501;p6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502" name="Google Shape;1502;p6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3" name="Google Shape;1503;p6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04" name="Google Shape;1504;p6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05" name="Google Shape;1505;p6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6" name="Google Shape;1506;p6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7" name="Google Shape;1507;p6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8" name="Google Shape;1508;p6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9" name="Google Shape;1509;p6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10" name="Google Shape;1510;p68"/>
          <p:cNvGrpSpPr/>
          <p:nvPr/>
        </p:nvGrpSpPr>
        <p:grpSpPr>
          <a:xfrm>
            <a:off x="0" y="3843757"/>
            <a:ext cx="12192000" cy="45719"/>
            <a:chOff x="0" y="6756401"/>
            <a:chExt cx="12192000" cy="114300"/>
          </a:xfrm>
        </p:grpSpPr>
        <p:sp>
          <p:nvSpPr>
            <p:cNvPr id="1511" name="Google Shape;1511;p6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2" name="Google Shape;1512;p6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3" name="Google Shape;1513;p6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4" name="Google Shape;1514;p6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5" name="Google Shape;1515;p6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16" name="Google Shape;1516;p68"/>
          <p:cNvSpPr>
            <a:spLocks noGrp="1"/>
          </p:cNvSpPr>
          <p:nvPr>
            <p:ph type="pic" idx="3"/>
          </p:nvPr>
        </p:nvSpPr>
        <p:spPr>
          <a:xfrm>
            <a:off x="4357688" y="1534935"/>
            <a:ext cx="3487737" cy="26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Mockup">
  <p:cSld name="Phone Mockup"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69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484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519" name="Google Shape;1519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20" name="Google Shape;1520;p6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521" name="Google Shape;1521;p6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2" name="Google Shape;1522;p6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23" name="Google Shape;1523;p6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524" name="Google Shape;1524;p6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5" name="Google Shape;1525;p6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26" name="Google Shape;1526;p6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27" name="Google Shape;1527;p6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8" name="Google Shape;1528;p6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9" name="Google Shape;1529;p6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0" name="Google Shape;1530;p6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1" name="Google Shape;1531;p6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32" name="Google Shape;1532;p69"/>
          <p:cNvGrpSpPr/>
          <p:nvPr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1533" name="Google Shape;1533;p6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4" name="Google Shape;1534;p6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5" name="Google Shape;1535;p6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6" name="Google Shape;1536;p6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7" name="Google Shape;1537;p6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38" name="Google Shape;1538;p69"/>
          <p:cNvSpPr>
            <a:spLocks noGrp="1"/>
          </p:cNvSpPr>
          <p:nvPr>
            <p:ph type="pic" idx="3"/>
          </p:nvPr>
        </p:nvSpPr>
        <p:spPr>
          <a:xfrm>
            <a:off x="1549400" y="1943100"/>
            <a:ext cx="1828800" cy="2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" name="Google Shape;19;p1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" name="Google Shape;20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25;p1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6" name="Google Shape;26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84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nership">
  <p:cSld name="Partnership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63" name="Google Shape;163;p1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64" name="Google Shape;164;p1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5" name="Google Shape;165;p1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6" name="Google Shape;166;p1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67" name="Google Shape;167;p1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8" name="Google Shape;168;p1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9" name="Google Shape;169;p1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70" name="Google Shape;170;p1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75" name="Google Shape;175;p1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76" name="Google Shape;176;p1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1" name="Google Shape;181;p18"/>
          <p:cNvSpPr>
            <a:spLocks noGrp="1"/>
          </p:cNvSpPr>
          <p:nvPr>
            <p:ph type="pic" idx="2"/>
          </p:nvPr>
        </p:nvSpPr>
        <p:spPr>
          <a:xfrm>
            <a:off x="1012755" y="2279803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>
            <a:spLocks noGrp="1"/>
          </p:cNvSpPr>
          <p:nvPr>
            <p:ph type="pic" idx="3"/>
          </p:nvPr>
        </p:nvSpPr>
        <p:spPr>
          <a:xfrm>
            <a:off x="3247354" y="227980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3" name="Google Shape;183;p18"/>
          <p:cNvSpPr>
            <a:spLocks noGrp="1"/>
          </p:cNvSpPr>
          <p:nvPr>
            <p:ph type="pic" idx="4"/>
          </p:nvPr>
        </p:nvSpPr>
        <p:spPr>
          <a:xfrm>
            <a:off x="5477053" y="227980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4" name="Google Shape;184;p18"/>
          <p:cNvSpPr>
            <a:spLocks noGrp="1"/>
          </p:cNvSpPr>
          <p:nvPr>
            <p:ph type="pic" idx="5"/>
          </p:nvPr>
        </p:nvSpPr>
        <p:spPr>
          <a:xfrm>
            <a:off x="7681198" y="227980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5" name="Google Shape;185;p18"/>
          <p:cNvSpPr>
            <a:spLocks noGrp="1"/>
          </p:cNvSpPr>
          <p:nvPr>
            <p:ph type="pic" idx="6"/>
          </p:nvPr>
        </p:nvSpPr>
        <p:spPr>
          <a:xfrm>
            <a:off x="9887007" y="227980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6" name="Google Shape;186;p18"/>
          <p:cNvSpPr>
            <a:spLocks noGrp="1"/>
          </p:cNvSpPr>
          <p:nvPr>
            <p:ph type="pic" idx="7"/>
          </p:nvPr>
        </p:nvSpPr>
        <p:spPr>
          <a:xfrm>
            <a:off x="2111550" y="317444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7" name="Google Shape;187;p18"/>
          <p:cNvSpPr>
            <a:spLocks noGrp="1"/>
          </p:cNvSpPr>
          <p:nvPr>
            <p:ph type="pic" idx="8"/>
          </p:nvPr>
        </p:nvSpPr>
        <p:spPr>
          <a:xfrm>
            <a:off x="4380924" y="317444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8" name="Google Shape;188;p18"/>
          <p:cNvSpPr>
            <a:spLocks noGrp="1"/>
          </p:cNvSpPr>
          <p:nvPr>
            <p:ph type="pic" idx="9"/>
          </p:nvPr>
        </p:nvSpPr>
        <p:spPr>
          <a:xfrm>
            <a:off x="6585069" y="317444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9" name="Google Shape;189;p18"/>
          <p:cNvSpPr>
            <a:spLocks noGrp="1"/>
          </p:cNvSpPr>
          <p:nvPr>
            <p:ph type="pic" idx="13"/>
          </p:nvPr>
        </p:nvSpPr>
        <p:spPr>
          <a:xfrm>
            <a:off x="8796442" y="317444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0" name="Google Shape;190;p18"/>
          <p:cNvSpPr>
            <a:spLocks noGrp="1"/>
          </p:cNvSpPr>
          <p:nvPr>
            <p:ph type="pic" idx="14"/>
          </p:nvPr>
        </p:nvSpPr>
        <p:spPr>
          <a:xfrm>
            <a:off x="3282129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1" name="Google Shape;191;p18"/>
          <p:cNvSpPr>
            <a:spLocks noGrp="1"/>
          </p:cNvSpPr>
          <p:nvPr>
            <p:ph type="pic" idx="15"/>
          </p:nvPr>
        </p:nvSpPr>
        <p:spPr>
          <a:xfrm>
            <a:off x="5511828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2" name="Google Shape;192;p18"/>
          <p:cNvSpPr>
            <a:spLocks noGrp="1"/>
          </p:cNvSpPr>
          <p:nvPr>
            <p:ph type="pic" idx="16"/>
          </p:nvPr>
        </p:nvSpPr>
        <p:spPr>
          <a:xfrm>
            <a:off x="7715973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3" name="Google Shape;193;p18"/>
          <p:cNvSpPr>
            <a:spLocks noGrp="1"/>
          </p:cNvSpPr>
          <p:nvPr>
            <p:ph type="pic" idx="17"/>
          </p:nvPr>
        </p:nvSpPr>
        <p:spPr>
          <a:xfrm>
            <a:off x="9921783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18"/>
          <p:cNvSpPr>
            <a:spLocks noGrp="1"/>
          </p:cNvSpPr>
          <p:nvPr>
            <p:ph type="pic" idx="18"/>
          </p:nvPr>
        </p:nvSpPr>
        <p:spPr>
          <a:xfrm>
            <a:off x="1012755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imonial">
  <p:cSld name="Testimonial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19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01" name="Google Shape;201;p1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02" name="Google Shape;202;p1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3" name="Google Shape;203;p1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4" name="Google Shape;204;p1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205" name="Google Shape;205;p1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6" name="Google Shape;206;p1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7" name="Google Shape;207;p1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8" name="Google Shape;208;p1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13" name="Google Shape;213;p1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14" name="Google Shape;214;p1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19" name="Google Shape;219;p19"/>
          <p:cNvSpPr>
            <a:spLocks noGrp="1"/>
          </p:cNvSpPr>
          <p:nvPr>
            <p:ph type="pic" idx="2"/>
          </p:nvPr>
        </p:nvSpPr>
        <p:spPr>
          <a:xfrm>
            <a:off x="514349" y="1938336"/>
            <a:ext cx="900000" cy="90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0" name="Google Shape;220;p19"/>
          <p:cNvSpPr>
            <a:spLocks noGrp="1"/>
          </p:cNvSpPr>
          <p:nvPr>
            <p:ph type="pic" idx="3"/>
          </p:nvPr>
        </p:nvSpPr>
        <p:spPr>
          <a:xfrm>
            <a:off x="8534399" y="1938336"/>
            <a:ext cx="900000" cy="90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1" name="Google Shape;221;p19"/>
          <p:cNvSpPr>
            <a:spLocks noGrp="1"/>
          </p:cNvSpPr>
          <p:nvPr>
            <p:ph type="pic" idx="4"/>
          </p:nvPr>
        </p:nvSpPr>
        <p:spPr>
          <a:xfrm>
            <a:off x="4610099" y="1938336"/>
            <a:ext cx="900000" cy="90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ient list">
  <p:cSld name="Client lis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4" name="Google Shape;224;p2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25" name="Google Shape;225;p2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6" name="Google Shape;226;p2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7" name="Google Shape;227;p2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228" name="Google Shape;228;p2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Google Shape;229;p2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0" name="Google Shape;230;p2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31" name="Google Shape;231;p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6" name="Google Shape;236;p2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37" name="Google Shape;237;p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42" name="Google Shape;242;p20"/>
          <p:cNvSpPr>
            <a:spLocks noGrp="1"/>
          </p:cNvSpPr>
          <p:nvPr>
            <p:ph type="pic" idx="2"/>
          </p:nvPr>
        </p:nvSpPr>
        <p:spPr>
          <a:xfrm>
            <a:off x="0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3" name="Google Shape;243;p20"/>
          <p:cNvSpPr>
            <a:spLocks noGrp="1"/>
          </p:cNvSpPr>
          <p:nvPr>
            <p:ph type="pic" idx="3"/>
          </p:nvPr>
        </p:nvSpPr>
        <p:spPr>
          <a:xfrm>
            <a:off x="121602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4" name="Google Shape;244;p20"/>
          <p:cNvSpPr>
            <a:spLocks noGrp="1"/>
          </p:cNvSpPr>
          <p:nvPr>
            <p:ph type="pic" idx="4"/>
          </p:nvPr>
        </p:nvSpPr>
        <p:spPr>
          <a:xfrm>
            <a:off x="2439988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5" name="Google Shape;245;p20"/>
          <p:cNvSpPr>
            <a:spLocks noGrp="1"/>
          </p:cNvSpPr>
          <p:nvPr>
            <p:ph type="pic" idx="5"/>
          </p:nvPr>
        </p:nvSpPr>
        <p:spPr>
          <a:xfrm>
            <a:off x="365442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6" name="Google Shape;246;p20"/>
          <p:cNvSpPr>
            <a:spLocks noGrp="1"/>
          </p:cNvSpPr>
          <p:nvPr>
            <p:ph type="pic" idx="6"/>
          </p:nvPr>
        </p:nvSpPr>
        <p:spPr>
          <a:xfrm>
            <a:off x="487997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7" name="Google Shape;247;p20"/>
          <p:cNvSpPr>
            <a:spLocks noGrp="1"/>
          </p:cNvSpPr>
          <p:nvPr>
            <p:ph type="pic" idx="7"/>
          </p:nvPr>
        </p:nvSpPr>
        <p:spPr>
          <a:xfrm>
            <a:off x="6094413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8" name="Google Shape;248;p20"/>
          <p:cNvSpPr>
            <a:spLocks noGrp="1"/>
          </p:cNvSpPr>
          <p:nvPr>
            <p:ph type="pic" idx="8"/>
          </p:nvPr>
        </p:nvSpPr>
        <p:spPr>
          <a:xfrm>
            <a:off x="731837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9" name="Google Shape;249;p20"/>
          <p:cNvSpPr>
            <a:spLocks noGrp="1"/>
          </p:cNvSpPr>
          <p:nvPr>
            <p:ph type="pic" idx="9"/>
          </p:nvPr>
        </p:nvSpPr>
        <p:spPr>
          <a:xfrm>
            <a:off x="8532813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0" name="Google Shape;250;p20"/>
          <p:cNvSpPr>
            <a:spLocks noGrp="1"/>
          </p:cNvSpPr>
          <p:nvPr>
            <p:ph type="pic" idx="13"/>
          </p:nvPr>
        </p:nvSpPr>
        <p:spPr>
          <a:xfrm>
            <a:off x="975677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1" name="Google Shape;251;p20"/>
          <p:cNvSpPr>
            <a:spLocks noGrp="1"/>
          </p:cNvSpPr>
          <p:nvPr>
            <p:ph type="pic" idx="14"/>
          </p:nvPr>
        </p:nvSpPr>
        <p:spPr>
          <a:xfrm>
            <a:off x="10971213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2" name="Google Shape;252;p20"/>
          <p:cNvSpPr>
            <a:spLocks noGrp="1"/>
          </p:cNvSpPr>
          <p:nvPr>
            <p:ph type="pic" idx="15"/>
          </p:nvPr>
        </p:nvSpPr>
        <p:spPr>
          <a:xfrm>
            <a:off x="0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3" name="Google Shape;253;p20"/>
          <p:cNvSpPr>
            <a:spLocks noGrp="1"/>
          </p:cNvSpPr>
          <p:nvPr>
            <p:ph type="pic" idx="16"/>
          </p:nvPr>
        </p:nvSpPr>
        <p:spPr>
          <a:xfrm>
            <a:off x="121602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4" name="Google Shape;254;p20"/>
          <p:cNvSpPr>
            <a:spLocks noGrp="1"/>
          </p:cNvSpPr>
          <p:nvPr>
            <p:ph type="pic" idx="17"/>
          </p:nvPr>
        </p:nvSpPr>
        <p:spPr>
          <a:xfrm>
            <a:off x="2439988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5" name="Google Shape;255;p20"/>
          <p:cNvSpPr>
            <a:spLocks noGrp="1"/>
          </p:cNvSpPr>
          <p:nvPr>
            <p:ph type="pic" idx="18"/>
          </p:nvPr>
        </p:nvSpPr>
        <p:spPr>
          <a:xfrm>
            <a:off x="365442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6" name="Google Shape;256;p20"/>
          <p:cNvSpPr>
            <a:spLocks noGrp="1"/>
          </p:cNvSpPr>
          <p:nvPr>
            <p:ph type="pic" idx="19"/>
          </p:nvPr>
        </p:nvSpPr>
        <p:spPr>
          <a:xfrm>
            <a:off x="487997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7" name="Google Shape;257;p20"/>
          <p:cNvSpPr>
            <a:spLocks noGrp="1"/>
          </p:cNvSpPr>
          <p:nvPr>
            <p:ph type="pic" idx="20"/>
          </p:nvPr>
        </p:nvSpPr>
        <p:spPr>
          <a:xfrm>
            <a:off x="6094413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8" name="Google Shape;258;p20"/>
          <p:cNvSpPr>
            <a:spLocks noGrp="1"/>
          </p:cNvSpPr>
          <p:nvPr>
            <p:ph type="pic" idx="21"/>
          </p:nvPr>
        </p:nvSpPr>
        <p:spPr>
          <a:xfrm>
            <a:off x="731837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9" name="Google Shape;259;p20"/>
          <p:cNvSpPr>
            <a:spLocks noGrp="1"/>
          </p:cNvSpPr>
          <p:nvPr>
            <p:ph type="pic" idx="22"/>
          </p:nvPr>
        </p:nvSpPr>
        <p:spPr>
          <a:xfrm>
            <a:off x="8532813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0" name="Google Shape;260;p20"/>
          <p:cNvSpPr>
            <a:spLocks noGrp="1"/>
          </p:cNvSpPr>
          <p:nvPr>
            <p:ph type="pic" idx="23"/>
          </p:nvPr>
        </p:nvSpPr>
        <p:spPr>
          <a:xfrm>
            <a:off x="975677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1" name="Google Shape;261;p20"/>
          <p:cNvSpPr>
            <a:spLocks noGrp="1"/>
          </p:cNvSpPr>
          <p:nvPr>
            <p:ph type="pic" idx="24"/>
          </p:nvPr>
        </p:nvSpPr>
        <p:spPr>
          <a:xfrm>
            <a:off x="10971213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2" name="Google Shape;262;p20"/>
          <p:cNvSpPr>
            <a:spLocks noGrp="1"/>
          </p:cNvSpPr>
          <p:nvPr>
            <p:ph type="pic" idx="25"/>
          </p:nvPr>
        </p:nvSpPr>
        <p:spPr>
          <a:xfrm>
            <a:off x="387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3" name="Google Shape;263;p20"/>
          <p:cNvSpPr>
            <a:spLocks noGrp="1"/>
          </p:cNvSpPr>
          <p:nvPr>
            <p:ph type="pic" idx="26"/>
          </p:nvPr>
        </p:nvSpPr>
        <p:spPr>
          <a:xfrm>
            <a:off x="121641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4" name="Google Shape;264;p20"/>
          <p:cNvSpPr>
            <a:spLocks noGrp="1"/>
          </p:cNvSpPr>
          <p:nvPr>
            <p:ph type="pic" idx="27"/>
          </p:nvPr>
        </p:nvSpPr>
        <p:spPr>
          <a:xfrm>
            <a:off x="2440375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5" name="Google Shape;265;p20"/>
          <p:cNvSpPr>
            <a:spLocks noGrp="1"/>
          </p:cNvSpPr>
          <p:nvPr>
            <p:ph type="pic" idx="28"/>
          </p:nvPr>
        </p:nvSpPr>
        <p:spPr>
          <a:xfrm>
            <a:off x="365481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6" name="Google Shape;266;p20"/>
          <p:cNvSpPr>
            <a:spLocks noGrp="1"/>
          </p:cNvSpPr>
          <p:nvPr>
            <p:ph type="pic" idx="29"/>
          </p:nvPr>
        </p:nvSpPr>
        <p:spPr>
          <a:xfrm>
            <a:off x="488036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7" name="Google Shape;267;p20"/>
          <p:cNvSpPr>
            <a:spLocks noGrp="1"/>
          </p:cNvSpPr>
          <p:nvPr>
            <p:ph type="pic" idx="30"/>
          </p:nvPr>
        </p:nvSpPr>
        <p:spPr>
          <a:xfrm>
            <a:off x="6094800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8" name="Google Shape;268;p20"/>
          <p:cNvSpPr>
            <a:spLocks noGrp="1"/>
          </p:cNvSpPr>
          <p:nvPr>
            <p:ph type="pic" idx="31"/>
          </p:nvPr>
        </p:nvSpPr>
        <p:spPr>
          <a:xfrm>
            <a:off x="731876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9" name="Google Shape;269;p20"/>
          <p:cNvSpPr>
            <a:spLocks noGrp="1"/>
          </p:cNvSpPr>
          <p:nvPr>
            <p:ph type="pic" idx="32"/>
          </p:nvPr>
        </p:nvSpPr>
        <p:spPr>
          <a:xfrm>
            <a:off x="8533200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0" name="Google Shape;270;p20"/>
          <p:cNvSpPr>
            <a:spLocks noGrp="1"/>
          </p:cNvSpPr>
          <p:nvPr>
            <p:ph type="pic" idx="33"/>
          </p:nvPr>
        </p:nvSpPr>
        <p:spPr>
          <a:xfrm>
            <a:off x="975716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1" name="Google Shape;271;p20"/>
          <p:cNvSpPr>
            <a:spLocks noGrp="1"/>
          </p:cNvSpPr>
          <p:nvPr>
            <p:ph type="pic" idx="34"/>
          </p:nvPr>
        </p:nvSpPr>
        <p:spPr>
          <a:xfrm>
            <a:off x="10971600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ptop Mockup">
  <p:cSld name="Laptop Mockup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2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2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78" name="Google Shape;278;p2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79" name="Google Shape;279;p2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0" name="Google Shape;280;p2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1" name="Google Shape;281;p2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282" name="Google Shape;282;p2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3" name="Google Shape;283;p2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4" name="Google Shape;284;p2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85" name="Google Shape;285;p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90" name="Google Shape;290;p2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91" name="Google Shape;291;p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96" name="Google Shape;296;p21"/>
          <p:cNvSpPr>
            <a:spLocks noGrp="1"/>
          </p:cNvSpPr>
          <p:nvPr>
            <p:ph type="pic" idx="2"/>
          </p:nvPr>
        </p:nvSpPr>
        <p:spPr>
          <a:xfrm>
            <a:off x="1457325" y="2028825"/>
            <a:ext cx="5676900" cy="367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Main Heading</a:t>
            </a:r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Sub Sub heading</a:t>
            </a:r>
          </a:p>
          <a:p>
            <a:pPr lvl="1"/>
            <a:endParaRPr dirty="0"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708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"/>
          <p:cNvSpPr txBox="1">
            <a:spLocks noGrp="1"/>
          </p:cNvSpPr>
          <p:nvPr>
            <p:ph type="ctrTitle"/>
          </p:nvPr>
        </p:nvSpPr>
        <p:spPr>
          <a:xfrm>
            <a:off x="739739" y="2748438"/>
            <a:ext cx="10685123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"/>
              <a:buNone/>
            </a:pPr>
            <a:r>
              <a:rPr lang="en-US" sz="5400" b="1" dirty="0"/>
              <a:t>Introduction</a:t>
            </a:r>
            <a:endParaRPr b="1" dirty="0"/>
          </a:p>
        </p:txBody>
      </p:sp>
      <p:sp>
        <p:nvSpPr>
          <p:cNvPr id="1545" name="Google Shape;1545;p1"/>
          <p:cNvSpPr/>
          <p:nvPr/>
        </p:nvSpPr>
        <p:spPr>
          <a:xfrm>
            <a:off x="5558145" y="3745935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6" name="Google Shape;1546;p1"/>
          <p:cNvSpPr/>
          <p:nvPr/>
        </p:nvSpPr>
        <p:spPr>
          <a:xfrm>
            <a:off x="5782140" y="3745935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7" name="Google Shape;1547;p1"/>
          <p:cNvSpPr/>
          <p:nvPr/>
        </p:nvSpPr>
        <p:spPr>
          <a:xfrm>
            <a:off x="6006135" y="3745935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8" name="Google Shape;1548;p1"/>
          <p:cNvSpPr/>
          <p:nvPr/>
        </p:nvSpPr>
        <p:spPr>
          <a:xfrm>
            <a:off x="6228604" y="3745935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9" name="Google Shape;1549;p1"/>
          <p:cNvSpPr/>
          <p:nvPr/>
        </p:nvSpPr>
        <p:spPr>
          <a:xfrm>
            <a:off x="6453724" y="3745935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544;p1">
            <a:extLst>
              <a:ext uri="{FF2B5EF4-FFF2-40B4-BE49-F238E27FC236}">
                <a16:creationId xmlns:a16="http://schemas.microsoft.com/office/drawing/2014/main" id="{B3D5E130-A856-B64E-A6F1-D378B77AC7A3}"/>
              </a:ext>
            </a:extLst>
          </p:cNvPr>
          <p:cNvSpPr txBox="1"/>
          <p:nvPr/>
        </p:nvSpPr>
        <p:spPr>
          <a:xfrm>
            <a:off x="4577034" y="3393014"/>
            <a:ext cx="3035300" cy="31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</a:pPr>
            <a:r>
              <a:rPr lang="en-US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Docker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4D593A-253F-CB41-A1F2-F840EC822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154" y="650443"/>
            <a:ext cx="1912900" cy="16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76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F8199B-316D-F546-94BE-FE158EF591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course, we will:</a:t>
            </a:r>
          </a:p>
          <a:p>
            <a:r>
              <a:rPr lang="en-US" dirty="0"/>
              <a:t>Pull Docker images from Docker Hub</a:t>
            </a:r>
          </a:p>
          <a:p>
            <a:r>
              <a:rPr lang="en-US" dirty="0"/>
              <a:t>Run and manage Docker containers</a:t>
            </a:r>
          </a:p>
          <a:p>
            <a:r>
              <a:rPr lang="en-US" dirty="0"/>
              <a:t>Persist container data</a:t>
            </a:r>
          </a:p>
          <a:p>
            <a:r>
              <a:rPr lang="en-US" dirty="0"/>
              <a:t>Create new Docker images</a:t>
            </a:r>
          </a:p>
          <a:p>
            <a:r>
              <a:rPr lang="en-US" dirty="0"/>
              <a:t>Understand Networking in Docker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7AD67D-5683-584F-AF4A-CAEFA082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DC755-B4A0-484B-A7EA-1D338067E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F8199B-316D-F546-94BE-FE158EF591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828813" algn="l"/>
              </a:tabLst>
            </a:pPr>
            <a:r>
              <a:rPr lang="en-US" b="1" dirty="0"/>
              <a:t>Chapter 0</a:t>
            </a:r>
            <a:r>
              <a:rPr lang="en-US" dirty="0"/>
              <a:t>	Introduction</a:t>
            </a:r>
          </a:p>
          <a:p>
            <a:pPr marL="0" indent="0">
              <a:buNone/>
              <a:tabLst>
                <a:tab pos="1828813" algn="l"/>
              </a:tabLst>
            </a:pPr>
            <a:r>
              <a:rPr lang="en-US" b="1" dirty="0"/>
              <a:t>Chapter 1</a:t>
            </a:r>
            <a:r>
              <a:rPr lang="en-US" dirty="0"/>
              <a:t>	Introduction to Docker</a:t>
            </a:r>
          </a:p>
          <a:p>
            <a:pPr marL="0" indent="0">
              <a:buNone/>
              <a:tabLst>
                <a:tab pos="1828813" algn="l"/>
              </a:tabLst>
            </a:pPr>
            <a:r>
              <a:rPr lang="en-US" b="1" dirty="0"/>
              <a:t>Chapter 2</a:t>
            </a:r>
            <a:r>
              <a:rPr lang="en-US" dirty="0"/>
              <a:t>	Container Life Cycle</a:t>
            </a:r>
          </a:p>
          <a:p>
            <a:pPr marL="0" indent="0">
              <a:buNone/>
              <a:tabLst>
                <a:tab pos="1828813" algn="l"/>
              </a:tabLst>
            </a:pPr>
            <a:r>
              <a:rPr lang="en-US" b="1" dirty="0"/>
              <a:t>Chapter 3</a:t>
            </a:r>
            <a:r>
              <a:rPr lang="en-US" dirty="0"/>
              <a:t>	Docker Build</a:t>
            </a:r>
          </a:p>
          <a:p>
            <a:pPr marL="0" indent="0">
              <a:buNone/>
              <a:tabLst>
                <a:tab pos="1828813" algn="l"/>
              </a:tabLst>
            </a:pPr>
            <a:r>
              <a:rPr lang="en-US" b="1" dirty="0"/>
              <a:t>Chapter 4</a:t>
            </a:r>
            <a:r>
              <a:rPr lang="en-US" dirty="0"/>
              <a:t>	Docker Data Volume</a:t>
            </a:r>
          </a:p>
          <a:p>
            <a:pPr marL="0" indent="0">
              <a:buNone/>
              <a:tabLst>
                <a:tab pos="1828813" algn="l"/>
              </a:tabLst>
            </a:pPr>
            <a:r>
              <a:rPr lang="en-US" b="1" dirty="0"/>
              <a:t>Chapter 5</a:t>
            </a:r>
            <a:r>
              <a:rPr lang="en-US"/>
              <a:t>	Networking</a:t>
            </a:r>
            <a:endParaRPr lang="en-US" dirty="0"/>
          </a:p>
          <a:p>
            <a:pPr marL="0" indent="0">
              <a:buNone/>
              <a:tabLst>
                <a:tab pos="1828813" algn="l"/>
              </a:tabLst>
            </a:pPr>
            <a:r>
              <a:rPr lang="en-US" b="1" dirty="0"/>
              <a:t>Chapter 6</a:t>
            </a:r>
            <a:r>
              <a:rPr lang="en-US" dirty="0"/>
              <a:t>	Course Summary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7AD67D-5683-584F-AF4A-CAEFA082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DC755-B4A0-484B-A7EA-1D338067E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3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theme/theme1.xml><?xml version="1.0" encoding="utf-8"?>
<a:theme xmlns:a="http://schemas.openxmlformats.org/drawingml/2006/main" name="Office Theme">
  <a:themeElements>
    <a:clrScheme name="Preview">
      <a:dk1>
        <a:srgbClr val="000000"/>
      </a:dk1>
      <a:lt1>
        <a:srgbClr val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71</Words>
  <Application>Microsoft Macintosh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Avenir Book</vt:lpstr>
      <vt:lpstr>Calibri</vt:lpstr>
      <vt:lpstr>Lato</vt:lpstr>
      <vt:lpstr>Open Sans</vt:lpstr>
      <vt:lpstr>Wingdings</vt:lpstr>
      <vt:lpstr>Office Theme</vt:lpstr>
      <vt:lpstr>Introduction</vt:lpstr>
      <vt:lpstr>Course Objectives</vt:lpstr>
      <vt:lpstr>Course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Muse</dc:creator>
  <cp:lastModifiedBy>Microsoft Office User</cp:lastModifiedBy>
  <cp:revision>118</cp:revision>
  <dcterms:created xsi:type="dcterms:W3CDTF">2015-01-25T15:51:40Z</dcterms:created>
  <dcterms:modified xsi:type="dcterms:W3CDTF">2021-06-17T20:38:17Z</dcterms:modified>
</cp:coreProperties>
</file>