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sldIdLst>
    <p:sldId id="260" r:id="rId2"/>
    <p:sldId id="263" r:id="rId3"/>
    <p:sldId id="285" r:id="rId4"/>
    <p:sldId id="286" r:id="rId5"/>
    <p:sldId id="257" r:id="rId6"/>
    <p:sldId id="258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94407"/>
  </p:normalViewPr>
  <p:slideViewPr>
    <p:cSldViewPr snapToGrid="0">
      <p:cViewPr varScale="1">
        <p:scale>
          <a:sx n="123" d="100"/>
          <a:sy n="123" d="100"/>
        </p:scale>
        <p:origin x="896" y="19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96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21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6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0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C Mockup">
  <p:cSld name="PC Mockup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04" name="Google Shape;304;p2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07" name="Google Shape;307;p2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1" name="Google Shape;321;p22"/>
          <p:cNvSpPr>
            <a:spLocks noGrp="1"/>
          </p:cNvSpPr>
          <p:nvPr>
            <p:ph type="pic" idx="2"/>
          </p:nvPr>
        </p:nvSpPr>
        <p:spPr>
          <a:xfrm>
            <a:off x="807660" y="2019300"/>
            <a:ext cx="4896000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 mockup">
  <p:cSld name="Browser mockup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29" name="Google Shape;329;p2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32" name="Google Shape;332;p2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4521200" y="2286000"/>
            <a:ext cx="2946400" cy="217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>
            <a:spLocks noGrp="1"/>
          </p:cNvSpPr>
          <p:nvPr>
            <p:ph type="pic" idx="3"/>
          </p:nvPr>
        </p:nvSpPr>
        <p:spPr>
          <a:xfrm>
            <a:off x="7450667" y="2172942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>
            <a:spLocks noGrp="1"/>
          </p:cNvSpPr>
          <p:nvPr>
            <p:ph type="pic" idx="4"/>
          </p:nvPr>
        </p:nvSpPr>
        <p:spPr>
          <a:xfrm>
            <a:off x="2013110" y="2172863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>
            <a:spLocks noGrp="1"/>
          </p:cNvSpPr>
          <p:nvPr>
            <p:ph type="pic" idx="5"/>
          </p:nvPr>
        </p:nvSpPr>
        <p:spPr>
          <a:xfrm>
            <a:off x="9538740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>
            <a:spLocks noGrp="1"/>
          </p:cNvSpPr>
          <p:nvPr>
            <p:ph type="pic" idx="6"/>
          </p:nvPr>
        </p:nvSpPr>
        <p:spPr>
          <a:xfrm>
            <a:off x="347481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7" name="Google Shape;357;p2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8" name="Google Shape;358;p2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61" name="Google Shape;361;p2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5" name="Google Shape;375;p24"/>
          <p:cNvSpPr>
            <a:spLocks noGrp="1"/>
          </p:cNvSpPr>
          <p:nvPr>
            <p:ph type="pic" idx="2"/>
          </p:nvPr>
        </p:nvSpPr>
        <p:spPr>
          <a:xfrm>
            <a:off x="679859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24"/>
          <p:cNvSpPr>
            <a:spLocks noGrp="1"/>
          </p:cNvSpPr>
          <p:nvPr>
            <p:ph type="pic" idx="3"/>
          </p:nvPr>
        </p:nvSpPr>
        <p:spPr>
          <a:xfrm>
            <a:off x="679859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7" name="Google Shape;377;p24"/>
          <p:cNvSpPr>
            <a:spLocks noGrp="1"/>
          </p:cNvSpPr>
          <p:nvPr>
            <p:ph type="pic" idx="4"/>
          </p:nvPr>
        </p:nvSpPr>
        <p:spPr>
          <a:xfrm>
            <a:off x="6079375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>
            <a:spLocks noGrp="1"/>
          </p:cNvSpPr>
          <p:nvPr>
            <p:ph type="pic" idx="5"/>
          </p:nvPr>
        </p:nvSpPr>
        <p:spPr>
          <a:xfrm>
            <a:off x="6079375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5" name="Google Shape;385;p2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86" name="Google Shape;386;p2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2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9" name="Google Shape;389;p2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92" name="Google Shape;392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98" name="Google Shape;398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3" name="Google Shape;403;p25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2">
  <p:cSld name="Meet the Team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14" name="Google Shape;414;p2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17" name="Google Shape;417;p2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20" name="Google Shape;420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26" name="Google Shape;426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1" name="Google Shape;431;p26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3">
  <p:cSld name="Meet the Team 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42" name="Google Shape;442;p2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45" name="Google Shape;445;p2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48" name="Google Shape;448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54" name="Google Shape;454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9" name="Google Shape;459;p27"/>
          <p:cNvSpPr>
            <a:spLocks noGrp="1"/>
          </p:cNvSpPr>
          <p:nvPr>
            <p:ph type="pic" idx="2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>
            <a:spLocks noGrp="1"/>
          </p:cNvSpPr>
          <p:nvPr>
            <p:ph type="pic" idx="3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1" name="Google Shape;461;p27"/>
          <p:cNvSpPr>
            <a:spLocks noGrp="1"/>
          </p:cNvSpPr>
          <p:nvPr>
            <p:ph type="pic" idx="4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>
            <a:spLocks noGrp="1"/>
          </p:cNvSpPr>
          <p:nvPr>
            <p:ph type="pic" idx="5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">
  <p:cSld name="Meet the Team 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70" name="Google Shape;470;p2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73" name="Google Shape;473;p2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2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76" name="Google Shape;476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82" name="Google Shape;482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28"/>
          <p:cNvSpPr>
            <a:spLocks noGrp="1"/>
          </p:cNvSpPr>
          <p:nvPr>
            <p:ph type="pic" idx="2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>
            <a:spLocks noGrp="1"/>
          </p:cNvSpPr>
          <p:nvPr>
            <p:ph type="pic" idx="3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>
            <a:spLocks noGrp="1"/>
          </p:cNvSpPr>
          <p:nvPr>
            <p:ph type="pic" idx="4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0" name="Google Shape;490;p28"/>
          <p:cNvSpPr>
            <a:spLocks noGrp="1"/>
          </p:cNvSpPr>
          <p:nvPr>
            <p:ph type="pic" idx="5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 the Team 2">
  <p:cSld name="3_Meet the Team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98" name="Google Shape;498;p2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01" name="Google Shape;501;p2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04" name="Google Shape;504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10" name="Google Shape;510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29"/>
          <p:cNvSpPr>
            <a:spLocks noGrp="1"/>
          </p:cNvSpPr>
          <p:nvPr>
            <p:ph type="pic" idx="2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>
            <a:spLocks noGrp="1"/>
          </p:cNvSpPr>
          <p:nvPr>
            <p:ph type="pic" idx="3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>
            <a:spLocks noGrp="1"/>
          </p:cNvSpPr>
          <p:nvPr>
            <p:ph type="pic" idx="4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>
            <a:spLocks noGrp="1"/>
          </p:cNvSpPr>
          <p:nvPr>
            <p:ph type="pic" idx="5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 2">
  <p:cSld name="4_Meet the Team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26" name="Google Shape;526;p3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29" name="Google Shape;529;p3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32" name="Google Shape;532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38" name="Google Shape;538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0"/>
          <p:cNvSpPr>
            <a:spLocks noGrp="1"/>
          </p:cNvSpPr>
          <p:nvPr>
            <p:ph type="pic" idx="2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4" name="Google Shape;544;p30"/>
          <p:cNvSpPr>
            <a:spLocks noGrp="1"/>
          </p:cNvSpPr>
          <p:nvPr>
            <p:ph type="pic" idx="3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5" name="Google Shape;545;p30"/>
          <p:cNvSpPr>
            <a:spLocks noGrp="1"/>
          </p:cNvSpPr>
          <p:nvPr>
            <p:ph type="pic" idx="4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6" name="Google Shape;546;p30"/>
          <p:cNvSpPr>
            <a:spLocks noGrp="1"/>
          </p:cNvSpPr>
          <p:nvPr>
            <p:ph type="pic" idx="5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eet the Team 2">
  <p:cSld name="5_Meet the Team 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3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54" name="Google Shape;554;p3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57" name="Google Shape;557;p3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31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2" name="Google Shape;572;p31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Meet the Team 2">
  <p:cSld name="6_Meet the Team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80" name="Google Shape;580;p3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83" name="Google Shape;583;p3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86" name="Google Shape;586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1" name="Google Shape;591;p3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92" name="Google Shape;592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7" name="Google Shape;597;p32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8" name="Google Shape;598;p32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eet the Team 2">
  <p:cSld name="7_Meet the Team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06" name="Google Shape;606;p3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8" name="Google Shape;608;p3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09" name="Google Shape;609;p3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12" name="Google Shape;612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3" name="Google Shape;623;p33"/>
          <p:cNvSpPr>
            <a:spLocks noGrp="1"/>
          </p:cNvSpPr>
          <p:nvPr>
            <p:ph type="pic" idx="2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eet the Team 2">
  <p:cSld name="8_Meet the Team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31" name="Google Shape;631;p3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34" name="Google Shape;634;p3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37" name="Google Shape;637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2" name="Google Shape;642;p3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43" name="Google Shape;643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8" name="Google Shape;648;p34"/>
          <p:cNvSpPr>
            <a:spLocks noGrp="1"/>
          </p:cNvSpPr>
          <p:nvPr>
            <p:ph type="pic" idx="2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eet the Team 2">
  <p:cSld name="9_Meet the Team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56" name="Google Shape;656;p3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59" name="Google Shape;659;p3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62" name="Google Shape;662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68" name="Google Shape;668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3" name="Google Shape;673;p35"/>
          <p:cNvSpPr>
            <a:spLocks noGrp="1"/>
          </p:cNvSpPr>
          <p:nvPr>
            <p:ph type="pic" idx="2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eet the Team 2">
  <p:cSld name="10_Meet the Team 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81" name="Google Shape;681;p3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84" name="Google Shape;684;p3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87" name="Google Shape;687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93" name="Google Shape;693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8" name="Google Shape;698;p36"/>
          <p:cNvSpPr>
            <a:spLocks noGrp="1"/>
          </p:cNvSpPr>
          <p:nvPr>
            <p:ph type="pic" idx="2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eet the Team 2">
  <p:cSld name="27_Meet the Team 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06" name="Google Shape;706;p3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3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09" name="Google Shape;709;p3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12" name="Google Shape;712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8" name="Google Shape;718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3" name="Google Shape;723;p37"/>
          <p:cNvSpPr>
            <a:spLocks noGrp="1"/>
          </p:cNvSpPr>
          <p:nvPr>
            <p:ph type="pic" idx="2"/>
          </p:nvPr>
        </p:nvSpPr>
        <p:spPr>
          <a:xfrm>
            <a:off x="469900" y="360331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37"/>
          <p:cNvSpPr>
            <a:spLocks noGrp="1"/>
          </p:cNvSpPr>
          <p:nvPr>
            <p:ph type="pic" idx="3"/>
          </p:nvPr>
        </p:nvSpPr>
        <p:spPr>
          <a:xfrm>
            <a:off x="6284004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5" name="Google Shape;725;p37"/>
          <p:cNvSpPr>
            <a:spLocks noGrp="1"/>
          </p:cNvSpPr>
          <p:nvPr>
            <p:ph type="pic" idx="4"/>
          </p:nvPr>
        </p:nvSpPr>
        <p:spPr>
          <a:xfrm>
            <a:off x="6284004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6" name="Google Shape;726;p37"/>
          <p:cNvSpPr>
            <a:spLocks noGrp="1"/>
          </p:cNvSpPr>
          <p:nvPr>
            <p:ph type="pic" idx="5"/>
          </p:nvPr>
        </p:nvSpPr>
        <p:spPr>
          <a:xfrm>
            <a:off x="3376952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>
            <a:spLocks noGrp="1"/>
          </p:cNvSpPr>
          <p:nvPr>
            <p:ph type="pic" idx="6"/>
          </p:nvPr>
        </p:nvSpPr>
        <p:spPr>
          <a:xfrm>
            <a:off x="3376952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8" name="Google Shape;728;p37"/>
          <p:cNvSpPr>
            <a:spLocks noGrp="1"/>
          </p:cNvSpPr>
          <p:nvPr>
            <p:ph type="pic" idx="7"/>
          </p:nvPr>
        </p:nvSpPr>
        <p:spPr>
          <a:xfrm>
            <a:off x="6284004" y="5492019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>
            <a:spLocks noGrp="1"/>
          </p:cNvSpPr>
          <p:nvPr>
            <p:ph type="pic" idx="8"/>
          </p:nvPr>
        </p:nvSpPr>
        <p:spPr>
          <a:xfrm>
            <a:off x="6284004" y="1747808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0" name="Google Shape;730;p37"/>
          <p:cNvSpPr>
            <a:spLocks noGrp="1"/>
          </p:cNvSpPr>
          <p:nvPr>
            <p:ph type="pic" idx="9"/>
          </p:nvPr>
        </p:nvSpPr>
        <p:spPr>
          <a:xfrm>
            <a:off x="9017679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>
            <a:spLocks noGrp="1"/>
          </p:cNvSpPr>
          <p:nvPr>
            <p:ph type="pic" idx="13"/>
          </p:nvPr>
        </p:nvSpPr>
        <p:spPr>
          <a:xfrm>
            <a:off x="9017679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Meet the Team 2">
  <p:cSld name="24_Meet the Team 2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3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8" name="Google Shape;738;p3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39" name="Google Shape;739;p3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1" name="Google Shape;741;p3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42" name="Google Shape;742;p3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4" name="Google Shape;744;p3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45" name="Google Shape;745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51" name="Google Shape;751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6" name="Google Shape;756;p38"/>
          <p:cNvSpPr>
            <a:spLocks noGrp="1"/>
          </p:cNvSpPr>
          <p:nvPr>
            <p:ph type="pic" idx="2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>
            <a:spLocks noGrp="1"/>
          </p:cNvSpPr>
          <p:nvPr>
            <p:ph type="pic" idx="3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8" name="Google Shape;758;p38"/>
          <p:cNvSpPr>
            <a:spLocks noGrp="1"/>
          </p:cNvSpPr>
          <p:nvPr>
            <p:ph type="pic" idx="4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>
            <a:spLocks noGrp="1"/>
          </p:cNvSpPr>
          <p:nvPr>
            <p:ph type="pic" idx="5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38"/>
          <p:cNvSpPr>
            <a:spLocks noGrp="1"/>
          </p:cNvSpPr>
          <p:nvPr>
            <p:ph type="pic" idx="6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1" name="Google Shape;761;p38"/>
          <p:cNvSpPr>
            <a:spLocks noGrp="1"/>
          </p:cNvSpPr>
          <p:nvPr>
            <p:ph type="pic" idx="7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2" name="Google Shape;762;p38"/>
          <p:cNvSpPr>
            <a:spLocks noGrp="1"/>
          </p:cNvSpPr>
          <p:nvPr>
            <p:ph type="pic" idx="8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eet the Team 2">
  <p:cSld name="26_Meet the Team 2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70" name="Google Shape;770;p3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3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3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73" name="Google Shape;773;p3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3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76" name="Google Shape;776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82" name="Google Shape;782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7" name="Google Shape;787;p39"/>
          <p:cNvSpPr>
            <a:spLocks noGrp="1"/>
          </p:cNvSpPr>
          <p:nvPr>
            <p:ph type="pic" idx="2"/>
          </p:nvPr>
        </p:nvSpPr>
        <p:spPr>
          <a:xfrm>
            <a:off x="743456" y="243734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8" name="Google Shape;788;p39"/>
          <p:cNvSpPr>
            <a:spLocks noGrp="1"/>
          </p:cNvSpPr>
          <p:nvPr>
            <p:ph type="pic" idx="3"/>
          </p:nvPr>
        </p:nvSpPr>
        <p:spPr>
          <a:xfrm>
            <a:off x="4778820" y="242751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9" name="Google Shape;789;p39"/>
          <p:cNvSpPr>
            <a:spLocks noGrp="1"/>
          </p:cNvSpPr>
          <p:nvPr>
            <p:ph type="pic" idx="4"/>
          </p:nvPr>
        </p:nvSpPr>
        <p:spPr>
          <a:xfrm>
            <a:off x="8638375" y="2437347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39"/>
          <p:cNvSpPr>
            <a:spLocks noGrp="1"/>
          </p:cNvSpPr>
          <p:nvPr>
            <p:ph type="pic" idx="5"/>
          </p:nvPr>
        </p:nvSpPr>
        <p:spPr>
          <a:xfrm>
            <a:off x="1295906" y="389141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1" name="Google Shape;791;p39"/>
          <p:cNvSpPr>
            <a:spLocks noGrp="1"/>
          </p:cNvSpPr>
          <p:nvPr>
            <p:ph type="pic" idx="6"/>
          </p:nvPr>
        </p:nvSpPr>
        <p:spPr>
          <a:xfrm>
            <a:off x="5331270" y="388158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2" name="Google Shape;792;p39"/>
          <p:cNvSpPr>
            <a:spLocks noGrp="1"/>
          </p:cNvSpPr>
          <p:nvPr>
            <p:ph type="pic" idx="7"/>
          </p:nvPr>
        </p:nvSpPr>
        <p:spPr>
          <a:xfrm>
            <a:off x="9190825" y="3891412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3" name="Google Shape;793;p39"/>
          <p:cNvSpPr>
            <a:spLocks noGrp="1"/>
          </p:cNvSpPr>
          <p:nvPr>
            <p:ph type="pic" idx="8"/>
          </p:nvPr>
        </p:nvSpPr>
        <p:spPr>
          <a:xfrm>
            <a:off x="1295906" y="524083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4" name="Google Shape;794;p39"/>
          <p:cNvSpPr>
            <a:spLocks noGrp="1"/>
          </p:cNvSpPr>
          <p:nvPr>
            <p:ph type="pic" idx="9"/>
          </p:nvPr>
        </p:nvSpPr>
        <p:spPr>
          <a:xfrm>
            <a:off x="5331270" y="523100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5" name="Google Shape;795;p39"/>
          <p:cNvSpPr>
            <a:spLocks noGrp="1"/>
          </p:cNvSpPr>
          <p:nvPr>
            <p:ph type="pic" idx="13"/>
          </p:nvPr>
        </p:nvSpPr>
        <p:spPr>
          <a:xfrm>
            <a:off x="9190825" y="5240836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Meet the Team 2">
  <p:cSld name="25_Meet the Team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03" name="Google Shape;803;p4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4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06" name="Google Shape;806;p4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4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09" name="Google Shape;809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15" name="Google Shape;815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0" name="Google Shape;820;p40"/>
          <p:cNvSpPr>
            <a:spLocks noGrp="1"/>
          </p:cNvSpPr>
          <p:nvPr>
            <p:ph type="pic" idx="2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1" name="Google Shape;821;p40"/>
          <p:cNvSpPr>
            <a:spLocks noGrp="1"/>
          </p:cNvSpPr>
          <p:nvPr>
            <p:ph type="pic" idx="3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>
            <a:spLocks noGrp="1"/>
          </p:cNvSpPr>
          <p:nvPr>
            <p:ph type="pic" idx="4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3" name="Google Shape;823;p40"/>
          <p:cNvSpPr>
            <a:spLocks noGrp="1"/>
          </p:cNvSpPr>
          <p:nvPr>
            <p:ph type="pic" idx="5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5">
  <p:cSld name="Portfolio 5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0" name="Google Shape;830;p4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1" name="Google Shape;831;p4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34" name="Google Shape;834;p4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37" name="Google Shape;837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43" name="Google Shape;843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8" name="Google Shape;848;p41"/>
          <p:cNvSpPr>
            <a:spLocks noGrp="1"/>
          </p:cNvSpPr>
          <p:nvPr>
            <p:ph type="pic" idx="2"/>
          </p:nvPr>
        </p:nvSpPr>
        <p:spPr>
          <a:xfrm>
            <a:off x="889621" y="1845324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9" name="Google Shape;849;p41"/>
          <p:cNvSpPr>
            <a:spLocks noGrp="1"/>
          </p:cNvSpPr>
          <p:nvPr>
            <p:ph type="pic" idx="3"/>
          </p:nvPr>
        </p:nvSpPr>
        <p:spPr>
          <a:xfrm>
            <a:off x="889621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0" name="Google Shape;850;p41"/>
          <p:cNvSpPr>
            <a:spLocks noGrp="1"/>
          </p:cNvSpPr>
          <p:nvPr>
            <p:ph type="pic" idx="4"/>
          </p:nvPr>
        </p:nvSpPr>
        <p:spPr>
          <a:xfrm>
            <a:off x="2761642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1" name="Google Shape;851;p41"/>
          <p:cNvSpPr>
            <a:spLocks noGrp="1"/>
          </p:cNvSpPr>
          <p:nvPr>
            <p:ph type="pic" idx="5"/>
          </p:nvPr>
        </p:nvSpPr>
        <p:spPr>
          <a:xfrm>
            <a:off x="4625395" y="1816749"/>
            <a:ext cx="2880000" cy="42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2" name="Google Shape;852;p41"/>
          <p:cNvSpPr>
            <a:spLocks noGrp="1"/>
          </p:cNvSpPr>
          <p:nvPr>
            <p:ph type="pic" idx="6"/>
          </p:nvPr>
        </p:nvSpPr>
        <p:spPr>
          <a:xfrm>
            <a:off x="7635853" y="394578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">
  <p:cSld name="Showcas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" name="Google Shape;83;p1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" name="Google Shape;86;p1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5" name="Google Shape;95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5"/>
          <p:cNvSpPr>
            <a:spLocks noGrp="1"/>
          </p:cNvSpPr>
          <p:nvPr>
            <p:ph type="pic" idx="2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3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4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5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6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7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2">
  <p:cSld name="Showcase 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60" name="Google Shape;860;p4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4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3" name="Google Shape;863;p4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5" name="Google Shape;865;p4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66" name="Google Shape;866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72" name="Google Shape;872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7" name="Google Shape;877;p42"/>
          <p:cNvSpPr>
            <a:spLocks noGrp="1"/>
          </p:cNvSpPr>
          <p:nvPr>
            <p:ph type="pic" idx="2"/>
          </p:nvPr>
        </p:nvSpPr>
        <p:spPr>
          <a:xfrm>
            <a:off x="889620" y="1772754"/>
            <a:ext cx="6297959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8" name="Google Shape;878;p42"/>
          <p:cNvSpPr>
            <a:spLocks noGrp="1"/>
          </p:cNvSpPr>
          <p:nvPr>
            <p:ph type="pic" idx="3"/>
          </p:nvPr>
        </p:nvSpPr>
        <p:spPr>
          <a:xfrm>
            <a:off x="889621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9" name="Google Shape;879;p42"/>
          <p:cNvSpPr>
            <a:spLocks noGrp="1"/>
          </p:cNvSpPr>
          <p:nvPr>
            <p:ph type="pic" idx="4"/>
          </p:nvPr>
        </p:nvSpPr>
        <p:spPr>
          <a:xfrm>
            <a:off x="3048600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0" name="Google Shape;880;p42"/>
          <p:cNvSpPr>
            <a:spLocks noGrp="1"/>
          </p:cNvSpPr>
          <p:nvPr>
            <p:ph type="pic" idx="5"/>
          </p:nvPr>
        </p:nvSpPr>
        <p:spPr>
          <a:xfrm>
            <a:off x="5207579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2">
  <p:cSld name="Portfolio 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7" name="Google Shape;887;p4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88" name="Google Shape;888;p4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4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0" name="Google Shape;890;p4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91" name="Google Shape;891;p4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4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4" name="Google Shape;894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9" name="Google Shape;899;p4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00" name="Google Shape;900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5" name="Google Shape;905;p43"/>
          <p:cNvSpPr>
            <a:spLocks noGrp="1"/>
          </p:cNvSpPr>
          <p:nvPr>
            <p:ph type="pic" idx="2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6" name="Google Shape;906;p43"/>
          <p:cNvSpPr>
            <a:spLocks noGrp="1"/>
          </p:cNvSpPr>
          <p:nvPr>
            <p:ph type="pic" idx="3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7" name="Google Shape;907;p43"/>
          <p:cNvSpPr>
            <a:spLocks noGrp="1"/>
          </p:cNvSpPr>
          <p:nvPr>
            <p:ph type="pic" idx="4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8" name="Google Shape;908;p43"/>
          <p:cNvSpPr>
            <a:spLocks noGrp="1"/>
          </p:cNvSpPr>
          <p:nvPr>
            <p:ph type="pic" idx="5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">
  <p:cSld name="Showcase 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16" name="Google Shape;916;p4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4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19" name="Google Shape;919;p4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22" name="Google Shape;922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7" name="Google Shape;927;p4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28" name="Google Shape;928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3" name="Google Shape;933;p44"/>
          <p:cNvSpPr>
            <a:spLocks noGrp="1"/>
          </p:cNvSpPr>
          <p:nvPr>
            <p:ph type="pic" idx="2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4" name="Google Shape;934;p44"/>
          <p:cNvSpPr>
            <a:spLocks noGrp="1"/>
          </p:cNvSpPr>
          <p:nvPr>
            <p:ph type="pic" idx="3"/>
          </p:nvPr>
        </p:nvSpPr>
        <p:spPr>
          <a:xfrm>
            <a:off x="592667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5" name="Google Shape;935;p44"/>
          <p:cNvSpPr>
            <a:spLocks noGrp="1"/>
          </p:cNvSpPr>
          <p:nvPr>
            <p:ph type="pic" idx="4"/>
          </p:nvPr>
        </p:nvSpPr>
        <p:spPr>
          <a:xfrm>
            <a:off x="2819133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44"/>
          <p:cNvSpPr>
            <a:spLocks noGrp="1"/>
          </p:cNvSpPr>
          <p:nvPr>
            <p:ph type="pic" idx="5"/>
          </p:nvPr>
        </p:nvSpPr>
        <p:spPr>
          <a:xfrm>
            <a:off x="5045599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7" name="Google Shape;937;p44"/>
          <p:cNvSpPr>
            <a:spLocks noGrp="1"/>
          </p:cNvSpPr>
          <p:nvPr>
            <p:ph type="pic" idx="6"/>
          </p:nvPr>
        </p:nvSpPr>
        <p:spPr>
          <a:xfrm>
            <a:off x="7272065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8" name="Google Shape;938;p44"/>
          <p:cNvSpPr>
            <a:spLocks noGrp="1"/>
          </p:cNvSpPr>
          <p:nvPr>
            <p:ph type="pic" idx="7"/>
          </p:nvPr>
        </p:nvSpPr>
        <p:spPr>
          <a:xfrm>
            <a:off x="9498531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 picture">
  <p:cSld name="Showcase 3 picture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5"/>
          <p:cNvSpPr/>
          <p:nvPr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5"/>
          <p:cNvSpPr/>
          <p:nvPr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4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49" name="Google Shape;949;p4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1" name="Google Shape;951;p4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52" name="Google Shape;952;p4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4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4" name="Google Shape;954;p4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55" name="Google Shape;955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0" name="Google Shape;960;p4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61" name="Google Shape;961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6" name="Google Shape;966;p45"/>
          <p:cNvSpPr>
            <a:spLocks noGrp="1"/>
          </p:cNvSpPr>
          <p:nvPr>
            <p:ph type="pic" idx="2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7" name="Google Shape;967;p45"/>
          <p:cNvSpPr>
            <a:spLocks noGrp="1"/>
          </p:cNvSpPr>
          <p:nvPr>
            <p:ph type="pic" idx="3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8" name="Google Shape;968;p45"/>
          <p:cNvSpPr>
            <a:spLocks noGrp="1"/>
          </p:cNvSpPr>
          <p:nvPr>
            <p:ph type="pic" idx="4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Picture Portfolio">
  <p:cSld name="10 Picture Portfolio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4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76" name="Google Shape;976;p4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4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4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79" name="Google Shape;979;p4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82" name="Google Shape;982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88" name="Google Shape;988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3" name="Google Shape;993;p46"/>
          <p:cNvSpPr>
            <a:spLocks noGrp="1"/>
          </p:cNvSpPr>
          <p:nvPr>
            <p:ph type="pic" idx="2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4" name="Google Shape;994;p46"/>
          <p:cNvSpPr>
            <a:spLocks noGrp="1"/>
          </p:cNvSpPr>
          <p:nvPr>
            <p:ph type="pic" idx="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5" name="Google Shape;995;p46"/>
          <p:cNvSpPr>
            <a:spLocks noGrp="1"/>
          </p:cNvSpPr>
          <p:nvPr>
            <p:ph type="pic" idx="4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6" name="Google Shape;996;p46"/>
          <p:cNvSpPr>
            <a:spLocks noGrp="1"/>
          </p:cNvSpPr>
          <p:nvPr>
            <p:ph type="pic" idx="5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7" name="Google Shape;997;p46"/>
          <p:cNvSpPr>
            <a:spLocks noGrp="1"/>
          </p:cNvSpPr>
          <p:nvPr>
            <p:ph type="pic" idx="6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>
            <a:spLocks noGrp="1"/>
          </p:cNvSpPr>
          <p:nvPr>
            <p:ph type="pic" idx="7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9" name="Google Shape;999;p46"/>
          <p:cNvSpPr>
            <a:spLocks noGrp="1"/>
          </p:cNvSpPr>
          <p:nvPr>
            <p:ph type="pic" idx="8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0" name="Google Shape;1000;p46"/>
          <p:cNvSpPr>
            <a:spLocks noGrp="1"/>
          </p:cNvSpPr>
          <p:nvPr>
            <p:ph type="pic" idx="9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1" name="Google Shape;1001;p46"/>
          <p:cNvSpPr>
            <a:spLocks noGrp="1"/>
          </p:cNvSpPr>
          <p:nvPr>
            <p:ph type="pic" idx="13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2" name="Google Shape;1002;p46"/>
          <p:cNvSpPr>
            <a:spLocks noGrp="1"/>
          </p:cNvSpPr>
          <p:nvPr>
            <p:ph type="pic" idx="14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3">
  <p:cSld name="Portfolio 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4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10" name="Google Shape;1010;p4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4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13" name="Google Shape;1013;p4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4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5" name="Google Shape;1015;p4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16" name="Google Shape;1016;p4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1" name="Google Shape;1021;p47"/>
          <p:cNvSpPr>
            <a:spLocks noGrp="1"/>
          </p:cNvSpPr>
          <p:nvPr>
            <p:ph type="pic" idx="2"/>
          </p:nvPr>
        </p:nvSpPr>
        <p:spPr>
          <a:xfrm>
            <a:off x="0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2" name="Google Shape;1022;p47"/>
          <p:cNvSpPr>
            <a:spLocks noGrp="1"/>
          </p:cNvSpPr>
          <p:nvPr>
            <p:ph type="pic" idx="3"/>
          </p:nvPr>
        </p:nvSpPr>
        <p:spPr>
          <a:xfrm>
            <a:off x="2037319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3" name="Google Shape;1023;p47"/>
          <p:cNvSpPr>
            <a:spLocks noGrp="1"/>
          </p:cNvSpPr>
          <p:nvPr>
            <p:ph type="pic" idx="4"/>
          </p:nvPr>
        </p:nvSpPr>
        <p:spPr>
          <a:xfrm>
            <a:off x="4071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4" name="Google Shape;1024;p47"/>
          <p:cNvSpPr>
            <a:spLocks noGrp="1"/>
          </p:cNvSpPr>
          <p:nvPr>
            <p:ph type="pic" idx="5"/>
          </p:nvPr>
        </p:nvSpPr>
        <p:spPr>
          <a:xfrm>
            <a:off x="6108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5" name="Google Shape;1025;p47"/>
          <p:cNvSpPr>
            <a:spLocks noGrp="1"/>
          </p:cNvSpPr>
          <p:nvPr>
            <p:ph type="pic" idx="6"/>
          </p:nvPr>
        </p:nvSpPr>
        <p:spPr>
          <a:xfrm>
            <a:off x="8139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6" name="Google Shape;1026;p47"/>
          <p:cNvSpPr>
            <a:spLocks noGrp="1"/>
          </p:cNvSpPr>
          <p:nvPr>
            <p:ph type="pic" idx="7"/>
          </p:nvPr>
        </p:nvSpPr>
        <p:spPr>
          <a:xfrm>
            <a:off x="10176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4 picture">
  <p:cSld name="Showcase 4 pictur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34" name="Google Shape;1034;p4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37" name="Google Shape;1037;p4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40" name="Google Shape;1040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46" name="Google Shape;1046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8"/>
          <p:cNvSpPr>
            <a:spLocks noGrp="1"/>
          </p:cNvSpPr>
          <p:nvPr>
            <p:ph type="pic" idx="2"/>
          </p:nvPr>
        </p:nvSpPr>
        <p:spPr>
          <a:xfrm>
            <a:off x="845760" y="1761317"/>
            <a:ext cx="3192839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52" name="Google Shape;1052;p48"/>
          <p:cNvSpPr>
            <a:spLocks noGrp="1"/>
          </p:cNvSpPr>
          <p:nvPr>
            <p:ph type="pic" idx="3"/>
          </p:nvPr>
        </p:nvSpPr>
        <p:spPr>
          <a:xfrm>
            <a:off x="4178300" y="1760538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3" name="Google Shape;1053;p48"/>
          <p:cNvSpPr>
            <a:spLocks noGrp="1"/>
          </p:cNvSpPr>
          <p:nvPr>
            <p:ph type="pic" idx="4"/>
          </p:nvPr>
        </p:nvSpPr>
        <p:spPr>
          <a:xfrm>
            <a:off x="4178300" y="3987405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4" name="Google Shape;1054;p48"/>
          <p:cNvSpPr>
            <a:spLocks noGrp="1"/>
          </p:cNvSpPr>
          <p:nvPr>
            <p:ph type="pic" idx="5"/>
          </p:nvPr>
        </p:nvSpPr>
        <p:spPr>
          <a:xfrm>
            <a:off x="6921500" y="1760538"/>
            <a:ext cx="4203700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Tablet Mockup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62" name="Google Shape;1062;p4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4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4" name="Google Shape;1064;p4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65" name="Google Shape;1065;p4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4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68" name="Google Shape;1068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74" name="Google Shape;1074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9" name="Google Shape;1079;p49"/>
          <p:cNvSpPr>
            <a:spLocks noGrp="1"/>
          </p:cNvSpPr>
          <p:nvPr>
            <p:ph type="pic" idx="2"/>
          </p:nvPr>
        </p:nvSpPr>
        <p:spPr>
          <a:xfrm>
            <a:off x="4757361" y="2195736"/>
            <a:ext cx="2710240" cy="35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2">
  <p:cSld name="Tablet mockup 2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86" name="Google Shape;1086;p5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5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89" name="Google Shape;1089;p5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5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92" name="Google Shape;1092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98" name="Google Shape;1098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3" name="Google Shape;1103;p50"/>
          <p:cNvSpPr>
            <a:spLocks noGrp="1"/>
          </p:cNvSpPr>
          <p:nvPr>
            <p:ph type="pic" idx="2"/>
          </p:nvPr>
        </p:nvSpPr>
        <p:spPr>
          <a:xfrm>
            <a:off x="4506516" y="2316656"/>
            <a:ext cx="3265884" cy="43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0" name="Google Shape;1110;p5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11" name="Google Shape;1111;p5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2" name="Google Shape;1112;p5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3" name="Google Shape;1113;p5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14" name="Google Shape;1114;p5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" name="Google Shape;113;p1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6" name="Google Shape;116;p1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eet the Team 2">
  <p:cSld name="2_Meet the Team 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5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5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35" name="Google Shape;1135;p5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6" name="Google Shape;1136;p5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5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39" name="Google Shape;1139;p5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0" name="Google Shape;1140;p5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42" name="Google Shape;1142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48" name="Google Shape;1148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53" name="Google Shape;1153;p52"/>
          <p:cNvSpPr>
            <a:spLocks noGrp="1"/>
          </p:cNvSpPr>
          <p:nvPr>
            <p:ph type="pic" idx="2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4" name="Google Shape;1154;p52"/>
          <p:cNvSpPr>
            <a:spLocks noGrp="1"/>
          </p:cNvSpPr>
          <p:nvPr>
            <p:ph type="pic" idx="3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5" name="Google Shape;1155;p52"/>
          <p:cNvSpPr>
            <a:spLocks noGrp="1"/>
          </p:cNvSpPr>
          <p:nvPr>
            <p:ph type="pic" idx="4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6" name="Google Shape;1156;p52"/>
          <p:cNvSpPr>
            <a:spLocks noGrp="1"/>
          </p:cNvSpPr>
          <p:nvPr>
            <p:ph type="pic" idx="5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7" name="Google Shape;1157;p52"/>
          <p:cNvSpPr>
            <a:spLocks noGrp="1"/>
          </p:cNvSpPr>
          <p:nvPr>
            <p:ph type="pic" idx="6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8" name="Google Shape;1158;p52"/>
          <p:cNvSpPr>
            <a:spLocks noGrp="1"/>
          </p:cNvSpPr>
          <p:nvPr>
            <p:ph type="pic" idx="7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9" name="Google Shape;1159;p52"/>
          <p:cNvSpPr>
            <a:spLocks noGrp="1"/>
          </p:cNvSpPr>
          <p:nvPr>
            <p:ph type="pic" idx="8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0" name="Google Shape;1160;p52"/>
          <p:cNvSpPr>
            <a:spLocks noGrp="1"/>
          </p:cNvSpPr>
          <p:nvPr>
            <p:ph type="pic" idx="9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et the Team 2">
  <p:cSld name="1_Meet the Team 2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7" name="Google Shape;1167;p5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68" name="Google Shape;1168;p5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71" name="Google Shape;1171;p5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5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74" name="Google Shape;1174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80" name="Google Shape;1180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5" name="Google Shape;1185;p53"/>
          <p:cNvSpPr>
            <a:spLocks noGrp="1"/>
          </p:cNvSpPr>
          <p:nvPr>
            <p:ph type="pic" idx="2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6" name="Google Shape;1186;p53"/>
          <p:cNvSpPr>
            <a:spLocks noGrp="1"/>
          </p:cNvSpPr>
          <p:nvPr>
            <p:ph type="pic" idx="3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7" name="Google Shape;1187;p53"/>
          <p:cNvSpPr>
            <a:spLocks noGrp="1"/>
          </p:cNvSpPr>
          <p:nvPr>
            <p:ph type="pic" idx="4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8" name="Google Shape;1188;p53"/>
          <p:cNvSpPr>
            <a:spLocks noGrp="1"/>
          </p:cNvSpPr>
          <p:nvPr>
            <p:ph type="pic" idx="5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9" name="Google Shape;1189;p53"/>
          <p:cNvSpPr>
            <a:spLocks noGrp="1"/>
          </p:cNvSpPr>
          <p:nvPr>
            <p:ph type="pic" idx="6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0" name="Google Shape;1190;p53"/>
          <p:cNvSpPr>
            <a:spLocks noGrp="1"/>
          </p:cNvSpPr>
          <p:nvPr>
            <p:ph type="pic" idx="7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1" name="Google Shape;1191;p53"/>
          <p:cNvSpPr>
            <a:spLocks noGrp="1"/>
          </p:cNvSpPr>
          <p:nvPr>
            <p:ph type="pic" idx="8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2" name="Google Shape;1192;p53"/>
          <p:cNvSpPr>
            <a:spLocks noGrp="1"/>
          </p:cNvSpPr>
          <p:nvPr>
            <p:ph type="pic" idx="9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53"/>
          <p:cNvSpPr>
            <a:spLocks noGrp="1"/>
          </p:cNvSpPr>
          <p:nvPr>
            <p:ph type="pic" idx="13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icture Placeholder">
  <p:cSld name="Full Picture Placeholder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6" name="Google Shape;1196;p54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54"/>
          <p:cNvSpPr>
            <a:spLocks noGrp="1"/>
          </p:cNvSpPr>
          <p:nvPr>
            <p:ph type="pic" idx="4"/>
          </p:nvPr>
        </p:nvSpPr>
        <p:spPr>
          <a:xfrm>
            <a:off x="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8" name="Google Shape;1198;p54"/>
          <p:cNvSpPr>
            <a:spLocks noGrp="1"/>
          </p:cNvSpPr>
          <p:nvPr>
            <p:ph type="pic" idx="5"/>
          </p:nvPr>
        </p:nvSpPr>
        <p:spPr>
          <a:xfrm>
            <a:off x="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54"/>
          <p:cNvSpPr>
            <a:spLocks noGrp="1"/>
          </p:cNvSpPr>
          <p:nvPr>
            <p:ph type="pic" idx="6"/>
          </p:nvPr>
        </p:nvSpPr>
        <p:spPr>
          <a:xfrm>
            <a:off x="1524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0" name="Google Shape;1200;p54"/>
          <p:cNvSpPr>
            <a:spLocks noGrp="1"/>
          </p:cNvSpPr>
          <p:nvPr>
            <p:ph type="pic" idx="7"/>
          </p:nvPr>
        </p:nvSpPr>
        <p:spPr>
          <a:xfrm>
            <a:off x="1524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54"/>
          <p:cNvSpPr>
            <a:spLocks noGrp="1"/>
          </p:cNvSpPr>
          <p:nvPr>
            <p:ph type="pic" idx="8"/>
          </p:nvPr>
        </p:nvSpPr>
        <p:spPr>
          <a:xfrm>
            <a:off x="1524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2" name="Google Shape;1202;p54"/>
          <p:cNvSpPr>
            <a:spLocks noGrp="1"/>
          </p:cNvSpPr>
          <p:nvPr>
            <p:ph type="pic" idx="9"/>
          </p:nvPr>
        </p:nvSpPr>
        <p:spPr>
          <a:xfrm>
            <a:off x="1524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54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4" name="Google Shape;1204;p54"/>
          <p:cNvSpPr>
            <a:spLocks noGrp="1"/>
          </p:cNvSpPr>
          <p:nvPr>
            <p:ph type="pic" idx="14"/>
          </p:nvPr>
        </p:nvSpPr>
        <p:spPr>
          <a:xfrm>
            <a:off x="3048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5" name="Google Shape;1205;p54"/>
          <p:cNvSpPr>
            <a:spLocks noGrp="1"/>
          </p:cNvSpPr>
          <p:nvPr>
            <p:ph type="pic" idx="15"/>
          </p:nvPr>
        </p:nvSpPr>
        <p:spPr>
          <a:xfrm>
            <a:off x="3048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6" name="Google Shape;1206;p54"/>
          <p:cNvSpPr>
            <a:spLocks noGrp="1"/>
          </p:cNvSpPr>
          <p:nvPr>
            <p:ph type="pic" idx="16"/>
          </p:nvPr>
        </p:nvSpPr>
        <p:spPr>
          <a:xfrm>
            <a:off x="3048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7" name="Google Shape;1207;p54"/>
          <p:cNvSpPr>
            <a:spLocks noGrp="1"/>
          </p:cNvSpPr>
          <p:nvPr>
            <p:ph type="pic" idx="17"/>
          </p:nvPr>
        </p:nvSpPr>
        <p:spPr>
          <a:xfrm>
            <a:off x="4572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8" name="Google Shape;1208;p54"/>
          <p:cNvSpPr>
            <a:spLocks noGrp="1"/>
          </p:cNvSpPr>
          <p:nvPr>
            <p:ph type="pic" idx="18"/>
          </p:nvPr>
        </p:nvSpPr>
        <p:spPr>
          <a:xfrm>
            <a:off x="4572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9" name="Google Shape;1209;p54"/>
          <p:cNvSpPr>
            <a:spLocks noGrp="1"/>
          </p:cNvSpPr>
          <p:nvPr>
            <p:ph type="pic" idx="19"/>
          </p:nvPr>
        </p:nvSpPr>
        <p:spPr>
          <a:xfrm>
            <a:off x="4572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0" name="Google Shape;1210;p54"/>
          <p:cNvSpPr>
            <a:spLocks noGrp="1"/>
          </p:cNvSpPr>
          <p:nvPr>
            <p:ph type="pic" idx="20"/>
          </p:nvPr>
        </p:nvSpPr>
        <p:spPr>
          <a:xfrm>
            <a:off x="4572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1" name="Google Shape;1211;p54"/>
          <p:cNvSpPr>
            <a:spLocks noGrp="1"/>
          </p:cNvSpPr>
          <p:nvPr>
            <p:ph type="pic" idx="21"/>
          </p:nvPr>
        </p:nvSpPr>
        <p:spPr>
          <a:xfrm>
            <a:off x="6105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2" name="Google Shape;1212;p54"/>
          <p:cNvSpPr>
            <a:spLocks noGrp="1"/>
          </p:cNvSpPr>
          <p:nvPr>
            <p:ph type="pic" idx="22"/>
          </p:nvPr>
        </p:nvSpPr>
        <p:spPr>
          <a:xfrm>
            <a:off x="6105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3" name="Google Shape;1213;p54"/>
          <p:cNvSpPr>
            <a:spLocks noGrp="1"/>
          </p:cNvSpPr>
          <p:nvPr>
            <p:ph type="pic" idx="23"/>
          </p:nvPr>
        </p:nvSpPr>
        <p:spPr>
          <a:xfrm>
            <a:off x="6105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4" name="Google Shape;1214;p54"/>
          <p:cNvSpPr>
            <a:spLocks noGrp="1"/>
          </p:cNvSpPr>
          <p:nvPr>
            <p:ph type="pic" idx="24"/>
          </p:nvPr>
        </p:nvSpPr>
        <p:spPr>
          <a:xfrm>
            <a:off x="6105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5" name="Google Shape;1215;p54"/>
          <p:cNvSpPr>
            <a:spLocks noGrp="1"/>
          </p:cNvSpPr>
          <p:nvPr>
            <p:ph type="pic" idx="25"/>
          </p:nvPr>
        </p:nvSpPr>
        <p:spPr>
          <a:xfrm>
            <a:off x="7629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6" name="Google Shape;1216;p54"/>
          <p:cNvSpPr>
            <a:spLocks noGrp="1"/>
          </p:cNvSpPr>
          <p:nvPr>
            <p:ph type="pic" idx="26"/>
          </p:nvPr>
        </p:nvSpPr>
        <p:spPr>
          <a:xfrm>
            <a:off x="7629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7" name="Google Shape;1217;p54"/>
          <p:cNvSpPr>
            <a:spLocks noGrp="1"/>
          </p:cNvSpPr>
          <p:nvPr>
            <p:ph type="pic" idx="27"/>
          </p:nvPr>
        </p:nvSpPr>
        <p:spPr>
          <a:xfrm>
            <a:off x="7629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8" name="Google Shape;1218;p54"/>
          <p:cNvSpPr>
            <a:spLocks noGrp="1"/>
          </p:cNvSpPr>
          <p:nvPr>
            <p:ph type="pic" idx="28"/>
          </p:nvPr>
        </p:nvSpPr>
        <p:spPr>
          <a:xfrm>
            <a:off x="7629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9" name="Google Shape;1219;p54"/>
          <p:cNvSpPr>
            <a:spLocks noGrp="1"/>
          </p:cNvSpPr>
          <p:nvPr>
            <p:ph type="pic" idx="29"/>
          </p:nvPr>
        </p:nvSpPr>
        <p:spPr>
          <a:xfrm>
            <a:off x="9153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0" name="Google Shape;1220;p54"/>
          <p:cNvSpPr>
            <a:spLocks noGrp="1"/>
          </p:cNvSpPr>
          <p:nvPr>
            <p:ph type="pic" idx="30"/>
          </p:nvPr>
        </p:nvSpPr>
        <p:spPr>
          <a:xfrm>
            <a:off x="9153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1" name="Google Shape;1221;p54"/>
          <p:cNvSpPr>
            <a:spLocks noGrp="1"/>
          </p:cNvSpPr>
          <p:nvPr>
            <p:ph type="pic" idx="31"/>
          </p:nvPr>
        </p:nvSpPr>
        <p:spPr>
          <a:xfrm>
            <a:off x="9153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2" name="Google Shape;1222;p54"/>
          <p:cNvSpPr>
            <a:spLocks noGrp="1"/>
          </p:cNvSpPr>
          <p:nvPr>
            <p:ph type="pic" idx="32"/>
          </p:nvPr>
        </p:nvSpPr>
        <p:spPr>
          <a:xfrm>
            <a:off x="9153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3" name="Google Shape;1223;p54"/>
          <p:cNvSpPr>
            <a:spLocks noGrp="1"/>
          </p:cNvSpPr>
          <p:nvPr>
            <p:ph type="pic" idx="33"/>
          </p:nvPr>
        </p:nvSpPr>
        <p:spPr>
          <a:xfrm>
            <a:off x="10677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4" name="Google Shape;1224;p54"/>
          <p:cNvSpPr>
            <a:spLocks noGrp="1"/>
          </p:cNvSpPr>
          <p:nvPr>
            <p:ph type="pic" idx="34"/>
          </p:nvPr>
        </p:nvSpPr>
        <p:spPr>
          <a:xfrm>
            <a:off x="10677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5" name="Google Shape;1225;p54"/>
          <p:cNvSpPr>
            <a:spLocks noGrp="1"/>
          </p:cNvSpPr>
          <p:nvPr>
            <p:ph type="pic" idx="35"/>
          </p:nvPr>
        </p:nvSpPr>
        <p:spPr>
          <a:xfrm>
            <a:off x="10677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6" name="Google Shape;1226;p54"/>
          <p:cNvSpPr>
            <a:spLocks noGrp="1"/>
          </p:cNvSpPr>
          <p:nvPr>
            <p:ph type="pic" idx="36"/>
          </p:nvPr>
        </p:nvSpPr>
        <p:spPr>
          <a:xfrm>
            <a:off x="10677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Picture Placeholder">
  <p:cSld name="1_Full Picture Placeholder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9" name="Google Shape;1229;p55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0" name="Google Shape;1230;p5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1" name="Google Shape;1231;p55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2" name="Google Shape;1232;p55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3" name="Google Shape;1233;p55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4" name="Google Shape;1234;p5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5" name="Google Shape;1235;p55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6" name="Google Shape;1236;p55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55"/>
          <p:cNvSpPr>
            <a:spLocks noGrp="1"/>
          </p:cNvSpPr>
          <p:nvPr>
            <p:ph type="pic" idx="14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55"/>
          <p:cNvSpPr>
            <a:spLocks noGrp="1"/>
          </p:cNvSpPr>
          <p:nvPr>
            <p:ph type="pic" idx="15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55"/>
          <p:cNvSpPr>
            <a:spLocks noGrp="1"/>
          </p:cNvSpPr>
          <p:nvPr>
            <p:ph type="pic" idx="16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5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1" name="Google Shape;1241;p55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2" name="Google Shape;1242;p55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3" name="Google Shape;1243;p55"/>
          <p:cNvSpPr>
            <a:spLocks noGrp="1"/>
          </p:cNvSpPr>
          <p:nvPr>
            <p:ph type="pic" idx="20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4" name="Google Shape;1244;p55"/>
          <p:cNvSpPr>
            <a:spLocks noGrp="1"/>
          </p:cNvSpPr>
          <p:nvPr>
            <p:ph type="pic" idx="21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5" name="Google Shape;1245;p55"/>
          <p:cNvSpPr>
            <a:spLocks noGrp="1"/>
          </p:cNvSpPr>
          <p:nvPr>
            <p:ph type="pic" idx="22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52" name="Google Shape;1252;p5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4" name="Google Shape;1254;p5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55" name="Google Shape;1255;p5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5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7" name="Google Shape;1257;p57"/>
          <p:cNvSpPr>
            <a:spLocks noGrp="1"/>
          </p:cNvSpPr>
          <p:nvPr>
            <p:ph type="pic" idx="2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body" idx="1"/>
          </p:nvPr>
        </p:nvSpPr>
        <p:spPr>
          <a:xfrm>
            <a:off x="2481263" y="4050168"/>
            <a:ext cx="7229475" cy="17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59" name="Google Shape;1259;p5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60" name="Google Shape;1260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66" name="Google Shape;1266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3" name="Google Shape;127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58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5" name="Google Shape;1275;p5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76" name="Google Shape;1276;p5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7" name="Google Shape;1277;p5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91" name="Google Shape;1291;p5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hand mockup">
  <p:cSld name="Phone with hand mockup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>
            <a:spLocks noGrp="1"/>
          </p:cNvSpPr>
          <p:nvPr>
            <p:ph type="pic" idx="2"/>
          </p:nvPr>
        </p:nvSpPr>
        <p:spPr>
          <a:xfrm>
            <a:off x="0" y="46038"/>
            <a:ext cx="5362575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9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8" name="Google Shape;1298;p5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99" name="Google Shape;1299;p5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5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5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02" name="Google Shape;1302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7" name="Google Shape;1307;p5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08" name="Google Shape;1308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13" name="Google Shape;1313;p59"/>
          <p:cNvSpPr>
            <a:spLocks noGrp="1"/>
          </p:cNvSpPr>
          <p:nvPr>
            <p:ph type="pic" idx="3"/>
          </p:nvPr>
        </p:nvSpPr>
        <p:spPr>
          <a:xfrm>
            <a:off x="1076325" y="2143125"/>
            <a:ext cx="1828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Mockup">
  <p:cSld name="Web Mockup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60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8" name="Google Shape;1318;p6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19" name="Google Shape;1319;p6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0" name="Google Shape;1320;p6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1" name="Google Shape;1321;p6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22" name="Google Shape;1322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7" name="Google Shape;1327;p6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28" name="Google Shape;1328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3" name="Google Shape;1333;p60"/>
          <p:cNvSpPr>
            <a:spLocks noGrp="1"/>
          </p:cNvSpPr>
          <p:nvPr>
            <p:ph type="pic" idx="2"/>
          </p:nvPr>
        </p:nvSpPr>
        <p:spPr>
          <a:xfrm>
            <a:off x="554567" y="1987551"/>
            <a:ext cx="5417608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4" name="Google Shape;1334;p6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6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37" name="Google Shape;1337;p6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6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with hand mockup">
  <p:cSld name="Tablet with hand mockup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61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3" name="Google Shape;1343;p6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44" name="Google Shape;1344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6" name="Google Shape;1346;p6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47" name="Google Shape;1347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p6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53" name="Google Shape;1353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8" name="Google Shape;1358;p61"/>
          <p:cNvSpPr>
            <a:spLocks noGrp="1"/>
          </p:cNvSpPr>
          <p:nvPr>
            <p:ph type="pic" idx="2"/>
          </p:nvPr>
        </p:nvSpPr>
        <p:spPr>
          <a:xfrm>
            <a:off x="1676400" y="1409700"/>
            <a:ext cx="3178175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59" name="Google Shape;1359;p6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60" name="Google Shape;1360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1" name="Google Shape;1361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" name="Google Shape;139;p1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2" name="Google Shape;142;p1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5" name="Google Shape;145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2565100"/>
            <a:ext cx="7556500" cy="31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 with hand">
  <p:cSld name="Phone mockup with hand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62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6" name="Google Shape;1366;p6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67" name="Google Shape;1367;p6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6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9" name="Google Shape;1369;p6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70" name="Google Shape;1370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5" name="Google Shape;1375;p6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76" name="Google Shape;1376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1" name="Google Shape;1381;p62"/>
          <p:cNvSpPr>
            <a:spLocks noGrp="1"/>
          </p:cNvSpPr>
          <p:nvPr>
            <p:ph type="pic" idx="2"/>
          </p:nvPr>
        </p:nvSpPr>
        <p:spPr>
          <a:xfrm>
            <a:off x="7679666" y="1933036"/>
            <a:ext cx="2621951" cy="27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82" name="Google Shape;1382;p6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83" name="Google Shape;1383;p6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4" name="Google Shape;1384;p6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hone Mockup">
  <p:cSld name="2 Phone Mockup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63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9" name="Google Shape;1389;p6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0" name="Google Shape;1390;p6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6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2" name="Google Shape;1392;p6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93" name="Google Shape;1393;p6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6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6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96" name="Google Shape;1396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1" name="Google Shape;1401;p6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402" name="Google Shape;1402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7" name="Google Shape;1407;p63"/>
          <p:cNvSpPr>
            <a:spLocks noGrp="1"/>
          </p:cNvSpPr>
          <p:nvPr>
            <p:ph type="pic" idx="2"/>
          </p:nvPr>
        </p:nvSpPr>
        <p:spPr>
          <a:xfrm>
            <a:off x="669079" y="1623881"/>
            <a:ext cx="1708065" cy="254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8" name="Google Shape;1408;p63"/>
          <p:cNvSpPr>
            <a:spLocks noGrp="1"/>
          </p:cNvSpPr>
          <p:nvPr>
            <p:ph type="pic" idx="3"/>
          </p:nvPr>
        </p:nvSpPr>
        <p:spPr>
          <a:xfrm>
            <a:off x="2535979" y="2289450"/>
            <a:ext cx="1675879" cy="28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11" name="Google Shape;141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13" name="Google Shape;1413;p6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4" name="Google Shape;1414;p6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5" name="Google Shape;1415;p6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16" name="Google Shape;1416;p6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6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6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19" name="Google Shape;1419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25" name="Google Shape;1425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SmartPhone Mockup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2" name="Google Shape;143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3" name="Google Shape;1433;p6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34" name="Google Shape;1434;p6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6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6" name="Google Shape;1436;p6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37" name="Google Shape;1437;p6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6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40" name="Google Shape;1440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5" name="Google Shape;1445;p65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46" name="Google Shape;1446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1" name="Google Shape;1451;p65"/>
          <p:cNvSpPr>
            <a:spLocks noGrp="1"/>
          </p:cNvSpPr>
          <p:nvPr>
            <p:ph type="pic" idx="3"/>
          </p:nvPr>
        </p:nvSpPr>
        <p:spPr>
          <a:xfrm>
            <a:off x="831850" y="1778000"/>
            <a:ext cx="178435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6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54" name="Google Shape;145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5" name="Google Shape;1455;p6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56" name="Google Shape;1456;p6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6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8" name="Google Shape;1458;p6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59" name="Google Shape;1459;p6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0" name="Google Shape;1460;p6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1" name="Google Shape;1461;p6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62" name="Google Shape;1462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66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68" name="Google Shape;1468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background">
  <p:cSld name="Phone with background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5" name="Google Shape;147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6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77" name="Google Shape;1477;p6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6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6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80" name="Google Shape;1480;p6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1" name="Google Shape;1481;p6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2" name="Google Shape;1482;p6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83" name="Google Shape;1483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8" name="Google Shape;1488;p67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89" name="Google Shape;1489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94" name="Google Shape;1494;p67"/>
          <p:cNvSpPr>
            <a:spLocks noGrp="1"/>
          </p:cNvSpPr>
          <p:nvPr>
            <p:ph type="pic" idx="3"/>
          </p:nvPr>
        </p:nvSpPr>
        <p:spPr>
          <a:xfrm>
            <a:off x="2057400" y="1379538"/>
            <a:ext cx="4351338" cy="243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with background">
  <p:cSld name="Tablet mockup with background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8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384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97" name="Google Shape;149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6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99" name="Google Shape;1499;p6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0" name="Google Shape;1500;p6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1" name="Google Shape;1501;p6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02" name="Google Shape;1502;p6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6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4" name="Google Shape;1504;p6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05" name="Google Shape;1505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1511" name="Google Shape;1511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6" name="Google Shape;1516;p68"/>
          <p:cNvSpPr>
            <a:spLocks noGrp="1"/>
          </p:cNvSpPr>
          <p:nvPr>
            <p:ph type="pic" idx="3"/>
          </p:nvPr>
        </p:nvSpPr>
        <p:spPr>
          <a:xfrm>
            <a:off x="4357688" y="1534935"/>
            <a:ext cx="3487737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">
  <p:cSld name="Phone Mockup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19" name="Google Shape;151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521" name="Google Shape;1521;p6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6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3" name="Google Shape;1523;p6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24" name="Google Shape;1524;p6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p6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p6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27" name="Google Shape;1527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2" name="Google Shape;1532;p69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533" name="Google Shape;1533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8" name="Google Shape;1538;p69"/>
          <p:cNvSpPr>
            <a:spLocks noGrp="1"/>
          </p:cNvSpPr>
          <p:nvPr>
            <p:ph type="pic" idx="3"/>
          </p:nvPr>
        </p:nvSpPr>
        <p:spPr>
          <a:xfrm>
            <a:off x="1549400" y="1943100"/>
            <a:ext cx="1828800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9" name="Google Shape;59;p1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1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2" name="Google Shape;62;p1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1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5" name="Google Shape;65;p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" name="Google Shape;71;p1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hip">
  <p:cSld name="Partnership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64" name="Google Shape;164;p1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67" name="Google Shape;167;p1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8"/>
          <p:cNvSpPr>
            <a:spLocks noGrp="1"/>
          </p:cNvSpPr>
          <p:nvPr>
            <p:ph type="pic" idx="2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>
            <a:spLocks noGrp="1"/>
          </p:cNvSpPr>
          <p:nvPr>
            <p:ph type="pic" idx="3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>
            <a:spLocks noGrp="1"/>
          </p:cNvSpPr>
          <p:nvPr>
            <p:ph type="pic" idx="4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>
            <a:spLocks noGrp="1"/>
          </p:cNvSpPr>
          <p:nvPr>
            <p:ph type="pic" idx="5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>
            <a:spLocks noGrp="1"/>
          </p:cNvSpPr>
          <p:nvPr>
            <p:ph type="pic" idx="6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>
            <a:spLocks noGrp="1"/>
          </p:cNvSpPr>
          <p:nvPr>
            <p:ph type="pic" idx="7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>
            <a:spLocks noGrp="1"/>
          </p:cNvSpPr>
          <p:nvPr>
            <p:ph type="pic" idx="8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>
            <a:spLocks noGrp="1"/>
          </p:cNvSpPr>
          <p:nvPr>
            <p:ph type="pic" idx="9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>
            <a:spLocks noGrp="1"/>
          </p:cNvSpPr>
          <p:nvPr>
            <p:ph type="pic" idx="13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>
            <a:spLocks noGrp="1"/>
          </p:cNvSpPr>
          <p:nvPr>
            <p:ph type="pic" idx="14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>
            <a:spLocks noGrp="1"/>
          </p:cNvSpPr>
          <p:nvPr>
            <p:ph type="pic" idx="15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>
            <a:spLocks noGrp="1"/>
          </p:cNvSpPr>
          <p:nvPr>
            <p:ph type="pic" idx="16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>
            <a:spLocks noGrp="1"/>
          </p:cNvSpPr>
          <p:nvPr>
            <p:ph type="pic" idx="17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>
            <a:spLocks noGrp="1"/>
          </p:cNvSpPr>
          <p:nvPr>
            <p:ph type="pic" idx="18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02" name="Google Shape;202;p1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05" name="Google Shape;205;p1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8" name="Google Shape;208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" name="Google Shape;219;p19"/>
          <p:cNvSpPr>
            <a:spLocks noGrp="1"/>
          </p:cNvSpPr>
          <p:nvPr>
            <p:ph type="pic" idx="2"/>
          </p:nvPr>
        </p:nvSpPr>
        <p:spPr>
          <a:xfrm>
            <a:off x="51434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>
            <a:spLocks noGrp="1"/>
          </p:cNvSpPr>
          <p:nvPr>
            <p:ph type="pic" idx="3"/>
          </p:nvPr>
        </p:nvSpPr>
        <p:spPr>
          <a:xfrm>
            <a:off x="85343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>
            <a:spLocks noGrp="1"/>
          </p:cNvSpPr>
          <p:nvPr>
            <p:ph type="pic" idx="4"/>
          </p:nvPr>
        </p:nvSpPr>
        <p:spPr>
          <a:xfrm>
            <a:off x="46100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ent list">
  <p:cSld name="Client lis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25" name="Google Shape;225;p2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28" name="Google Shape;228;p2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31" name="Google Shape;231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2" name="Google Shape;242;p20"/>
          <p:cNvSpPr>
            <a:spLocks noGrp="1"/>
          </p:cNvSpPr>
          <p:nvPr>
            <p:ph type="pic" idx="2"/>
          </p:nvPr>
        </p:nvSpPr>
        <p:spPr>
          <a:xfrm>
            <a:off x="0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>
            <a:spLocks noGrp="1"/>
          </p:cNvSpPr>
          <p:nvPr>
            <p:ph type="pic" idx="3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>
            <a:spLocks noGrp="1"/>
          </p:cNvSpPr>
          <p:nvPr>
            <p:ph type="pic" idx="4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pic" idx="5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>
            <a:spLocks noGrp="1"/>
          </p:cNvSpPr>
          <p:nvPr>
            <p:ph type="pic" idx="6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>
            <a:spLocks noGrp="1"/>
          </p:cNvSpPr>
          <p:nvPr>
            <p:ph type="pic" idx="7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>
            <a:spLocks noGrp="1"/>
          </p:cNvSpPr>
          <p:nvPr>
            <p:ph type="pic" idx="8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>
            <a:spLocks noGrp="1"/>
          </p:cNvSpPr>
          <p:nvPr>
            <p:ph type="pic" idx="9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>
            <a:spLocks noGrp="1"/>
          </p:cNvSpPr>
          <p:nvPr>
            <p:ph type="pic" idx="13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>
            <a:spLocks noGrp="1"/>
          </p:cNvSpPr>
          <p:nvPr>
            <p:ph type="pic" idx="14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>
            <a:spLocks noGrp="1"/>
          </p:cNvSpPr>
          <p:nvPr>
            <p:ph type="pic" idx="15"/>
          </p:nvPr>
        </p:nvSpPr>
        <p:spPr>
          <a:xfrm>
            <a:off x="0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>
            <a:spLocks noGrp="1"/>
          </p:cNvSpPr>
          <p:nvPr>
            <p:ph type="pic" idx="16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>
            <a:spLocks noGrp="1"/>
          </p:cNvSpPr>
          <p:nvPr>
            <p:ph type="pic" idx="17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>
            <a:spLocks noGrp="1"/>
          </p:cNvSpPr>
          <p:nvPr>
            <p:ph type="pic" idx="18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>
            <a:spLocks noGrp="1"/>
          </p:cNvSpPr>
          <p:nvPr>
            <p:ph type="pic" idx="19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>
            <a:spLocks noGrp="1"/>
          </p:cNvSpPr>
          <p:nvPr>
            <p:ph type="pic" idx="20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>
            <a:spLocks noGrp="1"/>
          </p:cNvSpPr>
          <p:nvPr>
            <p:ph type="pic" idx="21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>
            <a:spLocks noGrp="1"/>
          </p:cNvSpPr>
          <p:nvPr>
            <p:ph type="pic" idx="22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>
            <a:spLocks noGrp="1"/>
          </p:cNvSpPr>
          <p:nvPr>
            <p:ph type="pic" idx="23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1" name="Google Shape;261;p20"/>
          <p:cNvSpPr>
            <a:spLocks noGrp="1"/>
          </p:cNvSpPr>
          <p:nvPr>
            <p:ph type="pic" idx="24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>
            <a:spLocks noGrp="1"/>
          </p:cNvSpPr>
          <p:nvPr>
            <p:ph type="pic" idx="25"/>
          </p:nvPr>
        </p:nvSpPr>
        <p:spPr>
          <a:xfrm>
            <a:off x="387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>
            <a:spLocks noGrp="1"/>
          </p:cNvSpPr>
          <p:nvPr>
            <p:ph type="pic" idx="26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>
            <a:spLocks noGrp="1"/>
          </p:cNvSpPr>
          <p:nvPr>
            <p:ph type="pic" idx="27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>
            <a:spLocks noGrp="1"/>
          </p:cNvSpPr>
          <p:nvPr>
            <p:ph type="pic" idx="28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0"/>
          <p:cNvSpPr>
            <a:spLocks noGrp="1"/>
          </p:cNvSpPr>
          <p:nvPr>
            <p:ph type="pic" idx="29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>
            <a:spLocks noGrp="1"/>
          </p:cNvSpPr>
          <p:nvPr>
            <p:ph type="pic" idx="30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>
            <a:spLocks noGrp="1"/>
          </p:cNvSpPr>
          <p:nvPr>
            <p:ph type="pic" idx="31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>
            <a:spLocks noGrp="1"/>
          </p:cNvSpPr>
          <p:nvPr>
            <p:ph type="pic" idx="32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>
            <a:spLocks noGrp="1"/>
          </p:cNvSpPr>
          <p:nvPr>
            <p:ph type="pic" idx="33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20"/>
          <p:cNvSpPr>
            <a:spLocks noGrp="1"/>
          </p:cNvSpPr>
          <p:nvPr>
            <p:ph type="pic" idx="34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9" name="Google Shape;279;p2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82" name="Google Shape;282;p2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p21"/>
          <p:cNvSpPr>
            <a:spLocks noGrp="1"/>
          </p:cNvSpPr>
          <p:nvPr>
            <p:ph type="pic" idx="2"/>
          </p:nvPr>
        </p:nvSpPr>
        <p:spPr>
          <a:xfrm>
            <a:off x="1457325" y="2028825"/>
            <a:ext cx="56769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708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9" r:id="rId5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understanding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748438"/>
            <a:ext cx="10685123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"/>
              <a:buNone/>
            </a:pPr>
            <a:r>
              <a:rPr lang="en-US" sz="5400" b="1" dirty="0"/>
              <a:t>Introduction to Docker</a:t>
            </a:r>
            <a:endParaRPr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0EDA6-419C-C14E-AEF6-2AB438707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54" y="650443"/>
            <a:ext cx="1912900" cy="16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A4A69-CFF0-CA42-82D1-81C83B64F9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02404" indent="-302404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Client server architecture</a:t>
            </a:r>
          </a:p>
          <a:p>
            <a:pPr lvl="1" indent="-228602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client talks to Docker Server (Daemon)</a:t>
            </a:r>
          </a:p>
          <a:p>
            <a:pPr lvl="1" indent="-228602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Client and server can run on the same machine</a:t>
            </a:r>
          </a:p>
          <a:p>
            <a:pPr lvl="2">
              <a:spcBef>
                <a:spcPts val="0"/>
              </a:spcBef>
              <a:buSzPct val="100000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Or they can be on separate machines</a:t>
            </a:r>
          </a:p>
          <a:p>
            <a:pPr lvl="1" indent="-228602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Communication is through sockets or RESTful API</a:t>
            </a:r>
          </a:p>
          <a:p>
            <a:pPr marL="302404" indent="-302404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Daemon does work of building, running, and distributing Docker containers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6AB19-7331-3247-930A-D52CD708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Architecture Notes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9B9B4-833B-F34E-B30C-D08BCD018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A4A69-CFF0-CA42-82D1-81C83B64F9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02404" indent="-302404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Image</a:t>
            </a:r>
          </a:p>
          <a:p>
            <a:pPr lvl="1" indent="-308747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 read-only file that contains all the code to run a program</a:t>
            </a:r>
          </a:p>
          <a:p>
            <a:pPr lvl="1" indent="-308747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 Docker image is built in layers</a:t>
            </a:r>
          </a:p>
          <a:p>
            <a:pPr marL="300289" indent="-300289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Container</a:t>
            </a:r>
          </a:p>
          <a:p>
            <a:pPr lvl="1" indent="-308747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 Docker container holds everything that is needed for an application to execute</a:t>
            </a:r>
          </a:p>
          <a:p>
            <a:pPr lvl="1" indent="-308747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 Docker container is created from a Docker image</a:t>
            </a:r>
          </a:p>
          <a:p>
            <a:pPr marL="917784" lvl="2"/>
            <a:r>
              <a:rPr lang="en-US" sz="1800" dirty="0">
                <a:latin typeface="Tahoma"/>
                <a:ea typeface="Tahoma"/>
                <a:cs typeface="Tahoma"/>
                <a:sym typeface="Tahoma"/>
              </a:rPr>
              <a:t>Similar to a running process being created from a program file</a:t>
            </a:r>
          </a:p>
          <a:p>
            <a:pPr marL="300289" indent="-300289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Registry</a:t>
            </a:r>
          </a:p>
          <a:p>
            <a:pPr lvl="1" indent="-308747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 public or private location to store images</a:t>
            </a:r>
          </a:p>
          <a:p>
            <a:pPr lvl="1" indent="-308747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Images are uploaded and downloaded from a registry</a:t>
            </a:r>
          </a:p>
          <a:p>
            <a:pPr indent="-228602"/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571504" lvl="1" indent="-342903">
              <a:buFont typeface="+mj-lt"/>
              <a:buAutoNum type="arabicPeriod"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6AB19-7331-3247-930A-D52CD708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Images, Containers, and Registries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9B9B4-833B-F34E-B30C-D08BCD018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F3570F-814C-4048-90DD-E773A4B8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65680"/>
              </p:ext>
            </p:extLst>
          </p:nvPr>
        </p:nvGraphicFramePr>
        <p:xfrm>
          <a:off x="3220021" y="2363823"/>
          <a:ext cx="5751957" cy="23387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75195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Container Virtualization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Docker Architecture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Exercise: Checking Docker System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A4A69-CFF0-CA42-82D1-81C83B64F9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Please refer to the Exercise Manual and work through the exercise with the instructor</a:t>
            </a:r>
            <a:endParaRPr lang="en-US" dirty="0"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685805" lvl="2" indent="-114301">
              <a:spcBef>
                <a:spcPts val="0"/>
              </a:spcBef>
              <a:buNone/>
            </a:pPr>
            <a:endParaRPr lang="en-US" dirty="0"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6AB19-7331-3247-930A-D52CD708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Tahoma"/>
              </a:rPr>
              <a:t>Exercise 1.1: Checking Docker System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9B9B4-833B-F34E-B30C-D08BCD018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46F644-C515-CB4D-9010-CE3A39E7A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12929"/>
              </p:ext>
            </p:extLst>
          </p:nvPr>
        </p:nvGraphicFramePr>
        <p:xfrm>
          <a:off x="3220020" y="2363823"/>
          <a:ext cx="5751957" cy="23387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75195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Container Virtualization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Docker Architecture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Exercise: Checking Docker System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56D269-60F8-424E-889B-C232DE4E1E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In this chapter, we have discussed: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Virtualization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architecture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image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container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registry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Checking a Docker system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D8F8E8-016C-204C-96A4-B238B78E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Courier New"/>
                <a:cs typeface="Tahoma"/>
                <a:sym typeface="Courier New"/>
              </a:rPr>
              <a:t>Chapter Summary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037D-6A3E-6946-A21C-D3C37AB83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In this chapter, we will discuss: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Virtualization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architecture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image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container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Docker registry</a:t>
            </a:r>
          </a:p>
          <a:p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Checking a Docker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1284B4-1BF7-A14D-8BAC-FF0FC128D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63239"/>
              </p:ext>
            </p:extLst>
          </p:nvPr>
        </p:nvGraphicFramePr>
        <p:xfrm>
          <a:off x="3227582" y="2259650"/>
          <a:ext cx="5751957" cy="23387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75195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 Virtualization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Docker Architecture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Exercise: Checking Docker System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4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02404" indent="-302404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If you attempted to run two or more copies of a database or web server on your machine, would it work?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Why or why not?</a:t>
            </a:r>
          </a:p>
          <a:p>
            <a:pPr marL="302404" indent="-302404"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Have you ever installed an application only to find it wouldn’t run because your computer was missing a particular library?</a:t>
            </a:r>
          </a:p>
          <a:p>
            <a:pPr marL="302404" indent="-302404"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Containers, specifically Docker Containers, were created to address these and other problems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</a:pPr>
            <a:r>
              <a:rPr lang="en-US" dirty="0"/>
              <a:t>Containers vs. Virtual Machines</a:t>
            </a:r>
            <a:endParaRPr dirty="0"/>
          </a:p>
        </p:txBody>
      </p:sp>
      <p:sp>
        <p:nvSpPr>
          <p:cNvPr id="1555" name="Google Shape;1555;p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A1A5E-EE69-9D46-81CC-074C9045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36" y="1490318"/>
            <a:ext cx="7129927" cy="45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1667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</a:pPr>
            <a:r>
              <a:rPr lang="en-US" dirty="0"/>
              <a:t>Containers vs. Virtual Machines</a:t>
            </a:r>
            <a:endParaRPr dirty="0"/>
          </a:p>
        </p:txBody>
      </p:sp>
      <p:sp>
        <p:nvSpPr>
          <p:cNvPr id="1555" name="Google Shape;1555;p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8E307B-DAE8-1041-B2A2-C0E156F38452}"/>
              </a:ext>
            </a:extLst>
          </p:cNvPr>
          <p:cNvGraphicFramePr>
            <a:graphicFrameLocks noGrp="1"/>
          </p:cNvGraphicFramePr>
          <p:nvPr/>
        </p:nvGraphicFramePr>
        <p:xfrm>
          <a:off x="1656316" y="1889599"/>
          <a:ext cx="8879368" cy="3078801"/>
        </p:xfrm>
        <a:graphic>
          <a:graphicData uri="http://schemas.openxmlformats.org/drawingml/2006/table">
            <a:tbl>
              <a:tblPr/>
              <a:tblGrid>
                <a:gridCol w="4439684">
                  <a:extLst>
                    <a:ext uri="{9D8B030D-6E8A-4147-A177-3AD203B41FA5}">
                      <a16:colId xmlns:a16="http://schemas.microsoft.com/office/drawing/2014/main" val="3526493306"/>
                    </a:ext>
                  </a:extLst>
                </a:gridCol>
                <a:gridCol w="4439684">
                  <a:extLst>
                    <a:ext uri="{9D8B030D-6E8A-4147-A177-3AD203B41FA5}">
                      <a16:colId xmlns:a16="http://schemas.microsoft.com/office/drawing/2014/main" val="70650124"/>
                    </a:ext>
                  </a:extLst>
                </a:gridCol>
              </a:tblGrid>
              <a:tr h="352393">
                <a:tc>
                  <a:txBody>
                    <a:bodyPr/>
                    <a:lstStyle/>
                    <a:p>
                      <a:r>
                        <a:rPr lang="en-IN" sz="1700" b="1">
                          <a:effectLst/>
                        </a:rPr>
                        <a:t>VMs</a:t>
                      </a: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effectLst/>
                        </a:rPr>
                        <a:t>Containers</a:t>
                      </a: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04854"/>
                  </a:ext>
                </a:extLst>
              </a:tr>
              <a:tr h="352393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Heavyweight</a:t>
                      </a: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Lightweight</a:t>
                      </a: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98947"/>
                  </a:ext>
                </a:extLst>
              </a:tr>
              <a:tr h="352393"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Limited performance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Native performance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05661"/>
                  </a:ext>
                </a:extLst>
              </a:tr>
              <a:tr h="352393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Each VM runs in its own OS</a:t>
                      </a: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All containers share the host OS</a:t>
                      </a: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509903"/>
                  </a:ext>
                </a:extLst>
              </a:tr>
              <a:tr h="352393"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Hardware-level virtualization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OS virtualization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62997"/>
                  </a:ext>
                </a:extLst>
              </a:tr>
              <a:tr h="352393"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Startup time in minutes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Startup time in milliseconds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769921"/>
                  </a:ext>
                </a:extLst>
              </a:tr>
              <a:tr h="352393"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Allocates required memory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Requires less memory space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854523"/>
                  </a:ext>
                </a:extLst>
              </a:tr>
              <a:tr h="612050">
                <a:tc>
                  <a:txBody>
                    <a:bodyPr/>
                    <a:lstStyle/>
                    <a:p>
                      <a:r>
                        <a:rPr lang="en-IN" sz="1700" b="0">
                          <a:effectLst/>
                        </a:rPr>
                        <a:t>Fully isolated and hence more secure</a:t>
                      </a:r>
                      <a:endParaRPr lang="en-IN" sz="170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 dirty="0">
                          <a:effectLst/>
                        </a:rPr>
                        <a:t>Process-level isolation, possibly less secure</a:t>
                      </a:r>
                      <a:endParaRPr lang="en-IN" sz="1700" dirty="0">
                        <a:effectLst/>
                      </a:endParaRPr>
                    </a:p>
                  </a:txBody>
                  <a:tcPr marL="162286" marR="162286" marT="46367" marB="463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9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0447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1" y="1794194"/>
            <a:ext cx="10515599" cy="4086842"/>
          </a:xfrm>
        </p:spPr>
        <p:txBody>
          <a:bodyPr>
            <a:normAutofit/>
          </a:bodyPr>
          <a:lstStyle/>
          <a:p>
            <a:pPr marL="302404" indent="-302404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Software development and execution insulated from hardware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All software development and testing is done in the container</a:t>
            </a:r>
          </a:p>
          <a:p>
            <a:pPr lvl="2" indent="-300289">
              <a:buSzPct val="100000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Time saved in not having to re-install and perhaps rework software when moving from development to test to production system</a:t>
            </a:r>
            <a:r>
              <a:rPr lang="en-US" dirty="0">
                <a:sym typeface="Tahoma"/>
              </a:rPr>
              <a:t>—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just move the container</a:t>
            </a:r>
          </a:p>
          <a:p>
            <a:pPr lvl="2" indent="-300289">
              <a:buSzPct val="100000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Software is updated when needed by the application</a:t>
            </a:r>
          </a:p>
          <a:p>
            <a:pPr lvl="2" indent="-300289">
              <a:buSzPct val="100000"/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When product is completed, container is moved to execution hardware where it is executed</a:t>
            </a:r>
            <a:r>
              <a:rPr lang="en-US" dirty="0">
                <a:sym typeface="Tahoma"/>
              </a:rPr>
              <a:t>—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no changes necessary because of the new hardware</a:t>
            </a:r>
          </a:p>
          <a:p>
            <a:pPr lvl="1" indent="-306633"/>
            <a:r>
              <a:rPr lang="en-US" dirty="0">
                <a:latin typeface="Tahoma"/>
                <a:ea typeface="Tahoma"/>
                <a:cs typeface="Tahoma"/>
                <a:sym typeface="Tahoma"/>
              </a:rPr>
              <a:t>Developers have a greater stake in testing and production as the container is not modified when moved to test or production</a:t>
            </a:r>
          </a:p>
          <a:p>
            <a:pPr marL="302404" indent="-302404">
              <a:spcBef>
                <a:spcPts val="120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Since containers are completely isolated from other containers, multiple containers can be executed on the same hardware</a:t>
            </a:r>
          </a:p>
          <a:p>
            <a:pPr lvl="1" indent="-306633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Fewer security concerns</a:t>
            </a:r>
          </a:p>
          <a:p>
            <a:pPr lvl="1" indent="-306633">
              <a:spcBef>
                <a:spcPts val="0"/>
              </a:spcBef>
            </a:pP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Better utilization of resources</a:t>
            </a:r>
          </a:p>
          <a:p>
            <a:pPr marL="685805" lvl="2" indent="-228602">
              <a:spcBef>
                <a:spcPts val="0"/>
              </a:spcBef>
              <a:buSzPct val="100000"/>
              <a:buNone/>
            </a:pPr>
            <a:endParaRPr lang="en-US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Virtualization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1284B4-1BF7-A14D-8BAC-FF0FC128D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86172"/>
              </p:ext>
            </p:extLst>
          </p:nvPr>
        </p:nvGraphicFramePr>
        <p:xfrm>
          <a:off x="3227582" y="2259650"/>
          <a:ext cx="5751957" cy="23387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751957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Container Virtualization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Docker Architecture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Exercise: Checking Docker System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32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FE31BB-5BD9-F64B-9BF4-C77A5175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2279E-5276-804F-9BA7-B04EC5A3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21" y="1704083"/>
            <a:ext cx="7244080" cy="370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2D319-C72D-B447-BAAB-FB212EDB60E1}"/>
              </a:ext>
            </a:extLst>
          </p:cNvPr>
          <p:cNvSpPr txBox="1"/>
          <p:nvPr/>
        </p:nvSpPr>
        <p:spPr bwMode="auto">
          <a:xfrm>
            <a:off x="726117" y="5881036"/>
            <a:ext cx="4969630" cy="297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332" dirty="0">
                <a:solidFill>
                  <a:schemeClr val="tx1"/>
                </a:solidFill>
                <a:latin typeface="+mj-lt"/>
              </a:rPr>
              <a:t>Source: </a:t>
            </a:r>
            <a:r>
              <a:rPr lang="en-US" sz="1332" dirty="0">
                <a:solidFill>
                  <a:schemeClr val="tx1"/>
                </a:solidFill>
                <a:latin typeface="+mj-lt"/>
                <a:hlinkClick r:id="rId3"/>
              </a:rPr>
              <a:t>https://docs.docker.com/engine/understanding-docker/</a:t>
            </a:r>
            <a:r>
              <a:rPr lang="en-US" sz="1332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5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520</Words>
  <Application>Microsoft Macintosh PowerPoint</Application>
  <PresentationFormat>Widescreen</PresentationFormat>
  <Paragraphs>97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Avenir Book</vt:lpstr>
      <vt:lpstr>Calibri</vt:lpstr>
      <vt:lpstr>Lato</vt:lpstr>
      <vt:lpstr>Open Sans</vt:lpstr>
      <vt:lpstr>Tahoma</vt:lpstr>
      <vt:lpstr>Wingdings</vt:lpstr>
      <vt:lpstr>Office Theme</vt:lpstr>
      <vt:lpstr>Introduction to Docker</vt:lpstr>
      <vt:lpstr>Chapter Objectives</vt:lpstr>
      <vt:lpstr>Chapter Concepts</vt:lpstr>
      <vt:lpstr>Problem Statement</vt:lpstr>
      <vt:lpstr>Containers vs. Virtual Machines</vt:lpstr>
      <vt:lpstr>Containers vs. Virtual Machines</vt:lpstr>
      <vt:lpstr>Container Virtualization</vt:lpstr>
      <vt:lpstr>Chapter Concepts</vt:lpstr>
      <vt:lpstr>Docker Architecture</vt:lpstr>
      <vt:lpstr>Architecture Notes</vt:lpstr>
      <vt:lpstr>Images, Containers, and Registries</vt:lpstr>
      <vt:lpstr>Chapter Concepts</vt:lpstr>
      <vt:lpstr>Exercise 1.1: Checking Docker System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Microsoft Office User</cp:lastModifiedBy>
  <cp:revision>135</cp:revision>
  <dcterms:created xsi:type="dcterms:W3CDTF">2015-01-25T15:51:40Z</dcterms:created>
  <dcterms:modified xsi:type="dcterms:W3CDTF">2021-06-17T20:40:19Z</dcterms:modified>
</cp:coreProperties>
</file>