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2"/>
  </p:notesMasterIdLst>
  <p:sldIdLst>
    <p:sldId id="260" r:id="rId2"/>
    <p:sldId id="303" r:id="rId3"/>
    <p:sldId id="264" r:id="rId4"/>
    <p:sldId id="278" r:id="rId5"/>
    <p:sldId id="270" r:id="rId6"/>
    <p:sldId id="268" r:id="rId7"/>
    <p:sldId id="269" r:id="rId8"/>
    <p:sldId id="279" r:id="rId9"/>
    <p:sldId id="280" r:id="rId10"/>
    <p:sldId id="331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7">
          <p15:clr>
            <a:srgbClr val="A4A3A4"/>
          </p15:clr>
        </p15:guide>
        <p15:guide id="3" pos="7333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h+9/dCSlYobEHwms6iFvXqxM7F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76"/>
    <p:restoredTop sz="95340"/>
  </p:normalViewPr>
  <p:slideViewPr>
    <p:cSldViewPr snapToGrid="0">
      <p:cViewPr varScale="1">
        <p:scale>
          <a:sx n="125" d="100"/>
          <a:sy n="125" d="100"/>
        </p:scale>
        <p:origin x="784" y="168"/>
      </p:cViewPr>
      <p:guideLst>
        <p:guide orient="horz" pos="2160"/>
        <p:guide pos="347"/>
        <p:guide pos="733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4651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305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4" name="Google Shape;34;p13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35" name="Google Shape;35;p13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" name="Google Shape;36;p13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7" name="Google Shape;37;p13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38" name="Google Shape;38;p13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" name="Google Shape;39;p13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0" name="Google Shape;40;p1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41" name="Google Shape;41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" name="Google Shape;44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" name="Google Shape;45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6" name="Google Shape;46;p13"/>
          <p:cNvGrpSpPr/>
          <p:nvPr/>
        </p:nvGrpSpPr>
        <p:grpSpPr>
          <a:xfrm>
            <a:off x="0" y="3067050"/>
            <a:ext cx="12192000" cy="45719"/>
            <a:chOff x="0" y="6756401"/>
            <a:chExt cx="12192000" cy="114300"/>
          </a:xfrm>
        </p:grpSpPr>
        <p:sp>
          <p:nvSpPr>
            <p:cNvPr id="47" name="Google Shape;47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Google Shape;48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C Mockup">
  <p:cSld name="PC Mockup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2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22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1" name="Google Shape;301;p22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2" name="Google Shape;302;p22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03" name="Google Shape;303;p22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304" name="Google Shape;304;p22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5" name="Google Shape;305;p22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06" name="Google Shape;306;p22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307" name="Google Shape;307;p22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8" name="Google Shape;308;p22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09" name="Google Shape;309;p22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310" name="Google Shape;310;p2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15" name="Google Shape;315;p22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316" name="Google Shape;316;p2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21" name="Google Shape;321;p22"/>
          <p:cNvSpPr>
            <a:spLocks noGrp="1"/>
          </p:cNvSpPr>
          <p:nvPr>
            <p:ph type="pic" idx="2"/>
          </p:nvPr>
        </p:nvSpPr>
        <p:spPr>
          <a:xfrm>
            <a:off x="807660" y="2019300"/>
            <a:ext cx="4896000" cy="29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owser mockup">
  <p:cSld name="Browser mockup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23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6" name="Google Shape;326;p23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7" name="Google Shape;327;p23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28" name="Google Shape;328;p23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329" name="Google Shape;329;p23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0" name="Google Shape;330;p23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31" name="Google Shape;331;p23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332" name="Google Shape;332;p23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3" name="Google Shape;333;p23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34" name="Google Shape;334;p2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335" name="Google Shape;335;p2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6" name="Google Shape;336;p2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40" name="Google Shape;340;p23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341" name="Google Shape;341;p2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2" name="Google Shape;342;p2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46" name="Google Shape;346;p23"/>
          <p:cNvSpPr>
            <a:spLocks noGrp="1"/>
          </p:cNvSpPr>
          <p:nvPr>
            <p:ph type="pic" idx="2"/>
          </p:nvPr>
        </p:nvSpPr>
        <p:spPr>
          <a:xfrm>
            <a:off x="4521200" y="2286000"/>
            <a:ext cx="2946400" cy="2176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7" name="Google Shape;347;p23"/>
          <p:cNvSpPr>
            <a:spLocks noGrp="1"/>
          </p:cNvSpPr>
          <p:nvPr>
            <p:ph type="pic" idx="3"/>
          </p:nvPr>
        </p:nvSpPr>
        <p:spPr>
          <a:xfrm>
            <a:off x="7450667" y="2172942"/>
            <a:ext cx="2563560" cy="193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8" name="Google Shape;348;p23"/>
          <p:cNvSpPr>
            <a:spLocks noGrp="1"/>
          </p:cNvSpPr>
          <p:nvPr>
            <p:ph type="pic" idx="4"/>
          </p:nvPr>
        </p:nvSpPr>
        <p:spPr>
          <a:xfrm>
            <a:off x="2013110" y="2172863"/>
            <a:ext cx="2563560" cy="193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9" name="Google Shape;349;p23"/>
          <p:cNvSpPr>
            <a:spLocks noGrp="1"/>
          </p:cNvSpPr>
          <p:nvPr>
            <p:ph type="pic" idx="5"/>
          </p:nvPr>
        </p:nvSpPr>
        <p:spPr>
          <a:xfrm>
            <a:off x="9538740" y="2004623"/>
            <a:ext cx="2236920" cy="1703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50" name="Google Shape;350;p23"/>
          <p:cNvSpPr>
            <a:spLocks noGrp="1"/>
          </p:cNvSpPr>
          <p:nvPr>
            <p:ph type="pic" idx="6"/>
          </p:nvPr>
        </p:nvSpPr>
        <p:spPr>
          <a:xfrm>
            <a:off x="347481" y="2004623"/>
            <a:ext cx="2236920" cy="1703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24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5" name="Google Shape;355;p24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6" name="Google Shape;356;p24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57" name="Google Shape;357;p24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358" name="Google Shape;358;p24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9" name="Google Shape;359;p24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60" name="Google Shape;360;p24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361" name="Google Shape;361;p24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2" name="Google Shape;362;p24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63" name="Google Shape;363;p24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364" name="Google Shape;364;p2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5" name="Google Shape;365;p24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7" name="Google Shape;367;p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8" name="Google Shape;368;p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69" name="Google Shape;369;p24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370" name="Google Shape;370;p2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1" name="Google Shape;371;p24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2" name="Google Shape;372;p2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3" name="Google Shape;373;p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4" name="Google Shape;374;p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75" name="Google Shape;375;p24"/>
          <p:cNvSpPr>
            <a:spLocks noGrp="1"/>
          </p:cNvSpPr>
          <p:nvPr>
            <p:ph type="pic" idx="2"/>
          </p:nvPr>
        </p:nvSpPr>
        <p:spPr>
          <a:xfrm>
            <a:off x="679859" y="2846640"/>
            <a:ext cx="1219137" cy="114986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6" name="Google Shape;376;p24"/>
          <p:cNvSpPr>
            <a:spLocks noGrp="1"/>
          </p:cNvSpPr>
          <p:nvPr>
            <p:ph type="pic" idx="3"/>
          </p:nvPr>
        </p:nvSpPr>
        <p:spPr>
          <a:xfrm>
            <a:off x="679859" y="4732194"/>
            <a:ext cx="1219137" cy="114986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7" name="Google Shape;377;p24"/>
          <p:cNvSpPr>
            <a:spLocks noGrp="1"/>
          </p:cNvSpPr>
          <p:nvPr>
            <p:ph type="pic" idx="4"/>
          </p:nvPr>
        </p:nvSpPr>
        <p:spPr>
          <a:xfrm>
            <a:off x="6079375" y="4732194"/>
            <a:ext cx="1219137" cy="114986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8" name="Google Shape;378;p24"/>
          <p:cNvSpPr>
            <a:spLocks noGrp="1"/>
          </p:cNvSpPr>
          <p:nvPr>
            <p:ph type="pic" idx="5"/>
          </p:nvPr>
        </p:nvSpPr>
        <p:spPr>
          <a:xfrm>
            <a:off x="6079375" y="2846640"/>
            <a:ext cx="1219137" cy="114986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et the Team">
  <p:cSld name="Meet the Team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5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25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3" name="Google Shape;383;p25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4" name="Google Shape;384;p25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85" name="Google Shape;385;p25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386" name="Google Shape;386;p25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7" name="Google Shape;387;p25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88" name="Google Shape;388;p25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389" name="Google Shape;389;p25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0" name="Google Shape;390;p25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91" name="Google Shape;391;p25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392" name="Google Shape;392;p2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3" name="Google Shape;393;p2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4" name="Google Shape;394;p2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5" name="Google Shape;395;p2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6" name="Google Shape;396;p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97" name="Google Shape;397;p25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398" name="Google Shape;398;p2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0" name="Google Shape;400;p2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1" name="Google Shape;401;p2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2" name="Google Shape;402;p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03" name="Google Shape;403;p25"/>
          <p:cNvSpPr>
            <a:spLocks noGrp="1"/>
          </p:cNvSpPr>
          <p:nvPr>
            <p:ph type="pic" idx="2"/>
          </p:nvPr>
        </p:nvSpPr>
        <p:spPr>
          <a:xfrm>
            <a:off x="1319548" y="2212374"/>
            <a:ext cx="1697846" cy="169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4" name="Google Shape;404;p25"/>
          <p:cNvSpPr>
            <a:spLocks noGrp="1"/>
          </p:cNvSpPr>
          <p:nvPr>
            <p:ph type="pic" idx="3"/>
          </p:nvPr>
        </p:nvSpPr>
        <p:spPr>
          <a:xfrm>
            <a:off x="3928322" y="2212374"/>
            <a:ext cx="1697846" cy="169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5" name="Google Shape;405;p25"/>
          <p:cNvSpPr>
            <a:spLocks noGrp="1"/>
          </p:cNvSpPr>
          <p:nvPr>
            <p:ph type="pic" idx="4"/>
          </p:nvPr>
        </p:nvSpPr>
        <p:spPr>
          <a:xfrm>
            <a:off x="6552327" y="2212374"/>
            <a:ext cx="1697846" cy="169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6" name="Google Shape;406;p25"/>
          <p:cNvSpPr>
            <a:spLocks noGrp="1"/>
          </p:cNvSpPr>
          <p:nvPr>
            <p:ph type="pic" idx="5"/>
          </p:nvPr>
        </p:nvSpPr>
        <p:spPr>
          <a:xfrm>
            <a:off x="9161101" y="2212374"/>
            <a:ext cx="1697846" cy="169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et the Team 2">
  <p:cSld name="Meet the Team 2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6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26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1" name="Google Shape;411;p26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2" name="Google Shape;412;p26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413" name="Google Shape;413;p26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414" name="Google Shape;414;p26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5" name="Google Shape;415;p26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16" name="Google Shape;416;p26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417" name="Google Shape;417;p26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8" name="Google Shape;418;p26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19" name="Google Shape;419;p26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420" name="Google Shape;420;p2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2" name="Google Shape;422;p2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3" name="Google Shape;423;p2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4" name="Google Shape;424;p2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25" name="Google Shape;425;p26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426" name="Google Shape;426;p2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7" name="Google Shape;427;p2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8" name="Google Shape;428;p2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9" name="Google Shape;429;p2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0" name="Google Shape;430;p2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31" name="Google Shape;431;p26"/>
          <p:cNvSpPr>
            <a:spLocks noGrp="1"/>
          </p:cNvSpPr>
          <p:nvPr>
            <p:ph type="pic" idx="2"/>
          </p:nvPr>
        </p:nvSpPr>
        <p:spPr>
          <a:xfrm>
            <a:off x="1319548" y="2212374"/>
            <a:ext cx="1697846" cy="169784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32" name="Google Shape;432;p26"/>
          <p:cNvSpPr>
            <a:spLocks noGrp="1"/>
          </p:cNvSpPr>
          <p:nvPr>
            <p:ph type="pic" idx="3"/>
          </p:nvPr>
        </p:nvSpPr>
        <p:spPr>
          <a:xfrm>
            <a:off x="3928322" y="2212374"/>
            <a:ext cx="1697846" cy="169784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33" name="Google Shape;433;p26"/>
          <p:cNvSpPr>
            <a:spLocks noGrp="1"/>
          </p:cNvSpPr>
          <p:nvPr>
            <p:ph type="pic" idx="4"/>
          </p:nvPr>
        </p:nvSpPr>
        <p:spPr>
          <a:xfrm>
            <a:off x="6552327" y="2212374"/>
            <a:ext cx="1697846" cy="169784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34" name="Google Shape;434;p26"/>
          <p:cNvSpPr>
            <a:spLocks noGrp="1"/>
          </p:cNvSpPr>
          <p:nvPr>
            <p:ph type="pic" idx="5"/>
          </p:nvPr>
        </p:nvSpPr>
        <p:spPr>
          <a:xfrm>
            <a:off x="9161101" y="2212374"/>
            <a:ext cx="1697846" cy="169784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et the Team 3">
  <p:cSld name="Meet the Team 3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7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27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9" name="Google Shape;439;p27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0" name="Google Shape;440;p27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441" name="Google Shape;441;p27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442" name="Google Shape;442;p27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3" name="Google Shape;443;p27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44" name="Google Shape;444;p27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445" name="Google Shape;445;p27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6" name="Google Shape;446;p27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47" name="Google Shape;447;p27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448" name="Google Shape;448;p2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53" name="Google Shape;453;p27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454" name="Google Shape;454;p2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5" name="Google Shape;455;p2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6" name="Google Shape;456;p2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7" name="Google Shape;457;p2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8" name="Google Shape;458;p2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59" name="Google Shape;459;p27"/>
          <p:cNvSpPr>
            <a:spLocks noGrp="1"/>
          </p:cNvSpPr>
          <p:nvPr>
            <p:ph type="pic" idx="2"/>
          </p:nvPr>
        </p:nvSpPr>
        <p:spPr>
          <a:xfrm>
            <a:off x="3911347" y="2012946"/>
            <a:ext cx="1620000" cy="16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60" name="Google Shape;460;p27"/>
          <p:cNvSpPr>
            <a:spLocks noGrp="1"/>
          </p:cNvSpPr>
          <p:nvPr>
            <p:ph type="pic" idx="3"/>
          </p:nvPr>
        </p:nvSpPr>
        <p:spPr>
          <a:xfrm>
            <a:off x="6641030" y="2012946"/>
            <a:ext cx="1620000" cy="16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61" name="Google Shape;461;p27"/>
          <p:cNvSpPr>
            <a:spLocks noGrp="1"/>
          </p:cNvSpPr>
          <p:nvPr>
            <p:ph type="pic" idx="4"/>
          </p:nvPr>
        </p:nvSpPr>
        <p:spPr>
          <a:xfrm>
            <a:off x="9349431" y="2012946"/>
            <a:ext cx="1620000" cy="16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62" name="Google Shape;462;p27"/>
          <p:cNvSpPr>
            <a:spLocks noGrp="1"/>
          </p:cNvSpPr>
          <p:nvPr>
            <p:ph type="pic" idx="5"/>
          </p:nvPr>
        </p:nvSpPr>
        <p:spPr>
          <a:xfrm>
            <a:off x="1282176" y="2012946"/>
            <a:ext cx="1620000" cy="16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et the Team 4">
  <p:cSld name="Meet the Team 4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8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28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7" name="Google Shape;467;p28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8" name="Google Shape;468;p28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469" name="Google Shape;469;p28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470" name="Google Shape;470;p28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1" name="Google Shape;471;p28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72" name="Google Shape;472;p28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473" name="Google Shape;473;p28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4" name="Google Shape;474;p28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75" name="Google Shape;475;p28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476" name="Google Shape;476;p2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81" name="Google Shape;481;p28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482" name="Google Shape;482;p2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87" name="Google Shape;487;p28"/>
          <p:cNvSpPr>
            <a:spLocks noGrp="1"/>
          </p:cNvSpPr>
          <p:nvPr>
            <p:ph type="pic" idx="2"/>
          </p:nvPr>
        </p:nvSpPr>
        <p:spPr>
          <a:xfrm>
            <a:off x="3911347" y="2112430"/>
            <a:ext cx="16200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88" name="Google Shape;488;p28"/>
          <p:cNvSpPr>
            <a:spLocks noGrp="1"/>
          </p:cNvSpPr>
          <p:nvPr>
            <p:ph type="pic" idx="3"/>
          </p:nvPr>
        </p:nvSpPr>
        <p:spPr>
          <a:xfrm>
            <a:off x="6641030" y="2112430"/>
            <a:ext cx="16200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89" name="Google Shape;489;p28"/>
          <p:cNvSpPr>
            <a:spLocks noGrp="1"/>
          </p:cNvSpPr>
          <p:nvPr>
            <p:ph type="pic" idx="4"/>
          </p:nvPr>
        </p:nvSpPr>
        <p:spPr>
          <a:xfrm>
            <a:off x="9349431" y="2112430"/>
            <a:ext cx="16200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90" name="Google Shape;490;p28"/>
          <p:cNvSpPr>
            <a:spLocks noGrp="1"/>
          </p:cNvSpPr>
          <p:nvPr>
            <p:ph type="pic" idx="5"/>
          </p:nvPr>
        </p:nvSpPr>
        <p:spPr>
          <a:xfrm>
            <a:off x="1282176" y="2112430"/>
            <a:ext cx="16200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Meet the Team 2">
  <p:cSld name="3_Meet the Team 2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9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3" name="Google Shape;49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6" name="Google Shape;496;p29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497" name="Google Shape;497;p29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498" name="Google Shape;498;p29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9" name="Google Shape;499;p29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00" name="Google Shape;500;p29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501" name="Google Shape;501;p29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2" name="Google Shape;502;p29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03" name="Google Shape;503;p29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504" name="Google Shape;504;p2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09" name="Google Shape;509;p29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510" name="Google Shape;510;p2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15" name="Google Shape;515;p29"/>
          <p:cNvSpPr>
            <a:spLocks noGrp="1"/>
          </p:cNvSpPr>
          <p:nvPr>
            <p:ph type="pic" idx="2"/>
          </p:nvPr>
        </p:nvSpPr>
        <p:spPr>
          <a:xfrm>
            <a:off x="1036136" y="4231428"/>
            <a:ext cx="1800000" cy="180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16" name="Google Shape;516;p29"/>
          <p:cNvSpPr>
            <a:spLocks noGrp="1"/>
          </p:cNvSpPr>
          <p:nvPr>
            <p:ph type="pic" idx="3"/>
          </p:nvPr>
        </p:nvSpPr>
        <p:spPr>
          <a:xfrm>
            <a:off x="6493605" y="1980598"/>
            <a:ext cx="1800000" cy="180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17" name="Google Shape;517;p29"/>
          <p:cNvSpPr>
            <a:spLocks noGrp="1"/>
          </p:cNvSpPr>
          <p:nvPr>
            <p:ph type="pic" idx="4"/>
          </p:nvPr>
        </p:nvSpPr>
        <p:spPr>
          <a:xfrm>
            <a:off x="6493605" y="4276269"/>
            <a:ext cx="1800000" cy="180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18" name="Google Shape;518;p29"/>
          <p:cNvSpPr>
            <a:spLocks noGrp="1"/>
          </p:cNvSpPr>
          <p:nvPr>
            <p:ph type="pic" idx="5"/>
          </p:nvPr>
        </p:nvSpPr>
        <p:spPr>
          <a:xfrm>
            <a:off x="1036136" y="1980598"/>
            <a:ext cx="1800000" cy="180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Meet the Team 2">
  <p:cSld name="4_Meet the Team 2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0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30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3" name="Google Shape;523;p30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4" name="Google Shape;524;p30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525" name="Google Shape;525;p30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526" name="Google Shape;526;p30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7" name="Google Shape;527;p30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28" name="Google Shape;528;p30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529" name="Google Shape;529;p30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0" name="Google Shape;530;p30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31" name="Google Shape;531;p30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532" name="Google Shape;532;p3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37" name="Google Shape;537;p30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538" name="Google Shape;538;p3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43" name="Google Shape;543;p30"/>
          <p:cNvSpPr>
            <a:spLocks noGrp="1"/>
          </p:cNvSpPr>
          <p:nvPr>
            <p:ph type="pic" idx="2"/>
          </p:nvPr>
        </p:nvSpPr>
        <p:spPr>
          <a:xfrm>
            <a:off x="942975" y="1811345"/>
            <a:ext cx="1800225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4" name="Google Shape;544;p30"/>
          <p:cNvSpPr>
            <a:spLocks noGrp="1"/>
          </p:cNvSpPr>
          <p:nvPr>
            <p:ph type="pic" idx="3"/>
          </p:nvPr>
        </p:nvSpPr>
        <p:spPr>
          <a:xfrm>
            <a:off x="942975" y="4164020"/>
            <a:ext cx="1800225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5" name="Google Shape;545;p30"/>
          <p:cNvSpPr>
            <a:spLocks noGrp="1"/>
          </p:cNvSpPr>
          <p:nvPr>
            <p:ph type="pic" idx="4"/>
          </p:nvPr>
        </p:nvSpPr>
        <p:spPr>
          <a:xfrm>
            <a:off x="6429375" y="1811345"/>
            <a:ext cx="1800225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6" name="Google Shape;546;p30"/>
          <p:cNvSpPr>
            <a:spLocks noGrp="1"/>
          </p:cNvSpPr>
          <p:nvPr>
            <p:ph type="pic" idx="5"/>
          </p:nvPr>
        </p:nvSpPr>
        <p:spPr>
          <a:xfrm>
            <a:off x="6429375" y="4164020"/>
            <a:ext cx="1800225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Meet the Team 2">
  <p:cSld name="5_Meet the Team 2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1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31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1" name="Google Shape;551;p31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2" name="Google Shape;552;p31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553" name="Google Shape;553;p31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554" name="Google Shape;554;p31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5" name="Google Shape;555;p31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56" name="Google Shape;556;p31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557" name="Google Shape;557;p31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8" name="Google Shape;558;p31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59" name="Google Shape;559;p31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560" name="Google Shape;560;p3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1" name="Google Shape;561;p3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2" name="Google Shape;562;p3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3" name="Google Shape;563;p3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4" name="Google Shape;564;p3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65" name="Google Shape;565;p31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566" name="Google Shape;566;p3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7" name="Google Shape;567;p3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8" name="Google Shape;568;p3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9" name="Google Shape;569;p3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0" name="Google Shape;570;p3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71" name="Google Shape;571;p31"/>
          <p:cNvSpPr>
            <a:spLocks noGrp="1"/>
          </p:cNvSpPr>
          <p:nvPr>
            <p:ph type="pic" idx="2"/>
          </p:nvPr>
        </p:nvSpPr>
        <p:spPr>
          <a:xfrm>
            <a:off x="928305" y="2157412"/>
            <a:ext cx="1908000" cy="1908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72" name="Google Shape;572;p31"/>
          <p:cNvSpPr>
            <a:spLocks noGrp="1"/>
          </p:cNvSpPr>
          <p:nvPr>
            <p:ph type="pic" idx="3"/>
          </p:nvPr>
        </p:nvSpPr>
        <p:spPr>
          <a:xfrm>
            <a:off x="6623596" y="2157412"/>
            <a:ext cx="1908000" cy="1908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 preserve="1" userDrawn="1">
  <p:cSld name="4_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4" name="Google Shape;34;p13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35" name="Google Shape;35;p13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" name="Google Shape;36;p13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7" name="Google Shape;37;p13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38" name="Google Shape;38;p13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" name="Google Shape;39;p13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0" name="Google Shape;40;p1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41" name="Google Shape;41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" name="Google Shape;44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" name="Google Shape;45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6" name="Google Shape;46;p13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47" name="Google Shape;47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Google Shape;48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14703-5E2C-6749-85A1-D5F61312DA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5762" y="1794194"/>
            <a:ext cx="10515600" cy="4086842"/>
          </a:xfrm>
        </p:spPr>
        <p:txBody>
          <a:bodyPr/>
          <a:lstStyle>
            <a:lvl1pPr marL="457200" indent="-406400">
              <a:buClr>
                <a:schemeClr val="accent1"/>
              </a:buClr>
              <a:buFont typeface="Wingdings" pitchFamily="2" charset="2"/>
              <a:buChar char="§"/>
              <a:defRPr sz="2000">
                <a:latin typeface="Avenir Book" panose="02000503020000020003" pitchFamily="2" charset="0"/>
              </a:defRPr>
            </a:lvl1pPr>
            <a:lvl2pPr marL="914400" indent="-381000">
              <a:buClr>
                <a:schemeClr val="accent1"/>
              </a:buClr>
              <a:buFont typeface="Wingdings" pitchFamily="2" charset="2"/>
              <a:buChar char="§"/>
              <a:defRPr sz="1800">
                <a:latin typeface="Avenir Book" panose="02000503020000020003" pitchFamily="2" charset="0"/>
              </a:defRPr>
            </a:lvl2pPr>
            <a:lvl3pPr marL="1371600" indent="-355600">
              <a:buClr>
                <a:schemeClr val="accent1"/>
              </a:buClr>
              <a:buFont typeface="Wingdings" pitchFamily="2" charset="2"/>
              <a:buChar char="§"/>
              <a:defRPr sz="1600">
                <a:latin typeface="Avenir Book" panose="02000503020000020003" pitchFamily="2" charset="0"/>
              </a:defRPr>
            </a:lvl3pPr>
            <a:lvl4pPr marL="1828800" indent="-342900">
              <a:buClr>
                <a:schemeClr val="accent1"/>
              </a:buClr>
              <a:buFont typeface="Wingdings" pitchFamily="2" charset="2"/>
              <a:buChar char="§"/>
              <a:defRPr sz="1400">
                <a:latin typeface="Avenir Book" panose="02000503020000020003" pitchFamily="2" charset="0"/>
              </a:defRPr>
            </a:lvl4pPr>
            <a:lvl5pPr marL="2286000" indent="-342900">
              <a:buClr>
                <a:schemeClr val="accent1"/>
              </a:buClr>
              <a:buFont typeface="Wingdings" pitchFamily="2" charset="2"/>
              <a:buChar char="§"/>
              <a:defRPr sz="1200"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Google Shape;53;p14">
            <a:extLst>
              <a:ext uri="{FF2B5EF4-FFF2-40B4-BE49-F238E27FC236}">
                <a16:creationId xmlns:a16="http://schemas.microsoft.com/office/drawing/2014/main" id="{8A0DFBE8-3C69-254F-9B57-2A299ECDBE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57;p14">
            <a:extLst>
              <a:ext uri="{FF2B5EF4-FFF2-40B4-BE49-F238E27FC236}">
                <a16:creationId xmlns:a16="http://schemas.microsoft.com/office/drawing/2014/main" id="{EEDE0DC0-8392-1646-BF60-F02D45F7AD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582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Meet the Team 2">
  <p:cSld name="6_Meet the Team 2"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2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32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7" name="Google Shape;577;p32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8" name="Google Shape;578;p32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579" name="Google Shape;579;p32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580" name="Google Shape;580;p32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1" name="Google Shape;581;p32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82" name="Google Shape;582;p32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583" name="Google Shape;583;p32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4" name="Google Shape;584;p32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85" name="Google Shape;585;p32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586" name="Google Shape;586;p3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7" name="Google Shape;587;p3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8" name="Google Shape;588;p3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91" name="Google Shape;591;p32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592" name="Google Shape;592;p3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4" name="Google Shape;594;p3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5" name="Google Shape;595;p3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6" name="Google Shape;596;p3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97" name="Google Shape;597;p32"/>
          <p:cNvSpPr>
            <a:spLocks noGrp="1"/>
          </p:cNvSpPr>
          <p:nvPr>
            <p:ph type="pic" idx="2"/>
          </p:nvPr>
        </p:nvSpPr>
        <p:spPr>
          <a:xfrm>
            <a:off x="928305" y="2157412"/>
            <a:ext cx="1908000" cy="19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98" name="Google Shape;598;p32"/>
          <p:cNvSpPr>
            <a:spLocks noGrp="1"/>
          </p:cNvSpPr>
          <p:nvPr>
            <p:ph type="pic" idx="3"/>
          </p:nvPr>
        </p:nvSpPr>
        <p:spPr>
          <a:xfrm>
            <a:off x="6623596" y="2157412"/>
            <a:ext cx="1908000" cy="19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Meet the Team 2">
  <p:cSld name="7_Meet the Team 2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3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1" name="Google Shape;601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33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3" name="Google Shape;603;p33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4" name="Google Shape;604;p33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605" name="Google Shape;605;p33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606" name="Google Shape;606;p33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7" name="Google Shape;607;p33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08" name="Google Shape;608;p33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609" name="Google Shape;609;p33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0" name="Google Shape;610;p33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11" name="Google Shape;611;p3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612" name="Google Shape;612;p3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17" name="Google Shape;617;p33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618" name="Google Shape;618;p3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23" name="Google Shape;623;p33"/>
          <p:cNvSpPr>
            <a:spLocks noGrp="1"/>
          </p:cNvSpPr>
          <p:nvPr>
            <p:ph type="pic" idx="2"/>
          </p:nvPr>
        </p:nvSpPr>
        <p:spPr>
          <a:xfrm>
            <a:off x="855286" y="2012946"/>
            <a:ext cx="1987554" cy="1987554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Meet the Team 2">
  <p:cSld name="8_Meet the Team 2"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4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6" name="Google Shape;626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7" name="Google Shape;627;p34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8" name="Google Shape;628;p34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9" name="Google Shape;629;p34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630" name="Google Shape;630;p34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631" name="Google Shape;631;p34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2" name="Google Shape;632;p34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33" name="Google Shape;633;p34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634" name="Google Shape;634;p34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5" name="Google Shape;635;p34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36" name="Google Shape;636;p34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637" name="Google Shape;637;p3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8" name="Google Shape;638;p34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9" name="Google Shape;639;p3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0" name="Google Shape;640;p3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1" name="Google Shape;641;p3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42" name="Google Shape;642;p34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643" name="Google Shape;643;p3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4" name="Google Shape;644;p34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5" name="Google Shape;645;p3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6" name="Google Shape;646;p3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7" name="Google Shape;647;p3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48" name="Google Shape;648;p34"/>
          <p:cNvSpPr>
            <a:spLocks noGrp="1"/>
          </p:cNvSpPr>
          <p:nvPr>
            <p:ph type="pic" idx="2"/>
          </p:nvPr>
        </p:nvSpPr>
        <p:spPr>
          <a:xfrm>
            <a:off x="864050" y="2113494"/>
            <a:ext cx="1825459" cy="182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Meet the Team 2">
  <p:cSld name="9_Meet the Team 2"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5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1" name="Google Shape;651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2" name="Google Shape;652;p35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3" name="Google Shape;653;p35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4" name="Google Shape;654;p35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655" name="Google Shape;655;p35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656" name="Google Shape;656;p35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57" name="Google Shape;657;p35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58" name="Google Shape;658;p35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659" name="Google Shape;659;p35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0" name="Google Shape;660;p35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61" name="Google Shape;661;p35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662" name="Google Shape;662;p3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67" name="Google Shape;667;p35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668" name="Google Shape;668;p3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73" name="Google Shape;673;p35"/>
          <p:cNvSpPr>
            <a:spLocks noGrp="1"/>
          </p:cNvSpPr>
          <p:nvPr>
            <p:ph type="pic" idx="2"/>
          </p:nvPr>
        </p:nvSpPr>
        <p:spPr>
          <a:xfrm>
            <a:off x="924674" y="2000480"/>
            <a:ext cx="2280863" cy="3475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Meet the Team 2">
  <p:cSld name="10_Meet the Team 2"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6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6" name="Google Shape;67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7" name="Google Shape;677;p36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8" name="Google Shape;678;p36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9" name="Google Shape;679;p36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680" name="Google Shape;680;p36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681" name="Google Shape;681;p36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2" name="Google Shape;682;p36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83" name="Google Shape;683;p36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684" name="Google Shape;684;p36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5" name="Google Shape;685;p36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86" name="Google Shape;686;p36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687" name="Google Shape;687;p3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92" name="Google Shape;692;p36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693" name="Google Shape;693;p3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98" name="Google Shape;698;p36"/>
          <p:cNvSpPr>
            <a:spLocks noGrp="1"/>
          </p:cNvSpPr>
          <p:nvPr>
            <p:ph type="pic" idx="2"/>
          </p:nvPr>
        </p:nvSpPr>
        <p:spPr>
          <a:xfrm>
            <a:off x="5148260" y="2481260"/>
            <a:ext cx="1895480" cy="189548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7_Meet the Team 2">
  <p:cSld name="27_Meet the Team 2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7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2" name="Google Shape;702;p37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3" name="Google Shape;703;p37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4" name="Google Shape;704;p37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705" name="Google Shape;705;p37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706" name="Google Shape;706;p37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7" name="Google Shape;707;p37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08" name="Google Shape;708;p37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709" name="Google Shape;709;p37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0" name="Google Shape;710;p37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11" name="Google Shape;711;p37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712" name="Google Shape;712;p3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4" name="Google Shape;714;p3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5" name="Google Shape;715;p3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17" name="Google Shape;717;p37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718" name="Google Shape;718;p3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1" name="Google Shape;721;p3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23" name="Google Shape;723;p37"/>
          <p:cNvSpPr>
            <a:spLocks noGrp="1"/>
          </p:cNvSpPr>
          <p:nvPr>
            <p:ph type="pic" idx="2"/>
          </p:nvPr>
        </p:nvSpPr>
        <p:spPr>
          <a:xfrm>
            <a:off x="469900" y="3603315"/>
            <a:ext cx="900000" cy="90000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24" name="Google Shape;724;p37"/>
          <p:cNvSpPr>
            <a:spLocks noGrp="1"/>
          </p:cNvSpPr>
          <p:nvPr>
            <p:ph type="pic" idx="3"/>
          </p:nvPr>
        </p:nvSpPr>
        <p:spPr>
          <a:xfrm>
            <a:off x="6284004" y="2798565"/>
            <a:ext cx="900000" cy="90000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25" name="Google Shape;725;p37"/>
          <p:cNvSpPr>
            <a:spLocks noGrp="1"/>
          </p:cNvSpPr>
          <p:nvPr>
            <p:ph type="pic" idx="4"/>
          </p:nvPr>
        </p:nvSpPr>
        <p:spPr>
          <a:xfrm>
            <a:off x="6284004" y="4420800"/>
            <a:ext cx="900000" cy="90000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26" name="Google Shape;726;p37"/>
          <p:cNvSpPr>
            <a:spLocks noGrp="1"/>
          </p:cNvSpPr>
          <p:nvPr>
            <p:ph type="pic" idx="5"/>
          </p:nvPr>
        </p:nvSpPr>
        <p:spPr>
          <a:xfrm>
            <a:off x="3376952" y="2798565"/>
            <a:ext cx="900000" cy="90000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27" name="Google Shape;727;p37"/>
          <p:cNvSpPr>
            <a:spLocks noGrp="1"/>
          </p:cNvSpPr>
          <p:nvPr>
            <p:ph type="pic" idx="6"/>
          </p:nvPr>
        </p:nvSpPr>
        <p:spPr>
          <a:xfrm>
            <a:off x="3376952" y="4420800"/>
            <a:ext cx="900000" cy="90000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28" name="Google Shape;728;p37"/>
          <p:cNvSpPr>
            <a:spLocks noGrp="1"/>
          </p:cNvSpPr>
          <p:nvPr>
            <p:ph type="pic" idx="7"/>
          </p:nvPr>
        </p:nvSpPr>
        <p:spPr>
          <a:xfrm>
            <a:off x="6284004" y="5492019"/>
            <a:ext cx="900000" cy="90000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29" name="Google Shape;729;p37"/>
          <p:cNvSpPr>
            <a:spLocks noGrp="1"/>
          </p:cNvSpPr>
          <p:nvPr>
            <p:ph type="pic" idx="8"/>
          </p:nvPr>
        </p:nvSpPr>
        <p:spPr>
          <a:xfrm>
            <a:off x="6284004" y="1747808"/>
            <a:ext cx="900000" cy="90000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30" name="Google Shape;730;p37"/>
          <p:cNvSpPr>
            <a:spLocks noGrp="1"/>
          </p:cNvSpPr>
          <p:nvPr>
            <p:ph type="pic" idx="9"/>
          </p:nvPr>
        </p:nvSpPr>
        <p:spPr>
          <a:xfrm>
            <a:off x="9017679" y="2798565"/>
            <a:ext cx="900000" cy="90000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31" name="Google Shape;731;p37"/>
          <p:cNvSpPr>
            <a:spLocks noGrp="1"/>
          </p:cNvSpPr>
          <p:nvPr>
            <p:ph type="pic" idx="13"/>
          </p:nvPr>
        </p:nvSpPr>
        <p:spPr>
          <a:xfrm>
            <a:off x="9017679" y="4420800"/>
            <a:ext cx="900000" cy="90000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_Meet the Team 2">
  <p:cSld name="24_Meet the Team 2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8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4" name="Google Shape;734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5" name="Google Shape;735;p38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6" name="Google Shape;736;p38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7" name="Google Shape;737;p38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738" name="Google Shape;738;p38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739" name="Google Shape;739;p38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0" name="Google Shape;740;p38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41" name="Google Shape;741;p38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742" name="Google Shape;742;p38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3" name="Google Shape;743;p38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44" name="Google Shape;744;p38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745" name="Google Shape;745;p3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50" name="Google Shape;750;p38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751" name="Google Shape;751;p3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3" name="Google Shape;753;p3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56" name="Google Shape;756;p38"/>
          <p:cNvSpPr>
            <a:spLocks noGrp="1"/>
          </p:cNvSpPr>
          <p:nvPr>
            <p:ph type="pic" idx="2"/>
          </p:nvPr>
        </p:nvSpPr>
        <p:spPr>
          <a:xfrm>
            <a:off x="4621158" y="1809165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57" name="Google Shape;757;p38"/>
          <p:cNvSpPr>
            <a:spLocks noGrp="1"/>
          </p:cNvSpPr>
          <p:nvPr>
            <p:ph type="pic" idx="3"/>
          </p:nvPr>
        </p:nvSpPr>
        <p:spPr>
          <a:xfrm>
            <a:off x="4621158" y="3378979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58" name="Google Shape;758;p38"/>
          <p:cNvSpPr>
            <a:spLocks noGrp="1"/>
          </p:cNvSpPr>
          <p:nvPr>
            <p:ph type="pic" idx="4"/>
          </p:nvPr>
        </p:nvSpPr>
        <p:spPr>
          <a:xfrm>
            <a:off x="8278758" y="3378978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59" name="Google Shape;759;p38"/>
          <p:cNvSpPr>
            <a:spLocks noGrp="1"/>
          </p:cNvSpPr>
          <p:nvPr>
            <p:ph type="pic" idx="5"/>
          </p:nvPr>
        </p:nvSpPr>
        <p:spPr>
          <a:xfrm>
            <a:off x="823857" y="3378978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60" name="Google Shape;760;p38"/>
          <p:cNvSpPr>
            <a:spLocks noGrp="1"/>
          </p:cNvSpPr>
          <p:nvPr>
            <p:ph type="pic" idx="6"/>
          </p:nvPr>
        </p:nvSpPr>
        <p:spPr>
          <a:xfrm>
            <a:off x="4621158" y="4874179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61" name="Google Shape;761;p38"/>
          <p:cNvSpPr>
            <a:spLocks noGrp="1"/>
          </p:cNvSpPr>
          <p:nvPr>
            <p:ph type="pic" idx="7"/>
          </p:nvPr>
        </p:nvSpPr>
        <p:spPr>
          <a:xfrm>
            <a:off x="8278758" y="4874178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62" name="Google Shape;762;p38"/>
          <p:cNvSpPr>
            <a:spLocks noGrp="1"/>
          </p:cNvSpPr>
          <p:nvPr>
            <p:ph type="pic" idx="8"/>
          </p:nvPr>
        </p:nvSpPr>
        <p:spPr>
          <a:xfrm>
            <a:off x="823857" y="4874178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_Meet the Team 2">
  <p:cSld name="26_Meet the Team 2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9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5" name="Google Shape;765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6" name="Google Shape;766;p39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7" name="Google Shape;767;p39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8" name="Google Shape;768;p39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769" name="Google Shape;769;p39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770" name="Google Shape;770;p39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1" name="Google Shape;771;p39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72" name="Google Shape;772;p39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773" name="Google Shape;773;p39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4" name="Google Shape;774;p39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75" name="Google Shape;775;p39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776" name="Google Shape;776;p3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81" name="Google Shape;781;p39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782" name="Google Shape;782;p3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87" name="Google Shape;787;p39"/>
          <p:cNvSpPr>
            <a:spLocks noGrp="1"/>
          </p:cNvSpPr>
          <p:nvPr>
            <p:ph type="pic" idx="2"/>
          </p:nvPr>
        </p:nvSpPr>
        <p:spPr>
          <a:xfrm>
            <a:off x="743456" y="2437348"/>
            <a:ext cx="923925" cy="92392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88" name="Google Shape;788;p39"/>
          <p:cNvSpPr>
            <a:spLocks noGrp="1"/>
          </p:cNvSpPr>
          <p:nvPr>
            <p:ph type="pic" idx="3"/>
          </p:nvPr>
        </p:nvSpPr>
        <p:spPr>
          <a:xfrm>
            <a:off x="4778820" y="2427518"/>
            <a:ext cx="923925" cy="92392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89" name="Google Shape;789;p39"/>
          <p:cNvSpPr>
            <a:spLocks noGrp="1"/>
          </p:cNvSpPr>
          <p:nvPr>
            <p:ph type="pic" idx="4"/>
          </p:nvPr>
        </p:nvSpPr>
        <p:spPr>
          <a:xfrm>
            <a:off x="8638375" y="2437347"/>
            <a:ext cx="923925" cy="92392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90" name="Google Shape;790;p39"/>
          <p:cNvSpPr>
            <a:spLocks noGrp="1"/>
          </p:cNvSpPr>
          <p:nvPr>
            <p:ph type="pic" idx="5"/>
          </p:nvPr>
        </p:nvSpPr>
        <p:spPr>
          <a:xfrm>
            <a:off x="1295906" y="3891413"/>
            <a:ext cx="866269" cy="866269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91" name="Google Shape;791;p39"/>
          <p:cNvSpPr>
            <a:spLocks noGrp="1"/>
          </p:cNvSpPr>
          <p:nvPr>
            <p:ph type="pic" idx="6"/>
          </p:nvPr>
        </p:nvSpPr>
        <p:spPr>
          <a:xfrm>
            <a:off x="5331270" y="3881583"/>
            <a:ext cx="866269" cy="866269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92" name="Google Shape;792;p39"/>
          <p:cNvSpPr>
            <a:spLocks noGrp="1"/>
          </p:cNvSpPr>
          <p:nvPr>
            <p:ph type="pic" idx="7"/>
          </p:nvPr>
        </p:nvSpPr>
        <p:spPr>
          <a:xfrm>
            <a:off x="9190825" y="3891412"/>
            <a:ext cx="866269" cy="866269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93" name="Google Shape;793;p39"/>
          <p:cNvSpPr>
            <a:spLocks noGrp="1"/>
          </p:cNvSpPr>
          <p:nvPr>
            <p:ph type="pic" idx="8"/>
          </p:nvPr>
        </p:nvSpPr>
        <p:spPr>
          <a:xfrm>
            <a:off x="1295906" y="5240837"/>
            <a:ext cx="866269" cy="866269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94" name="Google Shape;794;p39"/>
          <p:cNvSpPr>
            <a:spLocks noGrp="1"/>
          </p:cNvSpPr>
          <p:nvPr>
            <p:ph type="pic" idx="9"/>
          </p:nvPr>
        </p:nvSpPr>
        <p:spPr>
          <a:xfrm>
            <a:off x="5331270" y="5231007"/>
            <a:ext cx="866269" cy="866269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95" name="Google Shape;795;p39"/>
          <p:cNvSpPr>
            <a:spLocks noGrp="1"/>
          </p:cNvSpPr>
          <p:nvPr>
            <p:ph type="pic" idx="13"/>
          </p:nvPr>
        </p:nvSpPr>
        <p:spPr>
          <a:xfrm>
            <a:off x="9190825" y="5240836"/>
            <a:ext cx="866269" cy="866269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Meet the Team 2">
  <p:cSld name="25_Meet the Team 2"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40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8" name="Google Shape;798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9" name="Google Shape;799;p40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0" name="Google Shape;800;p40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1" name="Google Shape;801;p40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802" name="Google Shape;802;p40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803" name="Google Shape;803;p40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4" name="Google Shape;804;p40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05" name="Google Shape;805;p40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806" name="Google Shape;806;p40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7" name="Google Shape;807;p40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08" name="Google Shape;808;p40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809" name="Google Shape;809;p4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0" name="Google Shape;810;p4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2" name="Google Shape;812;p4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3" name="Google Shape;813;p4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14" name="Google Shape;814;p40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815" name="Google Shape;815;p4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6" name="Google Shape;816;p4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7" name="Google Shape;817;p4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8" name="Google Shape;818;p4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9" name="Google Shape;819;p4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20" name="Google Shape;820;p40"/>
          <p:cNvSpPr>
            <a:spLocks noGrp="1"/>
          </p:cNvSpPr>
          <p:nvPr>
            <p:ph type="pic" idx="2"/>
          </p:nvPr>
        </p:nvSpPr>
        <p:spPr>
          <a:xfrm>
            <a:off x="5557838" y="1680325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21" name="Google Shape;821;p40"/>
          <p:cNvSpPr>
            <a:spLocks noGrp="1"/>
          </p:cNvSpPr>
          <p:nvPr>
            <p:ph type="pic" idx="3"/>
          </p:nvPr>
        </p:nvSpPr>
        <p:spPr>
          <a:xfrm>
            <a:off x="5557838" y="3504138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22" name="Google Shape;822;p40"/>
          <p:cNvSpPr>
            <a:spLocks noGrp="1"/>
          </p:cNvSpPr>
          <p:nvPr>
            <p:ph type="pic" idx="4"/>
          </p:nvPr>
        </p:nvSpPr>
        <p:spPr>
          <a:xfrm>
            <a:off x="9215438" y="3504137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23" name="Google Shape;823;p40"/>
          <p:cNvSpPr>
            <a:spLocks noGrp="1"/>
          </p:cNvSpPr>
          <p:nvPr>
            <p:ph type="pic" idx="5"/>
          </p:nvPr>
        </p:nvSpPr>
        <p:spPr>
          <a:xfrm>
            <a:off x="1760537" y="3504137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folio 5">
  <p:cSld name="Portfolio 5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41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6" name="Google Shape;826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41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8" name="Google Shape;828;p41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9" name="Google Shape;829;p41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830" name="Google Shape;830;p41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831" name="Google Shape;831;p41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32" name="Google Shape;832;p41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33" name="Google Shape;833;p41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834" name="Google Shape;834;p41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35" name="Google Shape;835;p41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36" name="Google Shape;836;p41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837" name="Google Shape;837;p4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39" name="Google Shape;839;p4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0" name="Google Shape;840;p4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1" name="Google Shape;841;p4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42" name="Google Shape;842;p41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843" name="Google Shape;843;p4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4" name="Google Shape;844;p4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5" name="Google Shape;845;p4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6" name="Google Shape;846;p4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7" name="Google Shape;847;p4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48" name="Google Shape;848;p41"/>
          <p:cNvSpPr>
            <a:spLocks noGrp="1"/>
          </p:cNvSpPr>
          <p:nvPr>
            <p:ph type="pic" idx="2"/>
          </p:nvPr>
        </p:nvSpPr>
        <p:spPr>
          <a:xfrm>
            <a:off x="889621" y="1845324"/>
            <a:ext cx="36000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49" name="Google Shape;849;p41"/>
          <p:cNvSpPr>
            <a:spLocks noGrp="1"/>
          </p:cNvSpPr>
          <p:nvPr>
            <p:ph type="pic" idx="3"/>
          </p:nvPr>
        </p:nvSpPr>
        <p:spPr>
          <a:xfrm>
            <a:off x="889621" y="4125780"/>
            <a:ext cx="17280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50" name="Google Shape;850;p41"/>
          <p:cNvSpPr>
            <a:spLocks noGrp="1"/>
          </p:cNvSpPr>
          <p:nvPr>
            <p:ph type="pic" idx="4"/>
          </p:nvPr>
        </p:nvSpPr>
        <p:spPr>
          <a:xfrm>
            <a:off x="2761642" y="4125780"/>
            <a:ext cx="17280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51" name="Google Shape;851;p41"/>
          <p:cNvSpPr>
            <a:spLocks noGrp="1"/>
          </p:cNvSpPr>
          <p:nvPr>
            <p:ph type="pic" idx="5"/>
          </p:nvPr>
        </p:nvSpPr>
        <p:spPr>
          <a:xfrm>
            <a:off x="4625395" y="1816749"/>
            <a:ext cx="2880000" cy="4291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52" name="Google Shape;852;p41"/>
          <p:cNvSpPr>
            <a:spLocks noGrp="1"/>
          </p:cNvSpPr>
          <p:nvPr>
            <p:ph type="pic" idx="6"/>
          </p:nvPr>
        </p:nvSpPr>
        <p:spPr>
          <a:xfrm>
            <a:off x="7635853" y="3945780"/>
            <a:ext cx="36000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owcase">
  <p:cSld name="Showcas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82" name="Google Shape;82;p15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83" name="Google Shape;83;p15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" name="Google Shape;84;p15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5" name="Google Shape;85;p15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86" name="Google Shape;86;p15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" name="Google Shape;87;p15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8" name="Google Shape;88;p15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89" name="Google Shape;89;p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4" name="Google Shape;94;p15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95" name="Google Shape;95;p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0" name="Google Shape;100;p15"/>
          <p:cNvSpPr>
            <a:spLocks noGrp="1"/>
          </p:cNvSpPr>
          <p:nvPr>
            <p:ph type="pic" idx="2"/>
          </p:nvPr>
        </p:nvSpPr>
        <p:spPr>
          <a:xfrm>
            <a:off x="1222375" y="1801495"/>
            <a:ext cx="3106738" cy="201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1" name="Google Shape;101;p15"/>
          <p:cNvSpPr>
            <a:spLocks noGrp="1"/>
          </p:cNvSpPr>
          <p:nvPr>
            <p:ph type="pic" idx="3"/>
          </p:nvPr>
        </p:nvSpPr>
        <p:spPr>
          <a:xfrm>
            <a:off x="4533786" y="1801495"/>
            <a:ext cx="3106738" cy="201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>
            <a:spLocks noGrp="1"/>
          </p:cNvSpPr>
          <p:nvPr>
            <p:ph type="pic" idx="4"/>
          </p:nvPr>
        </p:nvSpPr>
        <p:spPr>
          <a:xfrm>
            <a:off x="7858048" y="1801495"/>
            <a:ext cx="3106738" cy="201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>
            <a:spLocks noGrp="1"/>
          </p:cNvSpPr>
          <p:nvPr>
            <p:ph type="pic" idx="5"/>
          </p:nvPr>
        </p:nvSpPr>
        <p:spPr>
          <a:xfrm>
            <a:off x="1222375" y="4033409"/>
            <a:ext cx="3106738" cy="201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4" name="Google Shape;104;p15"/>
          <p:cNvSpPr>
            <a:spLocks noGrp="1"/>
          </p:cNvSpPr>
          <p:nvPr>
            <p:ph type="pic" idx="6"/>
          </p:nvPr>
        </p:nvSpPr>
        <p:spPr>
          <a:xfrm>
            <a:off x="4533786" y="4033409"/>
            <a:ext cx="3106738" cy="201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5" name="Google Shape;105;p15"/>
          <p:cNvSpPr>
            <a:spLocks noGrp="1"/>
          </p:cNvSpPr>
          <p:nvPr>
            <p:ph type="pic" idx="7"/>
          </p:nvPr>
        </p:nvSpPr>
        <p:spPr>
          <a:xfrm>
            <a:off x="7858048" y="4033409"/>
            <a:ext cx="3106738" cy="201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owcase 2">
  <p:cSld name="Showcase 2"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42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5" name="Google Shape;855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6" name="Google Shape;856;p42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7" name="Google Shape;857;p42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8" name="Google Shape;858;p42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859" name="Google Shape;859;p42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860" name="Google Shape;860;p42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1" name="Google Shape;861;p42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62" name="Google Shape;862;p42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863" name="Google Shape;863;p42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4" name="Google Shape;864;p42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65" name="Google Shape;865;p42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866" name="Google Shape;866;p4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7" name="Google Shape;867;p4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8" name="Google Shape;868;p4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9" name="Google Shape;869;p4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0" name="Google Shape;870;p4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71" name="Google Shape;871;p42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872" name="Google Shape;872;p4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3" name="Google Shape;873;p4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4" name="Google Shape;874;p4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5" name="Google Shape;875;p4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6" name="Google Shape;876;p4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77" name="Google Shape;877;p42"/>
          <p:cNvSpPr>
            <a:spLocks noGrp="1"/>
          </p:cNvSpPr>
          <p:nvPr>
            <p:ph type="pic" idx="2"/>
          </p:nvPr>
        </p:nvSpPr>
        <p:spPr>
          <a:xfrm>
            <a:off x="889620" y="1772754"/>
            <a:ext cx="6297959" cy="22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78" name="Google Shape;878;p42"/>
          <p:cNvSpPr>
            <a:spLocks noGrp="1"/>
          </p:cNvSpPr>
          <p:nvPr>
            <p:ph type="pic" idx="3"/>
          </p:nvPr>
        </p:nvSpPr>
        <p:spPr>
          <a:xfrm>
            <a:off x="889621" y="4198350"/>
            <a:ext cx="19800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79" name="Google Shape;879;p42"/>
          <p:cNvSpPr>
            <a:spLocks noGrp="1"/>
          </p:cNvSpPr>
          <p:nvPr>
            <p:ph type="pic" idx="4"/>
          </p:nvPr>
        </p:nvSpPr>
        <p:spPr>
          <a:xfrm>
            <a:off x="3048600" y="4198350"/>
            <a:ext cx="19800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80" name="Google Shape;880;p42"/>
          <p:cNvSpPr>
            <a:spLocks noGrp="1"/>
          </p:cNvSpPr>
          <p:nvPr>
            <p:ph type="pic" idx="5"/>
          </p:nvPr>
        </p:nvSpPr>
        <p:spPr>
          <a:xfrm>
            <a:off x="5207579" y="4198350"/>
            <a:ext cx="19800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folio 2">
  <p:cSld name="Portfolio 2"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3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3" name="Google Shape;883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4" name="Google Shape;884;p43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5" name="Google Shape;885;p43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6" name="Google Shape;886;p43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887" name="Google Shape;887;p43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888" name="Google Shape;888;p43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89" name="Google Shape;889;p43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90" name="Google Shape;890;p43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891" name="Google Shape;891;p43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2" name="Google Shape;892;p43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93" name="Google Shape;893;p4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894" name="Google Shape;894;p4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5" name="Google Shape;895;p4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6" name="Google Shape;896;p4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7" name="Google Shape;897;p4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8" name="Google Shape;898;p4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99" name="Google Shape;899;p43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900" name="Google Shape;900;p4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1" name="Google Shape;901;p4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2" name="Google Shape;902;p4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3" name="Google Shape;903;p4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4" name="Google Shape;904;p4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05" name="Google Shape;905;p43"/>
          <p:cNvSpPr>
            <a:spLocks noGrp="1"/>
          </p:cNvSpPr>
          <p:nvPr>
            <p:ph type="pic" idx="2"/>
          </p:nvPr>
        </p:nvSpPr>
        <p:spPr>
          <a:xfrm>
            <a:off x="559088" y="1867131"/>
            <a:ext cx="2520000" cy="3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06" name="Google Shape;906;p43"/>
          <p:cNvSpPr>
            <a:spLocks noGrp="1"/>
          </p:cNvSpPr>
          <p:nvPr>
            <p:ph type="pic" idx="3"/>
          </p:nvPr>
        </p:nvSpPr>
        <p:spPr>
          <a:xfrm>
            <a:off x="3398313" y="1867131"/>
            <a:ext cx="2520000" cy="3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07" name="Google Shape;907;p43"/>
          <p:cNvSpPr>
            <a:spLocks noGrp="1"/>
          </p:cNvSpPr>
          <p:nvPr>
            <p:ph type="pic" idx="4"/>
          </p:nvPr>
        </p:nvSpPr>
        <p:spPr>
          <a:xfrm>
            <a:off x="6273141" y="1867131"/>
            <a:ext cx="2520000" cy="3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08" name="Google Shape;908;p43"/>
          <p:cNvSpPr>
            <a:spLocks noGrp="1"/>
          </p:cNvSpPr>
          <p:nvPr>
            <p:ph type="pic" idx="5"/>
          </p:nvPr>
        </p:nvSpPr>
        <p:spPr>
          <a:xfrm>
            <a:off x="9112366" y="1867131"/>
            <a:ext cx="2520000" cy="3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owcase 3">
  <p:cSld name="Showcase 3"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44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1" name="Google Shape;911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2" name="Google Shape;912;p44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3" name="Google Shape;913;p44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4" name="Google Shape;914;p44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915" name="Google Shape;915;p44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16" name="Google Shape;916;p44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17" name="Google Shape;917;p44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18" name="Google Shape;918;p44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919" name="Google Shape;919;p44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0" name="Google Shape;920;p44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21" name="Google Shape;921;p44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922" name="Google Shape;922;p4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3" name="Google Shape;923;p44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4" name="Google Shape;924;p4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5" name="Google Shape;925;p4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6" name="Google Shape;926;p4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27" name="Google Shape;927;p44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928" name="Google Shape;928;p4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9" name="Google Shape;929;p44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0" name="Google Shape;930;p4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1" name="Google Shape;931;p4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2" name="Google Shape;932;p4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33" name="Google Shape;933;p44"/>
          <p:cNvSpPr>
            <a:spLocks noGrp="1"/>
          </p:cNvSpPr>
          <p:nvPr>
            <p:ph type="pic" idx="2"/>
          </p:nvPr>
        </p:nvSpPr>
        <p:spPr>
          <a:xfrm>
            <a:off x="597187" y="1867132"/>
            <a:ext cx="5803613" cy="2624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34" name="Google Shape;934;p44"/>
          <p:cNvSpPr>
            <a:spLocks noGrp="1"/>
          </p:cNvSpPr>
          <p:nvPr>
            <p:ph type="pic" idx="3"/>
          </p:nvPr>
        </p:nvSpPr>
        <p:spPr>
          <a:xfrm>
            <a:off x="592667" y="4586749"/>
            <a:ext cx="2124000" cy="156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35" name="Google Shape;935;p44"/>
          <p:cNvSpPr>
            <a:spLocks noGrp="1"/>
          </p:cNvSpPr>
          <p:nvPr>
            <p:ph type="pic" idx="4"/>
          </p:nvPr>
        </p:nvSpPr>
        <p:spPr>
          <a:xfrm>
            <a:off x="2819133" y="4586749"/>
            <a:ext cx="2124000" cy="156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36" name="Google Shape;936;p44"/>
          <p:cNvSpPr>
            <a:spLocks noGrp="1"/>
          </p:cNvSpPr>
          <p:nvPr>
            <p:ph type="pic" idx="5"/>
          </p:nvPr>
        </p:nvSpPr>
        <p:spPr>
          <a:xfrm>
            <a:off x="5045599" y="4586749"/>
            <a:ext cx="2124000" cy="156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37" name="Google Shape;937;p44"/>
          <p:cNvSpPr>
            <a:spLocks noGrp="1"/>
          </p:cNvSpPr>
          <p:nvPr>
            <p:ph type="pic" idx="6"/>
          </p:nvPr>
        </p:nvSpPr>
        <p:spPr>
          <a:xfrm>
            <a:off x="7272065" y="4607384"/>
            <a:ext cx="2124000" cy="156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38" name="Google Shape;938;p44"/>
          <p:cNvSpPr>
            <a:spLocks noGrp="1"/>
          </p:cNvSpPr>
          <p:nvPr>
            <p:ph type="pic" idx="7"/>
          </p:nvPr>
        </p:nvSpPr>
        <p:spPr>
          <a:xfrm>
            <a:off x="9498531" y="4607384"/>
            <a:ext cx="2124000" cy="156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owcase 3 picture">
  <p:cSld name="Showcase 3 picture"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45"/>
          <p:cNvSpPr/>
          <p:nvPr/>
        </p:nvSpPr>
        <p:spPr>
          <a:xfrm>
            <a:off x="1035919" y="2223677"/>
            <a:ext cx="3206353" cy="358872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8900" dist="50800" dir="5400000" sx="101000" sy="101000" algn="t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1" name="Google Shape;941;p45"/>
          <p:cNvSpPr/>
          <p:nvPr/>
        </p:nvSpPr>
        <p:spPr>
          <a:xfrm>
            <a:off x="4488021" y="2223677"/>
            <a:ext cx="3206353" cy="358872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8900" dist="50800" dir="5400000" sx="101000" sy="101000" algn="t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2" name="Google Shape;942;p45"/>
          <p:cNvSpPr/>
          <p:nvPr/>
        </p:nvSpPr>
        <p:spPr>
          <a:xfrm>
            <a:off x="7936924" y="2223677"/>
            <a:ext cx="3206353" cy="358872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8900" dist="50800" dir="5400000" sx="101000" sy="101000" algn="t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3" name="Google Shape;943;p45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4" name="Google Shape;944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5" name="Google Shape;945;p45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6" name="Google Shape;946;p45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7" name="Google Shape;947;p45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948" name="Google Shape;948;p45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49" name="Google Shape;949;p45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0" name="Google Shape;950;p45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51" name="Google Shape;951;p45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952" name="Google Shape;952;p45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3" name="Google Shape;953;p45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54" name="Google Shape;954;p45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955" name="Google Shape;955;p4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6" name="Google Shape;956;p4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7" name="Google Shape;957;p4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8" name="Google Shape;958;p4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9" name="Google Shape;959;p4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60" name="Google Shape;960;p45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961" name="Google Shape;961;p4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2" name="Google Shape;962;p4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3" name="Google Shape;963;p4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4" name="Google Shape;964;p4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5" name="Google Shape;965;p4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66" name="Google Shape;966;p45"/>
          <p:cNvSpPr>
            <a:spLocks noGrp="1"/>
          </p:cNvSpPr>
          <p:nvPr>
            <p:ph type="pic" idx="2"/>
          </p:nvPr>
        </p:nvSpPr>
        <p:spPr>
          <a:xfrm>
            <a:off x="1035050" y="2211728"/>
            <a:ext cx="3207600" cy="18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67" name="Google Shape;967;p45"/>
          <p:cNvSpPr>
            <a:spLocks noGrp="1"/>
          </p:cNvSpPr>
          <p:nvPr>
            <p:ph type="pic" idx="3"/>
          </p:nvPr>
        </p:nvSpPr>
        <p:spPr>
          <a:xfrm>
            <a:off x="4476750" y="2211728"/>
            <a:ext cx="3207600" cy="18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68" name="Google Shape;968;p45"/>
          <p:cNvSpPr>
            <a:spLocks noGrp="1"/>
          </p:cNvSpPr>
          <p:nvPr>
            <p:ph type="pic" idx="4"/>
          </p:nvPr>
        </p:nvSpPr>
        <p:spPr>
          <a:xfrm>
            <a:off x="7937500" y="2211728"/>
            <a:ext cx="3207600" cy="18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75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 Picture Portfolio">
  <p:cSld name="10 Picture Portfolio"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46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1" name="Google Shape;971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2" name="Google Shape;972;p46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3" name="Google Shape;973;p46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4" name="Google Shape;974;p46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975" name="Google Shape;975;p46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76" name="Google Shape;976;p46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77" name="Google Shape;977;p46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78" name="Google Shape;978;p46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979" name="Google Shape;979;p46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0" name="Google Shape;980;p46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81" name="Google Shape;981;p46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982" name="Google Shape;982;p4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3" name="Google Shape;983;p4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4" name="Google Shape;984;p4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5" name="Google Shape;985;p4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6" name="Google Shape;986;p4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87" name="Google Shape;987;p46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988" name="Google Shape;988;p4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9" name="Google Shape;989;p4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0" name="Google Shape;990;p4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1" name="Google Shape;991;p4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2" name="Google Shape;992;p4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93" name="Google Shape;993;p46"/>
          <p:cNvSpPr>
            <a:spLocks noGrp="1"/>
          </p:cNvSpPr>
          <p:nvPr>
            <p:ph type="pic" idx="2"/>
          </p:nvPr>
        </p:nvSpPr>
        <p:spPr>
          <a:xfrm>
            <a:off x="858400" y="1841499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94" name="Google Shape;994;p46"/>
          <p:cNvSpPr>
            <a:spLocks noGrp="1"/>
          </p:cNvSpPr>
          <p:nvPr>
            <p:ph type="pic" idx="3"/>
          </p:nvPr>
        </p:nvSpPr>
        <p:spPr>
          <a:xfrm>
            <a:off x="3123928" y="1841500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95" name="Google Shape;995;p46"/>
          <p:cNvSpPr>
            <a:spLocks noGrp="1"/>
          </p:cNvSpPr>
          <p:nvPr>
            <p:ph type="pic" idx="4"/>
          </p:nvPr>
        </p:nvSpPr>
        <p:spPr>
          <a:xfrm>
            <a:off x="5355188" y="1841500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96" name="Google Shape;996;p46"/>
          <p:cNvSpPr>
            <a:spLocks noGrp="1"/>
          </p:cNvSpPr>
          <p:nvPr>
            <p:ph type="pic" idx="5"/>
          </p:nvPr>
        </p:nvSpPr>
        <p:spPr>
          <a:xfrm>
            <a:off x="7542824" y="1841500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97" name="Google Shape;997;p46"/>
          <p:cNvSpPr>
            <a:spLocks noGrp="1"/>
          </p:cNvSpPr>
          <p:nvPr>
            <p:ph type="pic" idx="6"/>
          </p:nvPr>
        </p:nvSpPr>
        <p:spPr>
          <a:xfrm>
            <a:off x="858400" y="4130427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98" name="Google Shape;998;p46"/>
          <p:cNvSpPr>
            <a:spLocks noGrp="1"/>
          </p:cNvSpPr>
          <p:nvPr>
            <p:ph type="pic" idx="7"/>
          </p:nvPr>
        </p:nvSpPr>
        <p:spPr>
          <a:xfrm>
            <a:off x="3123928" y="4130427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99" name="Google Shape;999;p46"/>
          <p:cNvSpPr>
            <a:spLocks noGrp="1"/>
          </p:cNvSpPr>
          <p:nvPr>
            <p:ph type="pic" idx="8"/>
          </p:nvPr>
        </p:nvSpPr>
        <p:spPr>
          <a:xfrm>
            <a:off x="5355188" y="4130427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00" name="Google Shape;1000;p46"/>
          <p:cNvSpPr>
            <a:spLocks noGrp="1"/>
          </p:cNvSpPr>
          <p:nvPr>
            <p:ph type="pic" idx="9"/>
          </p:nvPr>
        </p:nvSpPr>
        <p:spPr>
          <a:xfrm>
            <a:off x="7542824" y="4130427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01" name="Google Shape;1001;p46"/>
          <p:cNvSpPr>
            <a:spLocks noGrp="1"/>
          </p:cNvSpPr>
          <p:nvPr>
            <p:ph type="pic" idx="13"/>
          </p:nvPr>
        </p:nvSpPr>
        <p:spPr>
          <a:xfrm>
            <a:off x="9733656" y="1841500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02" name="Google Shape;1002;p46"/>
          <p:cNvSpPr>
            <a:spLocks noGrp="1"/>
          </p:cNvSpPr>
          <p:nvPr>
            <p:ph type="pic" idx="14"/>
          </p:nvPr>
        </p:nvSpPr>
        <p:spPr>
          <a:xfrm>
            <a:off x="9733656" y="4130427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9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9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folio 3">
  <p:cSld name="Portfolio 3"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47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5" name="Google Shape;1005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6" name="Google Shape;1006;p47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7" name="Google Shape;1007;p47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8" name="Google Shape;1008;p47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009" name="Google Shape;1009;p47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010" name="Google Shape;1010;p47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1" name="Google Shape;1011;p47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12" name="Google Shape;1012;p47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013" name="Google Shape;1013;p47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4" name="Google Shape;1014;p47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15" name="Google Shape;1015;p47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016" name="Google Shape;1016;p4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7" name="Google Shape;1017;p4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8" name="Google Shape;1018;p4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9" name="Google Shape;1019;p4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0" name="Google Shape;1020;p4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21" name="Google Shape;1021;p47"/>
          <p:cNvSpPr>
            <a:spLocks noGrp="1"/>
          </p:cNvSpPr>
          <p:nvPr>
            <p:ph type="pic" idx="2"/>
          </p:nvPr>
        </p:nvSpPr>
        <p:spPr>
          <a:xfrm>
            <a:off x="0" y="2281846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22" name="Google Shape;1022;p47"/>
          <p:cNvSpPr>
            <a:spLocks noGrp="1"/>
          </p:cNvSpPr>
          <p:nvPr>
            <p:ph type="pic" idx="3"/>
          </p:nvPr>
        </p:nvSpPr>
        <p:spPr>
          <a:xfrm>
            <a:off x="2037319" y="4567846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23" name="Google Shape;1023;p47"/>
          <p:cNvSpPr>
            <a:spLocks noGrp="1"/>
          </p:cNvSpPr>
          <p:nvPr>
            <p:ph type="pic" idx="4"/>
          </p:nvPr>
        </p:nvSpPr>
        <p:spPr>
          <a:xfrm>
            <a:off x="4071319" y="2281846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24" name="Google Shape;1024;p47"/>
          <p:cNvSpPr>
            <a:spLocks noGrp="1"/>
          </p:cNvSpPr>
          <p:nvPr>
            <p:ph type="pic" idx="5"/>
          </p:nvPr>
        </p:nvSpPr>
        <p:spPr>
          <a:xfrm>
            <a:off x="6108638" y="4567846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25" name="Google Shape;1025;p47"/>
          <p:cNvSpPr>
            <a:spLocks noGrp="1"/>
          </p:cNvSpPr>
          <p:nvPr>
            <p:ph type="pic" idx="6"/>
          </p:nvPr>
        </p:nvSpPr>
        <p:spPr>
          <a:xfrm>
            <a:off x="8139319" y="2281846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26" name="Google Shape;1026;p47"/>
          <p:cNvSpPr>
            <a:spLocks noGrp="1"/>
          </p:cNvSpPr>
          <p:nvPr>
            <p:ph type="pic" idx="7"/>
          </p:nvPr>
        </p:nvSpPr>
        <p:spPr>
          <a:xfrm>
            <a:off x="10176638" y="4567846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owcase 4 picture">
  <p:cSld name="Showcase 4 picture"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48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9" name="Google Shape;1029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0" name="Google Shape;1030;p48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1" name="Google Shape;1031;p48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2" name="Google Shape;1032;p48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033" name="Google Shape;1033;p48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034" name="Google Shape;1034;p48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35" name="Google Shape;1035;p48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36" name="Google Shape;1036;p48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037" name="Google Shape;1037;p48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38" name="Google Shape;1038;p48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39" name="Google Shape;1039;p48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040" name="Google Shape;1040;p4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45" name="Google Shape;1045;p48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046" name="Google Shape;1046;p4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51" name="Google Shape;1051;p48"/>
          <p:cNvSpPr>
            <a:spLocks noGrp="1"/>
          </p:cNvSpPr>
          <p:nvPr>
            <p:ph type="pic" idx="2"/>
          </p:nvPr>
        </p:nvSpPr>
        <p:spPr>
          <a:xfrm>
            <a:off x="845760" y="1761317"/>
            <a:ext cx="3192839" cy="43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052" name="Google Shape;1052;p48"/>
          <p:cNvSpPr>
            <a:spLocks noGrp="1"/>
          </p:cNvSpPr>
          <p:nvPr>
            <p:ph type="pic" idx="3"/>
          </p:nvPr>
        </p:nvSpPr>
        <p:spPr>
          <a:xfrm>
            <a:off x="4178300" y="1760538"/>
            <a:ext cx="2641600" cy="20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53" name="Google Shape;1053;p48"/>
          <p:cNvSpPr>
            <a:spLocks noGrp="1"/>
          </p:cNvSpPr>
          <p:nvPr>
            <p:ph type="pic" idx="4"/>
          </p:nvPr>
        </p:nvSpPr>
        <p:spPr>
          <a:xfrm>
            <a:off x="4178300" y="3987405"/>
            <a:ext cx="2641600" cy="20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54" name="Google Shape;1054;p48"/>
          <p:cNvSpPr>
            <a:spLocks noGrp="1"/>
          </p:cNvSpPr>
          <p:nvPr>
            <p:ph type="pic" idx="5"/>
          </p:nvPr>
        </p:nvSpPr>
        <p:spPr>
          <a:xfrm>
            <a:off x="6921500" y="1760538"/>
            <a:ext cx="4203700" cy="2087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t Mockup">
  <p:cSld name="Tablet Mockup"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49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7" name="Google Shape;1057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8" name="Google Shape;1058;p49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9" name="Google Shape;1059;p49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0" name="Google Shape;1060;p49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061" name="Google Shape;1061;p49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062" name="Google Shape;1062;p49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63" name="Google Shape;1063;p49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64" name="Google Shape;1064;p49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065" name="Google Shape;1065;p49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66" name="Google Shape;1066;p49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67" name="Google Shape;1067;p49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068" name="Google Shape;1068;p4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69" name="Google Shape;1069;p4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0" name="Google Shape;1070;p4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1" name="Google Shape;1071;p4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2" name="Google Shape;1072;p4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73" name="Google Shape;1073;p49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074" name="Google Shape;1074;p4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5" name="Google Shape;1075;p4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6" name="Google Shape;1076;p4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7" name="Google Shape;1077;p4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8" name="Google Shape;1078;p4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79" name="Google Shape;1079;p49"/>
          <p:cNvSpPr>
            <a:spLocks noGrp="1"/>
          </p:cNvSpPr>
          <p:nvPr>
            <p:ph type="pic" idx="2"/>
          </p:nvPr>
        </p:nvSpPr>
        <p:spPr>
          <a:xfrm>
            <a:off x="4757361" y="2195736"/>
            <a:ext cx="2710240" cy="3595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t mockup 2">
  <p:cSld name="Tablet mockup 2"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50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2" name="Google Shape;1082;p50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3" name="Google Shape;1083;p50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4" name="Google Shape;1084;p50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085" name="Google Shape;1085;p50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086" name="Google Shape;1086;p50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87" name="Google Shape;1087;p50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88" name="Google Shape;1088;p50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089" name="Google Shape;1089;p50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90" name="Google Shape;1090;p50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91" name="Google Shape;1091;p50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092" name="Google Shape;1092;p5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93" name="Google Shape;1093;p5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94" name="Google Shape;1094;p5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95" name="Google Shape;1095;p5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96" name="Google Shape;1096;p5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97" name="Google Shape;1097;p50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098" name="Google Shape;1098;p5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99" name="Google Shape;1099;p5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00" name="Google Shape;1100;p5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01" name="Google Shape;1101;p5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02" name="Google Shape;1102;p5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03" name="Google Shape;1103;p50"/>
          <p:cNvSpPr>
            <a:spLocks noGrp="1"/>
          </p:cNvSpPr>
          <p:nvPr>
            <p:ph type="pic" idx="2"/>
          </p:nvPr>
        </p:nvSpPr>
        <p:spPr>
          <a:xfrm>
            <a:off x="4506516" y="2316656"/>
            <a:ext cx="3265884" cy="435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 Portfolio">
  <p:cSld name="Big Picture Portfolio"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51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6" name="Google Shape;1106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7" name="Google Shape;1107;p51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8" name="Google Shape;1108;p51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9" name="Google Shape;1109;p51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10" name="Google Shape;1110;p51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111" name="Google Shape;1111;p51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2" name="Google Shape;1112;p51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13" name="Google Shape;1113;p51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14" name="Google Shape;1114;p51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5" name="Google Shape;1115;p51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16" name="Google Shape;1116;p51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17" name="Google Shape;1117;p5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8" name="Google Shape;1118;p5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9" name="Google Shape;1119;p5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0" name="Google Shape;1120;p5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1" name="Google Shape;1121;p5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22" name="Google Shape;1122;p51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123" name="Google Shape;1123;p5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4" name="Google Shape;1124;p5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5" name="Google Shape;1125;p5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6" name="Google Shape;1126;p5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7" name="Google Shape;1127;p5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28" name="Google Shape;1128;p51"/>
          <p:cNvSpPr>
            <a:spLocks noGrp="1"/>
          </p:cNvSpPr>
          <p:nvPr>
            <p:ph type="pic" idx="2"/>
          </p:nvPr>
        </p:nvSpPr>
        <p:spPr>
          <a:xfrm>
            <a:off x="563034" y="1719343"/>
            <a:ext cx="11074399" cy="4442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folio">
  <p:cSld name="Portfolio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2" name="Google Shape;112;p16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13" name="Google Shape;113;p16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4" name="Google Shape;114;p16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5" name="Google Shape;115;p16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6" name="Google Shape;116;p16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" name="Google Shape;117;p16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8" name="Google Shape;118;p16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9" name="Google Shape;119;p1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4" name="Google Shape;124;p16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25" name="Google Shape;125;p1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0" name="Google Shape;130;p16"/>
          <p:cNvSpPr>
            <a:spLocks noGrp="1"/>
          </p:cNvSpPr>
          <p:nvPr>
            <p:ph type="pic" idx="2"/>
          </p:nvPr>
        </p:nvSpPr>
        <p:spPr>
          <a:xfrm>
            <a:off x="6305095" y="1964898"/>
            <a:ext cx="4932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31" name="Google Shape;131;p16"/>
          <p:cNvSpPr>
            <a:spLocks noGrp="1"/>
          </p:cNvSpPr>
          <p:nvPr>
            <p:ph type="pic" idx="3"/>
          </p:nvPr>
        </p:nvSpPr>
        <p:spPr>
          <a:xfrm>
            <a:off x="901531" y="1964898"/>
            <a:ext cx="4932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Meet the Team 2">
  <p:cSld name="2_Meet the Team 2"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52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1" name="Google Shape;1131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2" name="Google Shape;1132;p52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3" name="Google Shape;1133;p52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4" name="Google Shape;1134;p52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35" name="Google Shape;1135;p52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136" name="Google Shape;1136;p52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37" name="Google Shape;1137;p52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38" name="Google Shape;1138;p52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39" name="Google Shape;1139;p52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40" name="Google Shape;1140;p52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41" name="Google Shape;1141;p52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42" name="Google Shape;1142;p5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43" name="Google Shape;1143;p5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44" name="Google Shape;1144;p5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45" name="Google Shape;1145;p5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46" name="Google Shape;1146;p5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47" name="Google Shape;1147;p52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148" name="Google Shape;1148;p5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49" name="Google Shape;1149;p5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50" name="Google Shape;1150;p5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51" name="Google Shape;1151;p5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52" name="Google Shape;1152;p5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53" name="Google Shape;1153;p52"/>
          <p:cNvSpPr>
            <a:spLocks noGrp="1"/>
          </p:cNvSpPr>
          <p:nvPr>
            <p:ph type="pic" idx="2"/>
          </p:nvPr>
        </p:nvSpPr>
        <p:spPr>
          <a:xfrm>
            <a:off x="1304066" y="1815903"/>
            <a:ext cx="1692000" cy="1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54" name="Google Shape;1154;p52"/>
          <p:cNvSpPr>
            <a:spLocks noGrp="1"/>
          </p:cNvSpPr>
          <p:nvPr>
            <p:ph type="pic" idx="3"/>
          </p:nvPr>
        </p:nvSpPr>
        <p:spPr>
          <a:xfrm>
            <a:off x="3928610" y="1815903"/>
            <a:ext cx="1692000" cy="1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55" name="Google Shape;1155;p52"/>
          <p:cNvSpPr>
            <a:spLocks noGrp="1"/>
          </p:cNvSpPr>
          <p:nvPr>
            <p:ph type="pic" idx="4"/>
          </p:nvPr>
        </p:nvSpPr>
        <p:spPr>
          <a:xfrm>
            <a:off x="6592935" y="1815903"/>
            <a:ext cx="1692000" cy="1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56" name="Google Shape;1156;p52"/>
          <p:cNvSpPr>
            <a:spLocks noGrp="1"/>
          </p:cNvSpPr>
          <p:nvPr>
            <p:ph type="pic" idx="5"/>
          </p:nvPr>
        </p:nvSpPr>
        <p:spPr>
          <a:xfrm>
            <a:off x="9216377" y="1815903"/>
            <a:ext cx="1692000" cy="1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57" name="Google Shape;1157;p52"/>
          <p:cNvSpPr>
            <a:spLocks noGrp="1"/>
          </p:cNvSpPr>
          <p:nvPr>
            <p:ph type="pic" idx="6"/>
          </p:nvPr>
        </p:nvSpPr>
        <p:spPr>
          <a:xfrm>
            <a:off x="1304066" y="4011222"/>
            <a:ext cx="1692000" cy="1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58" name="Google Shape;1158;p52"/>
          <p:cNvSpPr>
            <a:spLocks noGrp="1"/>
          </p:cNvSpPr>
          <p:nvPr>
            <p:ph type="pic" idx="7"/>
          </p:nvPr>
        </p:nvSpPr>
        <p:spPr>
          <a:xfrm>
            <a:off x="3928610" y="4011222"/>
            <a:ext cx="1692000" cy="1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59" name="Google Shape;1159;p52"/>
          <p:cNvSpPr>
            <a:spLocks noGrp="1"/>
          </p:cNvSpPr>
          <p:nvPr>
            <p:ph type="pic" idx="8"/>
          </p:nvPr>
        </p:nvSpPr>
        <p:spPr>
          <a:xfrm>
            <a:off x="6592935" y="4011222"/>
            <a:ext cx="1692000" cy="1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60" name="Google Shape;1160;p52"/>
          <p:cNvSpPr>
            <a:spLocks noGrp="1"/>
          </p:cNvSpPr>
          <p:nvPr>
            <p:ph type="pic" idx="9"/>
          </p:nvPr>
        </p:nvSpPr>
        <p:spPr>
          <a:xfrm>
            <a:off x="9216377" y="4011222"/>
            <a:ext cx="1692000" cy="1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Meet the Team 2">
  <p:cSld name="1_Meet the Team 2"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53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3" name="Google Shape;1163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4" name="Google Shape;1164;p53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5" name="Google Shape;1165;p53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6" name="Google Shape;1166;p53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67" name="Google Shape;1167;p53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168" name="Google Shape;1168;p53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69" name="Google Shape;1169;p53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70" name="Google Shape;1170;p53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71" name="Google Shape;1171;p53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2" name="Google Shape;1172;p53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73" name="Google Shape;1173;p5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74" name="Google Shape;1174;p5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5" name="Google Shape;1175;p5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6" name="Google Shape;1176;p5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7" name="Google Shape;1177;p5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8" name="Google Shape;1178;p5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79" name="Google Shape;1179;p53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180" name="Google Shape;1180;p5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81" name="Google Shape;1181;p5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82" name="Google Shape;1182;p5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83" name="Google Shape;1183;p5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84" name="Google Shape;1184;p5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85" name="Google Shape;1185;p53"/>
          <p:cNvSpPr>
            <a:spLocks noGrp="1"/>
          </p:cNvSpPr>
          <p:nvPr>
            <p:ph type="pic" idx="2"/>
          </p:nvPr>
        </p:nvSpPr>
        <p:spPr>
          <a:xfrm>
            <a:off x="871540" y="1764768"/>
            <a:ext cx="14040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86" name="Google Shape;1186;p53"/>
          <p:cNvSpPr>
            <a:spLocks noGrp="1"/>
          </p:cNvSpPr>
          <p:nvPr>
            <p:ph type="pic" idx="3"/>
          </p:nvPr>
        </p:nvSpPr>
        <p:spPr>
          <a:xfrm>
            <a:off x="2293938" y="1764768"/>
            <a:ext cx="14040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87" name="Google Shape;1187;p53"/>
          <p:cNvSpPr>
            <a:spLocks noGrp="1"/>
          </p:cNvSpPr>
          <p:nvPr>
            <p:ph type="pic" idx="4"/>
          </p:nvPr>
        </p:nvSpPr>
        <p:spPr>
          <a:xfrm>
            <a:off x="3716335" y="1764768"/>
            <a:ext cx="14040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88" name="Google Shape;1188;p53"/>
          <p:cNvSpPr>
            <a:spLocks noGrp="1"/>
          </p:cNvSpPr>
          <p:nvPr>
            <p:ph type="pic" idx="5"/>
          </p:nvPr>
        </p:nvSpPr>
        <p:spPr>
          <a:xfrm>
            <a:off x="871541" y="3187167"/>
            <a:ext cx="14040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89" name="Google Shape;1189;p53"/>
          <p:cNvSpPr>
            <a:spLocks noGrp="1"/>
          </p:cNvSpPr>
          <p:nvPr>
            <p:ph type="pic" idx="6"/>
          </p:nvPr>
        </p:nvSpPr>
        <p:spPr>
          <a:xfrm>
            <a:off x="2293939" y="3187167"/>
            <a:ext cx="14040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90" name="Google Shape;1190;p53"/>
          <p:cNvSpPr>
            <a:spLocks noGrp="1"/>
          </p:cNvSpPr>
          <p:nvPr>
            <p:ph type="pic" idx="7"/>
          </p:nvPr>
        </p:nvSpPr>
        <p:spPr>
          <a:xfrm>
            <a:off x="3716336" y="3187167"/>
            <a:ext cx="14040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91" name="Google Shape;1191;p53"/>
          <p:cNvSpPr>
            <a:spLocks noGrp="1"/>
          </p:cNvSpPr>
          <p:nvPr>
            <p:ph type="pic" idx="8"/>
          </p:nvPr>
        </p:nvSpPr>
        <p:spPr>
          <a:xfrm>
            <a:off x="871541" y="4609565"/>
            <a:ext cx="14040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92" name="Google Shape;1192;p53"/>
          <p:cNvSpPr>
            <a:spLocks noGrp="1"/>
          </p:cNvSpPr>
          <p:nvPr>
            <p:ph type="pic" idx="9"/>
          </p:nvPr>
        </p:nvSpPr>
        <p:spPr>
          <a:xfrm>
            <a:off x="2293939" y="4609565"/>
            <a:ext cx="14040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93" name="Google Shape;1193;p53"/>
          <p:cNvSpPr>
            <a:spLocks noGrp="1"/>
          </p:cNvSpPr>
          <p:nvPr>
            <p:ph type="pic" idx="13"/>
          </p:nvPr>
        </p:nvSpPr>
        <p:spPr>
          <a:xfrm>
            <a:off x="3716336" y="4609565"/>
            <a:ext cx="14040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icture Placeholder">
  <p:cSld name="Full Picture Placeholder"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54"/>
          <p:cNvSpPr>
            <a:spLocks noGrp="1"/>
          </p:cNvSpPr>
          <p:nvPr>
            <p:ph type="pic" idx="2"/>
          </p:nvPr>
        </p:nvSpPr>
        <p:spPr>
          <a:xfrm>
            <a:off x="0" y="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96" name="Google Shape;1196;p54"/>
          <p:cNvSpPr>
            <a:spLocks noGrp="1"/>
          </p:cNvSpPr>
          <p:nvPr>
            <p:ph type="pic" idx="3"/>
          </p:nvPr>
        </p:nvSpPr>
        <p:spPr>
          <a:xfrm>
            <a:off x="0" y="1714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97" name="Google Shape;1197;p54"/>
          <p:cNvSpPr>
            <a:spLocks noGrp="1"/>
          </p:cNvSpPr>
          <p:nvPr>
            <p:ph type="pic" idx="4"/>
          </p:nvPr>
        </p:nvSpPr>
        <p:spPr>
          <a:xfrm>
            <a:off x="0" y="3433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98" name="Google Shape;1198;p54"/>
          <p:cNvSpPr>
            <a:spLocks noGrp="1"/>
          </p:cNvSpPr>
          <p:nvPr>
            <p:ph type="pic" idx="5"/>
          </p:nvPr>
        </p:nvSpPr>
        <p:spPr>
          <a:xfrm>
            <a:off x="0" y="51480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99" name="Google Shape;1199;p54"/>
          <p:cNvSpPr>
            <a:spLocks noGrp="1"/>
          </p:cNvSpPr>
          <p:nvPr>
            <p:ph type="pic" idx="6"/>
          </p:nvPr>
        </p:nvSpPr>
        <p:spPr>
          <a:xfrm>
            <a:off x="1524000" y="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0" name="Google Shape;1200;p54"/>
          <p:cNvSpPr>
            <a:spLocks noGrp="1"/>
          </p:cNvSpPr>
          <p:nvPr>
            <p:ph type="pic" idx="7"/>
          </p:nvPr>
        </p:nvSpPr>
        <p:spPr>
          <a:xfrm>
            <a:off x="1524000" y="1714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1" name="Google Shape;1201;p54"/>
          <p:cNvSpPr>
            <a:spLocks noGrp="1"/>
          </p:cNvSpPr>
          <p:nvPr>
            <p:ph type="pic" idx="8"/>
          </p:nvPr>
        </p:nvSpPr>
        <p:spPr>
          <a:xfrm>
            <a:off x="1524000" y="3433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2" name="Google Shape;1202;p54"/>
          <p:cNvSpPr>
            <a:spLocks noGrp="1"/>
          </p:cNvSpPr>
          <p:nvPr>
            <p:ph type="pic" idx="9"/>
          </p:nvPr>
        </p:nvSpPr>
        <p:spPr>
          <a:xfrm>
            <a:off x="1524000" y="51480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3" name="Google Shape;1203;p54"/>
          <p:cNvSpPr>
            <a:spLocks noGrp="1"/>
          </p:cNvSpPr>
          <p:nvPr>
            <p:ph type="pic" idx="13"/>
          </p:nvPr>
        </p:nvSpPr>
        <p:spPr>
          <a:xfrm>
            <a:off x="3048000" y="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4" name="Google Shape;1204;p54"/>
          <p:cNvSpPr>
            <a:spLocks noGrp="1"/>
          </p:cNvSpPr>
          <p:nvPr>
            <p:ph type="pic" idx="14"/>
          </p:nvPr>
        </p:nvSpPr>
        <p:spPr>
          <a:xfrm>
            <a:off x="3048000" y="1714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5" name="Google Shape;1205;p54"/>
          <p:cNvSpPr>
            <a:spLocks noGrp="1"/>
          </p:cNvSpPr>
          <p:nvPr>
            <p:ph type="pic" idx="15"/>
          </p:nvPr>
        </p:nvSpPr>
        <p:spPr>
          <a:xfrm>
            <a:off x="3048000" y="3433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6" name="Google Shape;1206;p54"/>
          <p:cNvSpPr>
            <a:spLocks noGrp="1"/>
          </p:cNvSpPr>
          <p:nvPr>
            <p:ph type="pic" idx="16"/>
          </p:nvPr>
        </p:nvSpPr>
        <p:spPr>
          <a:xfrm>
            <a:off x="3048000" y="51480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7" name="Google Shape;1207;p54"/>
          <p:cNvSpPr>
            <a:spLocks noGrp="1"/>
          </p:cNvSpPr>
          <p:nvPr>
            <p:ph type="pic" idx="17"/>
          </p:nvPr>
        </p:nvSpPr>
        <p:spPr>
          <a:xfrm>
            <a:off x="4572000" y="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8" name="Google Shape;1208;p54"/>
          <p:cNvSpPr>
            <a:spLocks noGrp="1"/>
          </p:cNvSpPr>
          <p:nvPr>
            <p:ph type="pic" idx="18"/>
          </p:nvPr>
        </p:nvSpPr>
        <p:spPr>
          <a:xfrm>
            <a:off x="4572000" y="1714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9" name="Google Shape;1209;p54"/>
          <p:cNvSpPr>
            <a:spLocks noGrp="1"/>
          </p:cNvSpPr>
          <p:nvPr>
            <p:ph type="pic" idx="19"/>
          </p:nvPr>
        </p:nvSpPr>
        <p:spPr>
          <a:xfrm>
            <a:off x="4572000" y="3433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0" name="Google Shape;1210;p54"/>
          <p:cNvSpPr>
            <a:spLocks noGrp="1"/>
          </p:cNvSpPr>
          <p:nvPr>
            <p:ph type="pic" idx="20"/>
          </p:nvPr>
        </p:nvSpPr>
        <p:spPr>
          <a:xfrm>
            <a:off x="4572000" y="51480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1" name="Google Shape;1211;p54"/>
          <p:cNvSpPr>
            <a:spLocks noGrp="1"/>
          </p:cNvSpPr>
          <p:nvPr>
            <p:ph type="pic" idx="21"/>
          </p:nvPr>
        </p:nvSpPr>
        <p:spPr>
          <a:xfrm>
            <a:off x="6105525" y="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2" name="Google Shape;1212;p54"/>
          <p:cNvSpPr>
            <a:spLocks noGrp="1"/>
          </p:cNvSpPr>
          <p:nvPr>
            <p:ph type="pic" idx="22"/>
          </p:nvPr>
        </p:nvSpPr>
        <p:spPr>
          <a:xfrm>
            <a:off x="6105525" y="1714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3" name="Google Shape;1213;p54"/>
          <p:cNvSpPr>
            <a:spLocks noGrp="1"/>
          </p:cNvSpPr>
          <p:nvPr>
            <p:ph type="pic" idx="23"/>
          </p:nvPr>
        </p:nvSpPr>
        <p:spPr>
          <a:xfrm>
            <a:off x="6105525" y="3433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4" name="Google Shape;1214;p54"/>
          <p:cNvSpPr>
            <a:spLocks noGrp="1"/>
          </p:cNvSpPr>
          <p:nvPr>
            <p:ph type="pic" idx="24"/>
          </p:nvPr>
        </p:nvSpPr>
        <p:spPr>
          <a:xfrm>
            <a:off x="6105525" y="51480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5" name="Google Shape;1215;p54"/>
          <p:cNvSpPr>
            <a:spLocks noGrp="1"/>
          </p:cNvSpPr>
          <p:nvPr>
            <p:ph type="pic" idx="25"/>
          </p:nvPr>
        </p:nvSpPr>
        <p:spPr>
          <a:xfrm>
            <a:off x="7629525" y="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6" name="Google Shape;1216;p54"/>
          <p:cNvSpPr>
            <a:spLocks noGrp="1"/>
          </p:cNvSpPr>
          <p:nvPr>
            <p:ph type="pic" idx="26"/>
          </p:nvPr>
        </p:nvSpPr>
        <p:spPr>
          <a:xfrm>
            <a:off x="7629525" y="1714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7" name="Google Shape;1217;p54"/>
          <p:cNvSpPr>
            <a:spLocks noGrp="1"/>
          </p:cNvSpPr>
          <p:nvPr>
            <p:ph type="pic" idx="27"/>
          </p:nvPr>
        </p:nvSpPr>
        <p:spPr>
          <a:xfrm>
            <a:off x="7629525" y="3433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8" name="Google Shape;1218;p54"/>
          <p:cNvSpPr>
            <a:spLocks noGrp="1"/>
          </p:cNvSpPr>
          <p:nvPr>
            <p:ph type="pic" idx="28"/>
          </p:nvPr>
        </p:nvSpPr>
        <p:spPr>
          <a:xfrm>
            <a:off x="7629525" y="51480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9" name="Google Shape;1219;p54"/>
          <p:cNvSpPr>
            <a:spLocks noGrp="1"/>
          </p:cNvSpPr>
          <p:nvPr>
            <p:ph type="pic" idx="29"/>
          </p:nvPr>
        </p:nvSpPr>
        <p:spPr>
          <a:xfrm>
            <a:off x="9153525" y="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20" name="Google Shape;1220;p54"/>
          <p:cNvSpPr>
            <a:spLocks noGrp="1"/>
          </p:cNvSpPr>
          <p:nvPr>
            <p:ph type="pic" idx="30"/>
          </p:nvPr>
        </p:nvSpPr>
        <p:spPr>
          <a:xfrm>
            <a:off x="9153525" y="1714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21" name="Google Shape;1221;p54"/>
          <p:cNvSpPr>
            <a:spLocks noGrp="1"/>
          </p:cNvSpPr>
          <p:nvPr>
            <p:ph type="pic" idx="31"/>
          </p:nvPr>
        </p:nvSpPr>
        <p:spPr>
          <a:xfrm>
            <a:off x="9153525" y="3433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22" name="Google Shape;1222;p54"/>
          <p:cNvSpPr>
            <a:spLocks noGrp="1"/>
          </p:cNvSpPr>
          <p:nvPr>
            <p:ph type="pic" idx="32"/>
          </p:nvPr>
        </p:nvSpPr>
        <p:spPr>
          <a:xfrm>
            <a:off x="9153525" y="51480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23" name="Google Shape;1223;p54"/>
          <p:cNvSpPr>
            <a:spLocks noGrp="1"/>
          </p:cNvSpPr>
          <p:nvPr>
            <p:ph type="pic" idx="33"/>
          </p:nvPr>
        </p:nvSpPr>
        <p:spPr>
          <a:xfrm>
            <a:off x="10677525" y="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24" name="Google Shape;1224;p54"/>
          <p:cNvSpPr>
            <a:spLocks noGrp="1"/>
          </p:cNvSpPr>
          <p:nvPr>
            <p:ph type="pic" idx="34"/>
          </p:nvPr>
        </p:nvSpPr>
        <p:spPr>
          <a:xfrm>
            <a:off x="10677525" y="1714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25" name="Google Shape;1225;p54"/>
          <p:cNvSpPr>
            <a:spLocks noGrp="1"/>
          </p:cNvSpPr>
          <p:nvPr>
            <p:ph type="pic" idx="35"/>
          </p:nvPr>
        </p:nvSpPr>
        <p:spPr>
          <a:xfrm>
            <a:off x="10677525" y="3433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26" name="Google Shape;1226;p54"/>
          <p:cNvSpPr>
            <a:spLocks noGrp="1"/>
          </p:cNvSpPr>
          <p:nvPr>
            <p:ph type="pic" idx="36"/>
          </p:nvPr>
        </p:nvSpPr>
        <p:spPr>
          <a:xfrm>
            <a:off x="10677525" y="51480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1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1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1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1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1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1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1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1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Full Picture Placeholder">
  <p:cSld name="1_Full Picture Placeholder"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55"/>
          <p:cNvSpPr>
            <a:spLocks noGrp="1"/>
          </p:cNvSpPr>
          <p:nvPr>
            <p:ph type="pic" idx="2"/>
          </p:nvPr>
        </p:nvSpPr>
        <p:spPr>
          <a:xfrm>
            <a:off x="0" y="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29" name="Google Shape;1229;p55"/>
          <p:cNvSpPr>
            <a:spLocks noGrp="1"/>
          </p:cNvSpPr>
          <p:nvPr>
            <p:ph type="pic" idx="3"/>
          </p:nvPr>
        </p:nvSpPr>
        <p:spPr>
          <a:xfrm>
            <a:off x="0" y="2286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0" name="Google Shape;1230;p55"/>
          <p:cNvSpPr>
            <a:spLocks noGrp="1"/>
          </p:cNvSpPr>
          <p:nvPr>
            <p:ph type="pic" idx="4"/>
          </p:nvPr>
        </p:nvSpPr>
        <p:spPr>
          <a:xfrm>
            <a:off x="0" y="4572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1" name="Google Shape;1231;p55"/>
          <p:cNvSpPr>
            <a:spLocks noGrp="1"/>
          </p:cNvSpPr>
          <p:nvPr>
            <p:ph type="pic" idx="5"/>
          </p:nvPr>
        </p:nvSpPr>
        <p:spPr>
          <a:xfrm>
            <a:off x="2037319" y="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2" name="Google Shape;1232;p55"/>
          <p:cNvSpPr>
            <a:spLocks noGrp="1"/>
          </p:cNvSpPr>
          <p:nvPr>
            <p:ph type="pic" idx="6"/>
          </p:nvPr>
        </p:nvSpPr>
        <p:spPr>
          <a:xfrm>
            <a:off x="2037319" y="2286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3" name="Google Shape;1233;p55"/>
          <p:cNvSpPr>
            <a:spLocks noGrp="1"/>
          </p:cNvSpPr>
          <p:nvPr>
            <p:ph type="pic" idx="7"/>
          </p:nvPr>
        </p:nvSpPr>
        <p:spPr>
          <a:xfrm>
            <a:off x="2037319" y="4572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4" name="Google Shape;1234;p55"/>
          <p:cNvSpPr>
            <a:spLocks noGrp="1"/>
          </p:cNvSpPr>
          <p:nvPr>
            <p:ph type="pic" idx="8"/>
          </p:nvPr>
        </p:nvSpPr>
        <p:spPr>
          <a:xfrm>
            <a:off x="4071319" y="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5" name="Google Shape;1235;p55"/>
          <p:cNvSpPr>
            <a:spLocks noGrp="1"/>
          </p:cNvSpPr>
          <p:nvPr>
            <p:ph type="pic" idx="9"/>
          </p:nvPr>
        </p:nvSpPr>
        <p:spPr>
          <a:xfrm>
            <a:off x="4071319" y="2286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6" name="Google Shape;1236;p55"/>
          <p:cNvSpPr>
            <a:spLocks noGrp="1"/>
          </p:cNvSpPr>
          <p:nvPr>
            <p:ph type="pic" idx="13"/>
          </p:nvPr>
        </p:nvSpPr>
        <p:spPr>
          <a:xfrm>
            <a:off x="4071319" y="4572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7" name="Google Shape;1237;p55"/>
          <p:cNvSpPr>
            <a:spLocks noGrp="1"/>
          </p:cNvSpPr>
          <p:nvPr>
            <p:ph type="pic" idx="14"/>
          </p:nvPr>
        </p:nvSpPr>
        <p:spPr>
          <a:xfrm>
            <a:off x="6108638" y="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8" name="Google Shape;1238;p55"/>
          <p:cNvSpPr>
            <a:spLocks noGrp="1"/>
          </p:cNvSpPr>
          <p:nvPr>
            <p:ph type="pic" idx="15"/>
          </p:nvPr>
        </p:nvSpPr>
        <p:spPr>
          <a:xfrm>
            <a:off x="6108638" y="2286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9" name="Google Shape;1239;p55"/>
          <p:cNvSpPr>
            <a:spLocks noGrp="1"/>
          </p:cNvSpPr>
          <p:nvPr>
            <p:ph type="pic" idx="16"/>
          </p:nvPr>
        </p:nvSpPr>
        <p:spPr>
          <a:xfrm>
            <a:off x="6108638" y="4572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40" name="Google Shape;1240;p55"/>
          <p:cNvSpPr>
            <a:spLocks noGrp="1"/>
          </p:cNvSpPr>
          <p:nvPr>
            <p:ph type="pic" idx="17"/>
          </p:nvPr>
        </p:nvSpPr>
        <p:spPr>
          <a:xfrm>
            <a:off x="8139319" y="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41" name="Google Shape;1241;p55"/>
          <p:cNvSpPr>
            <a:spLocks noGrp="1"/>
          </p:cNvSpPr>
          <p:nvPr>
            <p:ph type="pic" idx="18"/>
          </p:nvPr>
        </p:nvSpPr>
        <p:spPr>
          <a:xfrm>
            <a:off x="8139319" y="2286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42" name="Google Shape;1242;p55"/>
          <p:cNvSpPr>
            <a:spLocks noGrp="1"/>
          </p:cNvSpPr>
          <p:nvPr>
            <p:ph type="pic" idx="19"/>
          </p:nvPr>
        </p:nvSpPr>
        <p:spPr>
          <a:xfrm>
            <a:off x="8139319" y="4572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43" name="Google Shape;1243;p55"/>
          <p:cNvSpPr>
            <a:spLocks noGrp="1"/>
          </p:cNvSpPr>
          <p:nvPr>
            <p:ph type="pic" idx="20"/>
          </p:nvPr>
        </p:nvSpPr>
        <p:spPr>
          <a:xfrm>
            <a:off x="10176638" y="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44" name="Google Shape;1244;p55"/>
          <p:cNvSpPr>
            <a:spLocks noGrp="1"/>
          </p:cNvSpPr>
          <p:nvPr>
            <p:ph type="pic" idx="21"/>
          </p:nvPr>
        </p:nvSpPr>
        <p:spPr>
          <a:xfrm>
            <a:off x="10176638" y="2286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45" name="Google Shape;1245;p55"/>
          <p:cNvSpPr>
            <a:spLocks noGrp="1"/>
          </p:cNvSpPr>
          <p:nvPr>
            <p:ph type="pic" idx="22"/>
          </p:nvPr>
        </p:nvSpPr>
        <p:spPr>
          <a:xfrm>
            <a:off x="10176638" y="4572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>
  <p:cSld name="Blank 2"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lcome Message">
  <p:cSld name="Welcome Message"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9" name="Google Shape;1249;p57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0" name="Google Shape;1250;p57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51" name="Google Shape;1251;p57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252" name="Google Shape;1252;p57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53" name="Google Shape;1253;p57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54" name="Google Shape;1254;p57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255" name="Google Shape;1255;p57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56" name="Google Shape;1256;p57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257" name="Google Shape;1257;p57"/>
          <p:cNvSpPr>
            <a:spLocks noGrp="1"/>
          </p:cNvSpPr>
          <p:nvPr>
            <p:ph type="pic" idx="2"/>
          </p:nvPr>
        </p:nvSpPr>
        <p:spPr>
          <a:xfrm>
            <a:off x="5106000" y="1124312"/>
            <a:ext cx="1980000" cy="198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258" name="Google Shape;1258;p57"/>
          <p:cNvSpPr txBox="1">
            <a:spLocks noGrp="1"/>
          </p:cNvSpPr>
          <p:nvPr>
            <p:ph type="body" idx="1"/>
          </p:nvPr>
        </p:nvSpPr>
        <p:spPr>
          <a:xfrm>
            <a:off x="2481263" y="4050168"/>
            <a:ext cx="7229475" cy="174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259" name="Google Shape;1259;p57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260" name="Google Shape;1260;p5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1" name="Google Shape;1261;p5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2" name="Google Shape;1262;p5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3" name="Google Shape;1263;p5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4" name="Google Shape;1264;p5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65" name="Google Shape;1265;p57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266" name="Google Shape;1266;p5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7" name="Google Shape;1267;p5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8" name="Google Shape;1268;p5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9" name="Google Shape;1269;p5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0" name="Google Shape;1270;p5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58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3" name="Google Shape;1273;p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4" name="Google Shape;1274;p58"/>
          <p:cNvSpPr txBox="1">
            <a:spLocks noGrp="1"/>
          </p:cNvSpPr>
          <p:nvPr>
            <p:ph type="sldNum" idx="12"/>
          </p:nvPr>
        </p:nvSpPr>
        <p:spPr>
          <a:xfrm>
            <a:off x="11382932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75" name="Google Shape;1275;p58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276" name="Google Shape;1276;p58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7" name="Google Shape;1277;p58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78" name="Google Shape;1278;p58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279" name="Google Shape;1279;p5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0" name="Google Shape;1280;p5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1" name="Google Shape;1281;p5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2" name="Google Shape;1282;p5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3" name="Google Shape;1283;p5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84" name="Google Shape;1284;p58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285" name="Google Shape;1285;p5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6" name="Google Shape;1286;p5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7" name="Google Shape;1287;p5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8" name="Google Shape;1288;p5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9" name="Google Shape;1289;p5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90" name="Google Shape;1290;p58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291" name="Google Shape;1291;p58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2" name="Google Shape;1292;p58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ne with hand mockup">
  <p:cSld name="Phone with hand mockup"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59"/>
          <p:cNvSpPr>
            <a:spLocks noGrp="1"/>
          </p:cNvSpPr>
          <p:nvPr>
            <p:ph type="pic" idx="2"/>
          </p:nvPr>
        </p:nvSpPr>
        <p:spPr>
          <a:xfrm>
            <a:off x="0" y="46038"/>
            <a:ext cx="5362575" cy="677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95" name="Google Shape;1295;p59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6" name="Google Shape;1296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7" name="Google Shape;1297;p59"/>
          <p:cNvSpPr txBox="1">
            <a:spLocks noGrp="1"/>
          </p:cNvSpPr>
          <p:nvPr>
            <p:ph type="sldNum" idx="12"/>
          </p:nvPr>
        </p:nvSpPr>
        <p:spPr>
          <a:xfrm>
            <a:off x="11382932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98" name="Google Shape;1298;p59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299" name="Google Shape;1299;p59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00" name="Google Shape;1300;p59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01" name="Google Shape;1301;p59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302" name="Google Shape;1302;p5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03" name="Google Shape;1303;p5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04" name="Google Shape;1304;p5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05" name="Google Shape;1305;p5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06" name="Google Shape;1306;p5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07" name="Google Shape;1307;p59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308" name="Google Shape;1308;p5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09" name="Google Shape;1309;p5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10" name="Google Shape;1310;p5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11" name="Google Shape;1311;p5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12" name="Google Shape;1312;p5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13" name="Google Shape;1313;p59"/>
          <p:cNvSpPr>
            <a:spLocks noGrp="1"/>
          </p:cNvSpPr>
          <p:nvPr>
            <p:ph type="pic" idx="3"/>
          </p:nvPr>
        </p:nvSpPr>
        <p:spPr>
          <a:xfrm>
            <a:off x="1076325" y="2143125"/>
            <a:ext cx="18288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b Mockup">
  <p:cSld name="Web Mockup"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60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6" name="Google Shape;1316;p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7" name="Google Shape;1317;p60"/>
          <p:cNvSpPr txBox="1">
            <a:spLocks noGrp="1"/>
          </p:cNvSpPr>
          <p:nvPr>
            <p:ph type="sldNum" idx="12"/>
          </p:nvPr>
        </p:nvSpPr>
        <p:spPr>
          <a:xfrm>
            <a:off x="11382932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18" name="Google Shape;1318;p60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19" name="Google Shape;1319;p60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20" name="Google Shape;1320;p60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21" name="Google Shape;1321;p60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322" name="Google Shape;1322;p6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23" name="Google Shape;1323;p6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24" name="Google Shape;1324;p6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25" name="Google Shape;1325;p6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26" name="Google Shape;1326;p6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27" name="Google Shape;1327;p60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328" name="Google Shape;1328;p6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29" name="Google Shape;1329;p6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30" name="Google Shape;1330;p6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31" name="Google Shape;1331;p6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32" name="Google Shape;1332;p6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33" name="Google Shape;1333;p60"/>
          <p:cNvSpPr>
            <a:spLocks noGrp="1"/>
          </p:cNvSpPr>
          <p:nvPr>
            <p:ph type="pic" idx="2"/>
          </p:nvPr>
        </p:nvSpPr>
        <p:spPr>
          <a:xfrm>
            <a:off x="554567" y="1987551"/>
            <a:ext cx="5417608" cy="407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34" name="Google Shape;1334;p60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5" name="Google Shape;1335;p60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36" name="Google Shape;1336;p60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337" name="Google Shape;1337;p60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38" name="Google Shape;1338;p60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t with hand mockup">
  <p:cSld name="Tablet with hand mockup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61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1" name="Google Shape;1341;p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2" name="Google Shape;1342;p61"/>
          <p:cNvSpPr txBox="1">
            <a:spLocks noGrp="1"/>
          </p:cNvSpPr>
          <p:nvPr>
            <p:ph type="sldNum" idx="12"/>
          </p:nvPr>
        </p:nvSpPr>
        <p:spPr>
          <a:xfrm>
            <a:off x="11382932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43" name="Google Shape;1343;p61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44" name="Google Shape;1344;p61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45" name="Google Shape;1345;p61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46" name="Google Shape;1346;p61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347" name="Google Shape;1347;p6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48" name="Google Shape;1348;p6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49" name="Google Shape;1349;p6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50" name="Google Shape;1350;p6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51" name="Google Shape;1351;p6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52" name="Google Shape;1352;p61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353" name="Google Shape;1353;p6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54" name="Google Shape;1354;p6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55" name="Google Shape;1355;p6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56" name="Google Shape;1356;p6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57" name="Google Shape;1357;p6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58" name="Google Shape;1358;p61"/>
          <p:cNvSpPr>
            <a:spLocks noGrp="1"/>
          </p:cNvSpPr>
          <p:nvPr>
            <p:ph type="pic" idx="2"/>
          </p:nvPr>
        </p:nvSpPr>
        <p:spPr>
          <a:xfrm>
            <a:off x="1676400" y="1409700"/>
            <a:ext cx="3178175" cy="42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grpSp>
        <p:nvGrpSpPr>
          <p:cNvPr id="1359" name="Google Shape;1359;p61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360" name="Google Shape;1360;p61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61" name="Google Shape;1361;p61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Us">
  <p:cSld name="Contact U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17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8" name="Google Shape;138;p17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39" name="Google Shape;139;p17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0" name="Google Shape;140;p17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1" name="Google Shape;141;p17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42" name="Google Shape;142;p17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3" name="Google Shape;143;p17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4" name="Google Shape;144;p17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45" name="Google Shape;145;p1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0" name="Google Shape;150;p17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51" name="Google Shape;151;p1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56" name="Google Shape;156;p17"/>
          <p:cNvSpPr>
            <a:spLocks noGrp="1"/>
          </p:cNvSpPr>
          <p:nvPr>
            <p:ph type="pic" idx="2"/>
          </p:nvPr>
        </p:nvSpPr>
        <p:spPr>
          <a:xfrm>
            <a:off x="0" y="2565100"/>
            <a:ext cx="7556500" cy="3175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ne mockup with hand">
  <p:cSld name="Phone mockup with hand"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62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4" name="Google Shape;1364;p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5" name="Google Shape;1365;p62"/>
          <p:cNvSpPr txBox="1">
            <a:spLocks noGrp="1"/>
          </p:cNvSpPr>
          <p:nvPr>
            <p:ph type="sldNum" idx="12"/>
          </p:nvPr>
        </p:nvSpPr>
        <p:spPr>
          <a:xfrm>
            <a:off x="11382932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66" name="Google Shape;1366;p62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67" name="Google Shape;1367;p62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68" name="Google Shape;1368;p62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69" name="Google Shape;1369;p62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370" name="Google Shape;1370;p6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71" name="Google Shape;1371;p6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72" name="Google Shape;1372;p6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73" name="Google Shape;1373;p6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74" name="Google Shape;1374;p6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75" name="Google Shape;1375;p62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376" name="Google Shape;1376;p6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77" name="Google Shape;1377;p6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78" name="Google Shape;1378;p6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79" name="Google Shape;1379;p6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80" name="Google Shape;1380;p6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81" name="Google Shape;1381;p62"/>
          <p:cNvSpPr>
            <a:spLocks noGrp="1"/>
          </p:cNvSpPr>
          <p:nvPr>
            <p:ph type="pic" idx="2"/>
          </p:nvPr>
        </p:nvSpPr>
        <p:spPr>
          <a:xfrm>
            <a:off x="7679666" y="1933036"/>
            <a:ext cx="2621951" cy="274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grpSp>
        <p:nvGrpSpPr>
          <p:cNvPr id="1382" name="Google Shape;1382;p62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383" name="Google Shape;1383;p62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84" name="Google Shape;1384;p62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Phone Mockup">
  <p:cSld name="2 Phone Mockup"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63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7" name="Google Shape;1387;p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8" name="Google Shape;1388;p63"/>
          <p:cNvSpPr txBox="1">
            <a:spLocks noGrp="1"/>
          </p:cNvSpPr>
          <p:nvPr>
            <p:ph type="sldNum" idx="12"/>
          </p:nvPr>
        </p:nvSpPr>
        <p:spPr>
          <a:xfrm>
            <a:off x="11382932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89" name="Google Shape;1389;p63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390" name="Google Shape;1390;p63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91" name="Google Shape;1391;p63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92" name="Google Shape;1392;p63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93" name="Google Shape;1393;p63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94" name="Google Shape;1394;p63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95" name="Google Shape;1395;p6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396" name="Google Shape;1396;p6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97" name="Google Shape;1397;p6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98" name="Google Shape;1398;p6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99" name="Google Shape;1399;p6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00" name="Google Shape;1400;p6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01" name="Google Shape;1401;p63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402" name="Google Shape;1402;p6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03" name="Google Shape;1403;p6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04" name="Google Shape;1404;p6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05" name="Google Shape;1405;p6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06" name="Google Shape;1406;p6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407" name="Google Shape;1407;p63"/>
          <p:cNvSpPr>
            <a:spLocks noGrp="1"/>
          </p:cNvSpPr>
          <p:nvPr>
            <p:ph type="pic" idx="2"/>
          </p:nvPr>
        </p:nvSpPr>
        <p:spPr>
          <a:xfrm>
            <a:off x="669079" y="1623881"/>
            <a:ext cx="1708065" cy="2544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408" name="Google Shape;1408;p63"/>
          <p:cNvSpPr>
            <a:spLocks noGrp="1"/>
          </p:cNvSpPr>
          <p:nvPr>
            <p:ph type="pic" idx="3"/>
          </p:nvPr>
        </p:nvSpPr>
        <p:spPr>
          <a:xfrm>
            <a:off x="2535979" y="2289450"/>
            <a:ext cx="1675879" cy="2893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>
  <p:cSld name="2_Blank"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64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3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411" name="Google Shape;1411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12" name="Google Shape;1412;p64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413" name="Google Shape;1413;p64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14" name="Google Shape;1414;p64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15" name="Google Shape;1415;p64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416" name="Google Shape;1416;p64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17" name="Google Shape;1417;p64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18" name="Google Shape;1418;p64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419" name="Google Shape;1419;p6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0" name="Google Shape;1420;p64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1" name="Google Shape;1421;p6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2" name="Google Shape;1422;p6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3" name="Google Shape;1423;p6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24" name="Google Shape;1424;p64"/>
          <p:cNvGrpSpPr/>
          <p:nvPr/>
        </p:nvGrpSpPr>
        <p:grpSpPr>
          <a:xfrm>
            <a:off x="0" y="3355522"/>
            <a:ext cx="12192000" cy="45719"/>
            <a:chOff x="0" y="6756401"/>
            <a:chExt cx="12192000" cy="114300"/>
          </a:xfrm>
        </p:grpSpPr>
        <p:sp>
          <p:nvSpPr>
            <p:cNvPr id="1425" name="Google Shape;1425;p6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6" name="Google Shape;1426;p64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7" name="Google Shape;1427;p6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8" name="Google Shape;1428;p6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9" name="Google Shape;1429;p6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rtPhone Mockup">
  <p:cSld name="SmartPhone Mockup"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65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3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432" name="Google Shape;1432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33" name="Google Shape;1433;p65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434" name="Google Shape;1434;p65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35" name="Google Shape;1435;p65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36" name="Google Shape;1436;p65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437" name="Google Shape;1437;p65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38" name="Google Shape;1438;p65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39" name="Google Shape;1439;p65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440" name="Google Shape;1440;p6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1" name="Google Shape;1441;p6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2" name="Google Shape;1442;p6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3" name="Google Shape;1443;p6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4" name="Google Shape;1444;p6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45" name="Google Shape;1445;p65"/>
          <p:cNvGrpSpPr/>
          <p:nvPr/>
        </p:nvGrpSpPr>
        <p:grpSpPr>
          <a:xfrm>
            <a:off x="0" y="3355522"/>
            <a:ext cx="12192000" cy="45719"/>
            <a:chOff x="0" y="6756401"/>
            <a:chExt cx="12192000" cy="114300"/>
          </a:xfrm>
        </p:grpSpPr>
        <p:sp>
          <p:nvSpPr>
            <p:cNvPr id="1446" name="Google Shape;1446;p6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7" name="Google Shape;1447;p6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8" name="Google Shape;1448;p6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9" name="Google Shape;1449;p6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50" name="Google Shape;1450;p6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451" name="Google Shape;1451;p65"/>
          <p:cNvSpPr>
            <a:spLocks noGrp="1"/>
          </p:cNvSpPr>
          <p:nvPr>
            <p:ph type="pic" idx="3"/>
          </p:nvPr>
        </p:nvSpPr>
        <p:spPr>
          <a:xfrm>
            <a:off x="831850" y="1778000"/>
            <a:ext cx="178435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lank">
  <p:cSld name="3_Blank"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66"/>
          <p:cNvSpPr>
            <a:spLocks noGrp="1"/>
          </p:cNvSpPr>
          <p:nvPr>
            <p:ph type="pic" idx="2"/>
          </p:nvPr>
        </p:nvSpPr>
        <p:spPr>
          <a:xfrm>
            <a:off x="0" y="-1"/>
            <a:ext cx="12192000" cy="484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454" name="Google Shape;1454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55" name="Google Shape;1455;p66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456" name="Google Shape;1456;p66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57" name="Google Shape;1457;p66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58" name="Google Shape;1458;p66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459" name="Google Shape;1459;p66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0" name="Google Shape;1460;p66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61" name="Google Shape;1461;p66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462" name="Google Shape;1462;p6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3" name="Google Shape;1463;p6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4" name="Google Shape;1464;p6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5" name="Google Shape;1465;p6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6" name="Google Shape;1466;p6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67" name="Google Shape;1467;p66"/>
          <p:cNvGrpSpPr/>
          <p:nvPr/>
        </p:nvGrpSpPr>
        <p:grpSpPr>
          <a:xfrm>
            <a:off x="0" y="4850490"/>
            <a:ext cx="12192000" cy="45719"/>
            <a:chOff x="0" y="6756401"/>
            <a:chExt cx="12192000" cy="114300"/>
          </a:xfrm>
        </p:grpSpPr>
        <p:sp>
          <p:nvSpPr>
            <p:cNvPr id="1468" name="Google Shape;1468;p6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9" name="Google Shape;1469;p6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70" name="Google Shape;1470;p6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71" name="Google Shape;1471;p6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72" name="Google Shape;1472;p6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ne with background">
  <p:cSld name="Phone with background"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67"/>
          <p:cNvSpPr>
            <a:spLocks noGrp="1"/>
          </p:cNvSpPr>
          <p:nvPr>
            <p:ph type="pic" idx="2"/>
          </p:nvPr>
        </p:nvSpPr>
        <p:spPr>
          <a:xfrm>
            <a:off x="0" y="-1"/>
            <a:ext cx="12192000" cy="484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475" name="Google Shape;1475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76" name="Google Shape;1476;p67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477" name="Google Shape;1477;p67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78" name="Google Shape;1478;p67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79" name="Google Shape;1479;p67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480" name="Google Shape;1480;p67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1" name="Google Shape;1481;p67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82" name="Google Shape;1482;p67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483" name="Google Shape;1483;p6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4" name="Google Shape;1484;p6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5" name="Google Shape;1485;p6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6" name="Google Shape;1486;p6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7" name="Google Shape;1487;p6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88" name="Google Shape;1488;p67"/>
          <p:cNvGrpSpPr/>
          <p:nvPr/>
        </p:nvGrpSpPr>
        <p:grpSpPr>
          <a:xfrm>
            <a:off x="0" y="4850490"/>
            <a:ext cx="12192000" cy="45719"/>
            <a:chOff x="0" y="6756401"/>
            <a:chExt cx="12192000" cy="114300"/>
          </a:xfrm>
        </p:grpSpPr>
        <p:sp>
          <p:nvSpPr>
            <p:cNvPr id="1489" name="Google Shape;1489;p6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0" name="Google Shape;1490;p6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1" name="Google Shape;1491;p6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2" name="Google Shape;1492;p6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3" name="Google Shape;1493;p6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494" name="Google Shape;1494;p67"/>
          <p:cNvSpPr>
            <a:spLocks noGrp="1"/>
          </p:cNvSpPr>
          <p:nvPr>
            <p:ph type="pic" idx="3"/>
          </p:nvPr>
        </p:nvSpPr>
        <p:spPr>
          <a:xfrm>
            <a:off x="2057400" y="1379538"/>
            <a:ext cx="4351338" cy="243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t mockup with background">
  <p:cSld name="Tablet mockup with background"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68"/>
          <p:cNvSpPr>
            <a:spLocks noGrp="1"/>
          </p:cNvSpPr>
          <p:nvPr>
            <p:ph type="pic" idx="2"/>
          </p:nvPr>
        </p:nvSpPr>
        <p:spPr>
          <a:xfrm>
            <a:off x="0" y="-1"/>
            <a:ext cx="12192000" cy="3846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497" name="Google Shape;1497;p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98" name="Google Shape;1498;p68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499" name="Google Shape;1499;p68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0" name="Google Shape;1500;p68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01" name="Google Shape;1501;p68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502" name="Google Shape;1502;p68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3" name="Google Shape;1503;p68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04" name="Google Shape;1504;p68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505" name="Google Shape;1505;p6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6" name="Google Shape;1506;p6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7" name="Google Shape;1507;p6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8" name="Google Shape;1508;p6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9" name="Google Shape;1509;p6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10" name="Google Shape;1510;p68"/>
          <p:cNvGrpSpPr/>
          <p:nvPr/>
        </p:nvGrpSpPr>
        <p:grpSpPr>
          <a:xfrm>
            <a:off x="0" y="3843757"/>
            <a:ext cx="12192000" cy="45719"/>
            <a:chOff x="0" y="6756401"/>
            <a:chExt cx="12192000" cy="114300"/>
          </a:xfrm>
        </p:grpSpPr>
        <p:sp>
          <p:nvSpPr>
            <p:cNvPr id="1511" name="Google Shape;1511;p6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12" name="Google Shape;1512;p6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13" name="Google Shape;1513;p6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14" name="Google Shape;1514;p6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15" name="Google Shape;1515;p6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516" name="Google Shape;1516;p68"/>
          <p:cNvSpPr>
            <a:spLocks noGrp="1"/>
          </p:cNvSpPr>
          <p:nvPr>
            <p:ph type="pic" idx="3"/>
          </p:nvPr>
        </p:nvSpPr>
        <p:spPr>
          <a:xfrm>
            <a:off x="4357688" y="1534935"/>
            <a:ext cx="3487737" cy="266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ne Mockup">
  <p:cSld name="Phone Mockup"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69"/>
          <p:cNvSpPr>
            <a:spLocks noGrp="1"/>
          </p:cNvSpPr>
          <p:nvPr>
            <p:ph type="pic" idx="2"/>
          </p:nvPr>
        </p:nvSpPr>
        <p:spPr>
          <a:xfrm>
            <a:off x="0" y="-1"/>
            <a:ext cx="12192000" cy="484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519" name="Google Shape;1519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20" name="Google Shape;1520;p69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521" name="Google Shape;1521;p69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2" name="Google Shape;1522;p69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23" name="Google Shape;1523;p69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524" name="Google Shape;1524;p69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5" name="Google Shape;1525;p69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26" name="Google Shape;1526;p69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527" name="Google Shape;1527;p6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8" name="Google Shape;1528;p6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9" name="Google Shape;1529;p6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0" name="Google Shape;1530;p6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1" name="Google Shape;1531;p6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32" name="Google Shape;1532;p69"/>
          <p:cNvGrpSpPr/>
          <p:nvPr/>
        </p:nvGrpSpPr>
        <p:grpSpPr>
          <a:xfrm>
            <a:off x="0" y="4850490"/>
            <a:ext cx="12192000" cy="45719"/>
            <a:chOff x="0" y="6756401"/>
            <a:chExt cx="12192000" cy="114300"/>
          </a:xfrm>
        </p:grpSpPr>
        <p:sp>
          <p:nvSpPr>
            <p:cNvPr id="1533" name="Google Shape;1533;p6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4" name="Google Shape;1534;p6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5" name="Google Shape;1535;p6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6" name="Google Shape;1536;p6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7" name="Google Shape;1537;p6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538" name="Google Shape;1538;p69"/>
          <p:cNvSpPr>
            <a:spLocks noGrp="1"/>
          </p:cNvSpPr>
          <p:nvPr>
            <p:ph type="pic" idx="3"/>
          </p:nvPr>
        </p:nvSpPr>
        <p:spPr>
          <a:xfrm>
            <a:off x="1549400" y="1943100"/>
            <a:ext cx="1828800" cy="27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" name="Google Shape;19;p12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20" name="Google Shape;20;p1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" name="Google Shape;22;p1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" name="Google Shape;23;p1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" name="Google Shape;24;p1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5" name="Google Shape;25;p12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6" name="Google Shape;26;p1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" name="Google Shape;30;p1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484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rtnership">
  <p:cSld name="Partnership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8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63" name="Google Shape;163;p18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64" name="Google Shape;164;p18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5" name="Google Shape;165;p18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66" name="Google Shape;166;p18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67" name="Google Shape;167;p18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8" name="Google Shape;168;p18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69" name="Google Shape;169;p18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70" name="Google Shape;170;p1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75" name="Google Shape;175;p18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76" name="Google Shape;176;p1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81" name="Google Shape;181;p18"/>
          <p:cNvSpPr>
            <a:spLocks noGrp="1"/>
          </p:cNvSpPr>
          <p:nvPr>
            <p:ph type="pic" idx="2"/>
          </p:nvPr>
        </p:nvSpPr>
        <p:spPr>
          <a:xfrm>
            <a:off x="1012755" y="2279803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2" name="Google Shape;182;p18"/>
          <p:cNvSpPr>
            <a:spLocks noGrp="1"/>
          </p:cNvSpPr>
          <p:nvPr>
            <p:ph type="pic" idx="3"/>
          </p:nvPr>
        </p:nvSpPr>
        <p:spPr>
          <a:xfrm>
            <a:off x="3247354" y="2279804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3" name="Google Shape;183;p18"/>
          <p:cNvSpPr>
            <a:spLocks noGrp="1"/>
          </p:cNvSpPr>
          <p:nvPr>
            <p:ph type="pic" idx="4"/>
          </p:nvPr>
        </p:nvSpPr>
        <p:spPr>
          <a:xfrm>
            <a:off x="5477053" y="2279804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4" name="Google Shape;184;p18"/>
          <p:cNvSpPr>
            <a:spLocks noGrp="1"/>
          </p:cNvSpPr>
          <p:nvPr>
            <p:ph type="pic" idx="5"/>
          </p:nvPr>
        </p:nvSpPr>
        <p:spPr>
          <a:xfrm>
            <a:off x="7681198" y="2279804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5" name="Google Shape;185;p18"/>
          <p:cNvSpPr>
            <a:spLocks noGrp="1"/>
          </p:cNvSpPr>
          <p:nvPr>
            <p:ph type="pic" idx="6"/>
          </p:nvPr>
        </p:nvSpPr>
        <p:spPr>
          <a:xfrm>
            <a:off x="9887007" y="2279804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6" name="Google Shape;186;p18"/>
          <p:cNvSpPr>
            <a:spLocks noGrp="1"/>
          </p:cNvSpPr>
          <p:nvPr>
            <p:ph type="pic" idx="7"/>
          </p:nvPr>
        </p:nvSpPr>
        <p:spPr>
          <a:xfrm>
            <a:off x="2111550" y="3174444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7" name="Google Shape;187;p18"/>
          <p:cNvSpPr>
            <a:spLocks noGrp="1"/>
          </p:cNvSpPr>
          <p:nvPr>
            <p:ph type="pic" idx="8"/>
          </p:nvPr>
        </p:nvSpPr>
        <p:spPr>
          <a:xfrm>
            <a:off x="4380924" y="3174444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8" name="Google Shape;188;p18"/>
          <p:cNvSpPr>
            <a:spLocks noGrp="1"/>
          </p:cNvSpPr>
          <p:nvPr>
            <p:ph type="pic" idx="9"/>
          </p:nvPr>
        </p:nvSpPr>
        <p:spPr>
          <a:xfrm>
            <a:off x="6585069" y="3174444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9" name="Google Shape;189;p18"/>
          <p:cNvSpPr>
            <a:spLocks noGrp="1"/>
          </p:cNvSpPr>
          <p:nvPr>
            <p:ph type="pic" idx="13"/>
          </p:nvPr>
        </p:nvSpPr>
        <p:spPr>
          <a:xfrm>
            <a:off x="8796442" y="3174444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0" name="Google Shape;190;p18"/>
          <p:cNvSpPr>
            <a:spLocks noGrp="1"/>
          </p:cNvSpPr>
          <p:nvPr>
            <p:ph type="pic" idx="14"/>
          </p:nvPr>
        </p:nvSpPr>
        <p:spPr>
          <a:xfrm>
            <a:off x="3282129" y="4097492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1" name="Google Shape;191;p18"/>
          <p:cNvSpPr>
            <a:spLocks noGrp="1"/>
          </p:cNvSpPr>
          <p:nvPr>
            <p:ph type="pic" idx="15"/>
          </p:nvPr>
        </p:nvSpPr>
        <p:spPr>
          <a:xfrm>
            <a:off x="5511828" y="4097492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2" name="Google Shape;192;p18"/>
          <p:cNvSpPr>
            <a:spLocks noGrp="1"/>
          </p:cNvSpPr>
          <p:nvPr>
            <p:ph type="pic" idx="16"/>
          </p:nvPr>
        </p:nvSpPr>
        <p:spPr>
          <a:xfrm>
            <a:off x="7715973" y="4097492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3" name="Google Shape;193;p18"/>
          <p:cNvSpPr>
            <a:spLocks noGrp="1"/>
          </p:cNvSpPr>
          <p:nvPr>
            <p:ph type="pic" idx="17"/>
          </p:nvPr>
        </p:nvSpPr>
        <p:spPr>
          <a:xfrm>
            <a:off x="9921783" y="4097492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4" name="Google Shape;194;p18"/>
          <p:cNvSpPr>
            <a:spLocks noGrp="1"/>
          </p:cNvSpPr>
          <p:nvPr>
            <p:ph type="pic" idx="18"/>
          </p:nvPr>
        </p:nvSpPr>
        <p:spPr>
          <a:xfrm>
            <a:off x="1012755" y="4097492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stimonial">
  <p:cSld name="Testimonial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Google Shape;199;p19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01" name="Google Shape;201;p19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202" name="Google Shape;202;p19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3" name="Google Shape;203;p19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04" name="Google Shape;204;p19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205" name="Google Shape;205;p19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6" name="Google Shape;206;p19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07" name="Google Shape;207;p19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208" name="Google Shape;208;p1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13" name="Google Shape;213;p19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14" name="Google Shape;214;p1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19" name="Google Shape;219;p19"/>
          <p:cNvSpPr>
            <a:spLocks noGrp="1"/>
          </p:cNvSpPr>
          <p:nvPr>
            <p:ph type="pic" idx="2"/>
          </p:nvPr>
        </p:nvSpPr>
        <p:spPr>
          <a:xfrm>
            <a:off x="514349" y="1938336"/>
            <a:ext cx="900000" cy="90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20" name="Google Shape;220;p19"/>
          <p:cNvSpPr>
            <a:spLocks noGrp="1"/>
          </p:cNvSpPr>
          <p:nvPr>
            <p:ph type="pic" idx="3"/>
          </p:nvPr>
        </p:nvSpPr>
        <p:spPr>
          <a:xfrm>
            <a:off x="8534399" y="1938336"/>
            <a:ext cx="900000" cy="90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21" name="Google Shape;221;p19"/>
          <p:cNvSpPr>
            <a:spLocks noGrp="1"/>
          </p:cNvSpPr>
          <p:nvPr>
            <p:ph type="pic" idx="4"/>
          </p:nvPr>
        </p:nvSpPr>
        <p:spPr>
          <a:xfrm>
            <a:off x="4610099" y="1938336"/>
            <a:ext cx="900000" cy="90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ient list">
  <p:cSld name="Client lis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4" name="Google Shape;224;p20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225" name="Google Shape;225;p20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6" name="Google Shape;226;p20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27" name="Google Shape;227;p20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228" name="Google Shape;228;p20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9" name="Google Shape;229;p20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30" name="Google Shape;230;p20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231" name="Google Shape;231;p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2" name="Google Shape;232;p2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3" name="Google Shape;233;p2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4" name="Google Shape;234;p2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5" name="Google Shape;235;p2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36" name="Google Shape;236;p20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37" name="Google Shape;237;p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8" name="Google Shape;238;p2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9" name="Google Shape;239;p2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0" name="Google Shape;240;p2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42" name="Google Shape;242;p20"/>
          <p:cNvSpPr>
            <a:spLocks noGrp="1"/>
          </p:cNvSpPr>
          <p:nvPr>
            <p:ph type="pic" idx="2"/>
          </p:nvPr>
        </p:nvSpPr>
        <p:spPr>
          <a:xfrm>
            <a:off x="0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3" name="Google Shape;243;p20"/>
          <p:cNvSpPr>
            <a:spLocks noGrp="1"/>
          </p:cNvSpPr>
          <p:nvPr>
            <p:ph type="pic" idx="3"/>
          </p:nvPr>
        </p:nvSpPr>
        <p:spPr>
          <a:xfrm>
            <a:off x="1216025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4" name="Google Shape;244;p20"/>
          <p:cNvSpPr>
            <a:spLocks noGrp="1"/>
          </p:cNvSpPr>
          <p:nvPr>
            <p:ph type="pic" idx="4"/>
          </p:nvPr>
        </p:nvSpPr>
        <p:spPr>
          <a:xfrm>
            <a:off x="2439988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5" name="Google Shape;245;p20"/>
          <p:cNvSpPr>
            <a:spLocks noGrp="1"/>
          </p:cNvSpPr>
          <p:nvPr>
            <p:ph type="pic" idx="5"/>
          </p:nvPr>
        </p:nvSpPr>
        <p:spPr>
          <a:xfrm>
            <a:off x="3654425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6" name="Google Shape;246;p20"/>
          <p:cNvSpPr>
            <a:spLocks noGrp="1"/>
          </p:cNvSpPr>
          <p:nvPr>
            <p:ph type="pic" idx="6"/>
          </p:nvPr>
        </p:nvSpPr>
        <p:spPr>
          <a:xfrm>
            <a:off x="4879975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7" name="Google Shape;247;p20"/>
          <p:cNvSpPr>
            <a:spLocks noGrp="1"/>
          </p:cNvSpPr>
          <p:nvPr>
            <p:ph type="pic" idx="7"/>
          </p:nvPr>
        </p:nvSpPr>
        <p:spPr>
          <a:xfrm>
            <a:off x="6094413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8" name="Google Shape;248;p20"/>
          <p:cNvSpPr>
            <a:spLocks noGrp="1"/>
          </p:cNvSpPr>
          <p:nvPr>
            <p:ph type="pic" idx="8"/>
          </p:nvPr>
        </p:nvSpPr>
        <p:spPr>
          <a:xfrm>
            <a:off x="7318375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9" name="Google Shape;249;p20"/>
          <p:cNvSpPr>
            <a:spLocks noGrp="1"/>
          </p:cNvSpPr>
          <p:nvPr>
            <p:ph type="pic" idx="9"/>
          </p:nvPr>
        </p:nvSpPr>
        <p:spPr>
          <a:xfrm>
            <a:off x="8532813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0" name="Google Shape;250;p20"/>
          <p:cNvSpPr>
            <a:spLocks noGrp="1"/>
          </p:cNvSpPr>
          <p:nvPr>
            <p:ph type="pic" idx="13"/>
          </p:nvPr>
        </p:nvSpPr>
        <p:spPr>
          <a:xfrm>
            <a:off x="9756775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1" name="Google Shape;251;p20"/>
          <p:cNvSpPr>
            <a:spLocks noGrp="1"/>
          </p:cNvSpPr>
          <p:nvPr>
            <p:ph type="pic" idx="14"/>
          </p:nvPr>
        </p:nvSpPr>
        <p:spPr>
          <a:xfrm>
            <a:off x="10971213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2" name="Google Shape;252;p20"/>
          <p:cNvSpPr>
            <a:spLocks noGrp="1"/>
          </p:cNvSpPr>
          <p:nvPr>
            <p:ph type="pic" idx="15"/>
          </p:nvPr>
        </p:nvSpPr>
        <p:spPr>
          <a:xfrm>
            <a:off x="0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3" name="Google Shape;253;p20"/>
          <p:cNvSpPr>
            <a:spLocks noGrp="1"/>
          </p:cNvSpPr>
          <p:nvPr>
            <p:ph type="pic" idx="16"/>
          </p:nvPr>
        </p:nvSpPr>
        <p:spPr>
          <a:xfrm>
            <a:off x="1216025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4" name="Google Shape;254;p20"/>
          <p:cNvSpPr>
            <a:spLocks noGrp="1"/>
          </p:cNvSpPr>
          <p:nvPr>
            <p:ph type="pic" idx="17"/>
          </p:nvPr>
        </p:nvSpPr>
        <p:spPr>
          <a:xfrm>
            <a:off x="2439988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5" name="Google Shape;255;p20"/>
          <p:cNvSpPr>
            <a:spLocks noGrp="1"/>
          </p:cNvSpPr>
          <p:nvPr>
            <p:ph type="pic" idx="18"/>
          </p:nvPr>
        </p:nvSpPr>
        <p:spPr>
          <a:xfrm>
            <a:off x="3654425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6" name="Google Shape;256;p20"/>
          <p:cNvSpPr>
            <a:spLocks noGrp="1"/>
          </p:cNvSpPr>
          <p:nvPr>
            <p:ph type="pic" idx="19"/>
          </p:nvPr>
        </p:nvSpPr>
        <p:spPr>
          <a:xfrm>
            <a:off x="4879975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7" name="Google Shape;257;p20"/>
          <p:cNvSpPr>
            <a:spLocks noGrp="1"/>
          </p:cNvSpPr>
          <p:nvPr>
            <p:ph type="pic" idx="20"/>
          </p:nvPr>
        </p:nvSpPr>
        <p:spPr>
          <a:xfrm>
            <a:off x="6094413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8" name="Google Shape;258;p20"/>
          <p:cNvSpPr>
            <a:spLocks noGrp="1"/>
          </p:cNvSpPr>
          <p:nvPr>
            <p:ph type="pic" idx="21"/>
          </p:nvPr>
        </p:nvSpPr>
        <p:spPr>
          <a:xfrm>
            <a:off x="7318375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9" name="Google Shape;259;p20"/>
          <p:cNvSpPr>
            <a:spLocks noGrp="1"/>
          </p:cNvSpPr>
          <p:nvPr>
            <p:ph type="pic" idx="22"/>
          </p:nvPr>
        </p:nvSpPr>
        <p:spPr>
          <a:xfrm>
            <a:off x="8532813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0" name="Google Shape;260;p20"/>
          <p:cNvSpPr>
            <a:spLocks noGrp="1"/>
          </p:cNvSpPr>
          <p:nvPr>
            <p:ph type="pic" idx="23"/>
          </p:nvPr>
        </p:nvSpPr>
        <p:spPr>
          <a:xfrm>
            <a:off x="9756775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1" name="Google Shape;261;p20"/>
          <p:cNvSpPr>
            <a:spLocks noGrp="1"/>
          </p:cNvSpPr>
          <p:nvPr>
            <p:ph type="pic" idx="24"/>
          </p:nvPr>
        </p:nvSpPr>
        <p:spPr>
          <a:xfrm>
            <a:off x="10971213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2" name="Google Shape;262;p20"/>
          <p:cNvSpPr>
            <a:spLocks noGrp="1"/>
          </p:cNvSpPr>
          <p:nvPr>
            <p:ph type="pic" idx="25"/>
          </p:nvPr>
        </p:nvSpPr>
        <p:spPr>
          <a:xfrm>
            <a:off x="387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3" name="Google Shape;263;p20"/>
          <p:cNvSpPr>
            <a:spLocks noGrp="1"/>
          </p:cNvSpPr>
          <p:nvPr>
            <p:ph type="pic" idx="26"/>
          </p:nvPr>
        </p:nvSpPr>
        <p:spPr>
          <a:xfrm>
            <a:off x="1216412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4" name="Google Shape;264;p20"/>
          <p:cNvSpPr>
            <a:spLocks noGrp="1"/>
          </p:cNvSpPr>
          <p:nvPr>
            <p:ph type="pic" idx="27"/>
          </p:nvPr>
        </p:nvSpPr>
        <p:spPr>
          <a:xfrm>
            <a:off x="2440375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5" name="Google Shape;265;p20"/>
          <p:cNvSpPr>
            <a:spLocks noGrp="1"/>
          </p:cNvSpPr>
          <p:nvPr>
            <p:ph type="pic" idx="28"/>
          </p:nvPr>
        </p:nvSpPr>
        <p:spPr>
          <a:xfrm>
            <a:off x="3654812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6" name="Google Shape;266;p20"/>
          <p:cNvSpPr>
            <a:spLocks noGrp="1"/>
          </p:cNvSpPr>
          <p:nvPr>
            <p:ph type="pic" idx="29"/>
          </p:nvPr>
        </p:nvSpPr>
        <p:spPr>
          <a:xfrm>
            <a:off x="4880362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7" name="Google Shape;267;p20"/>
          <p:cNvSpPr>
            <a:spLocks noGrp="1"/>
          </p:cNvSpPr>
          <p:nvPr>
            <p:ph type="pic" idx="30"/>
          </p:nvPr>
        </p:nvSpPr>
        <p:spPr>
          <a:xfrm>
            <a:off x="6094800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8" name="Google Shape;268;p20"/>
          <p:cNvSpPr>
            <a:spLocks noGrp="1"/>
          </p:cNvSpPr>
          <p:nvPr>
            <p:ph type="pic" idx="31"/>
          </p:nvPr>
        </p:nvSpPr>
        <p:spPr>
          <a:xfrm>
            <a:off x="7318762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9" name="Google Shape;269;p20"/>
          <p:cNvSpPr>
            <a:spLocks noGrp="1"/>
          </p:cNvSpPr>
          <p:nvPr>
            <p:ph type="pic" idx="32"/>
          </p:nvPr>
        </p:nvSpPr>
        <p:spPr>
          <a:xfrm>
            <a:off x="8533200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70" name="Google Shape;270;p20"/>
          <p:cNvSpPr>
            <a:spLocks noGrp="1"/>
          </p:cNvSpPr>
          <p:nvPr>
            <p:ph type="pic" idx="33"/>
          </p:nvPr>
        </p:nvSpPr>
        <p:spPr>
          <a:xfrm>
            <a:off x="9757162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71" name="Google Shape;271;p20"/>
          <p:cNvSpPr>
            <a:spLocks noGrp="1"/>
          </p:cNvSpPr>
          <p:nvPr>
            <p:ph type="pic" idx="34"/>
          </p:nvPr>
        </p:nvSpPr>
        <p:spPr>
          <a:xfrm>
            <a:off x="10971600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ptop Mockup">
  <p:cSld name="Laptop Mockup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21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" name="Google Shape;276;p21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7" name="Google Shape;277;p21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78" name="Google Shape;278;p21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279" name="Google Shape;279;p21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0" name="Google Shape;280;p21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81" name="Google Shape;281;p21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282" name="Google Shape;282;p21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3" name="Google Shape;283;p21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84" name="Google Shape;284;p21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285" name="Google Shape;285;p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6" name="Google Shape;286;p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90" name="Google Shape;290;p21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91" name="Google Shape;291;p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96" name="Google Shape;296;p21"/>
          <p:cNvSpPr>
            <a:spLocks noGrp="1"/>
          </p:cNvSpPr>
          <p:nvPr>
            <p:ph type="pic" idx="2"/>
          </p:nvPr>
        </p:nvSpPr>
        <p:spPr>
          <a:xfrm>
            <a:off x="1457325" y="2028825"/>
            <a:ext cx="5676900" cy="367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sz="4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dirty="0"/>
              <a:t>Main Heading</a:t>
            </a:r>
          </a:p>
          <a:p>
            <a:pPr lvl="1"/>
            <a:r>
              <a:rPr lang="en-US" dirty="0"/>
              <a:t>Sub heading</a:t>
            </a:r>
          </a:p>
          <a:p>
            <a:pPr lvl="2"/>
            <a:r>
              <a:rPr lang="en-US" dirty="0"/>
              <a:t>Sub Sub heading</a:t>
            </a:r>
          </a:p>
          <a:p>
            <a:pPr lvl="1"/>
            <a:endParaRPr dirty="0"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708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  <p:sldLayoutId id="2147483692" r:id="rId43"/>
    <p:sldLayoutId id="2147483693" r:id="rId44"/>
    <p:sldLayoutId id="2147483694" r:id="rId45"/>
    <p:sldLayoutId id="2147483695" r:id="rId46"/>
    <p:sldLayoutId id="2147483696" r:id="rId47"/>
    <p:sldLayoutId id="2147483697" r:id="rId48"/>
    <p:sldLayoutId id="2147483698" r:id="rId49"/>
    <p:sldLayoutId id="2147483699" r:id="rId50"/>
    <p:sldLayoutId id="2147483700" r:id="rId51"/>
    <p:sldLayoutId id="2147483701" r:id="rId52"/>
    <p:sldLayoutId id="2147483702" r:id="rId53"/>
    <p:sldLayoutId id="2147483703" r:id="rId54"/>
    <p:sldLayoutId id="2147483704" r:id="rId55"/>
    <p:sldLayoutId id="2147483705" r:id="rId56"/>
    <p:sldLayoutId id="2147483706" r:id="rId57"/>
    <p:sldLayoutId id="2147483707" r:id="rId5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1"/>
          <p:cNvSpPr txBox="1">
            <a:spLocks noGrp="1"/>
          </p:cNvSpPr>
          <p:nvPr>
            <p:ph type="ctrTitle"/>
          </p:nvPr>
        </p:nvSpPr>
        <p:spPr>
          <a:xfrm>
            <a:off x="739739" y="2748438"/>
            <a:ext cx="10685123" cy="8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"/>
              <a:buNone/>
            </a:pPr>
            <a:r>
              <a:rPr lang="en-US" sz="5400" b="1" dirty="0"/>
              <a:t>Docker Data Volumes</a:t>
            </a:r>
            <a:endParaRPr b="1" dirty="0"/>
          </a:p>
        </p:txBody>
      </p:sp>
      <p:sp>
        <p:nvSpPr>
          <p:cNvPr id="1545" name="Google Shape;1545;p1"/>
          <p:cNvSpPr/>
          <p:nvPr/>
        </p:nvSpPr>
        <p:spPr>
          <a:xfrm>
            <a:off x="5558145" y="3745935"/>
            <a:ext cx="177500" cy="177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6" name="Google Shape;1546;p1"/>
          <p:cNvSpPr/>
          <p:nvPr/>
        </p:nvSpPr>
        <p:spPr>
          <a:xfrm>
            <a:off x="5782140" y="3745935"/>
            <a:ext cx="177500" cy="177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7" name="Google Shape;1547;p1"/>
          <p:cNvSpPr/>
          <p:nvPr/>
        </p:nvSpPr>
        <p:spPr>
          <a:xfrm>
            <a:off x="6006135" y="3745935"/>
            <a:ext cx="177500" cy="177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8" name="Google Shape;1548;p1"/>
          <p:cNvSpPr/>
          <p:nvPr/>
        </p:nvSpPr>
        <p:spPr>
          <a:xfrm>
            <a:off x="6228604" y="3745935"/>
            <a:ext cx="177500" cy="177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9" name="Google Shape;1549;p1"/>
          <p:cNvSpPr/>
          <p:nvPr/>
        </p:nvSpPr>
        <p:spPr>
          <a:xfrm>
            <a:off x="6453724" y="3745935"/>
            <a:ext cx="177500" cy="177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544;p1">
            <a:extLst>
              <a:ext uri="{FF2B5EF4-FFF2-40B4-BE49-F238E27FC236}">
                <a16:creationId xmlns:a16="http://schemas.microsoft.com/office/drawing/2014/main" id="{B3D5E130-A856-B64E-A6F1-D378B77AC7A3}"/>
              </a:ext>
            </a:extLst>
          </p:cNvPr>
          <p:cNvSpPr txBox="1"/>
          <p:nvPr/>
        </p:nvSpPr>
        <p:spPr>
          <a:xfrm>
            <a:off x="4577034" y="3393014"/>
            <a:ext cx="3035300" cy="31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None/>
            </a:pPr>
            <a:r>
              <a:rPr lang="en-US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Docker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AAF68E-4C77-004C-A556-73CB98A7E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154" y="650443"/>
            <a:ext cx="1912900" cy="160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763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06BCCF-43CF-6A40-BE3F-8FCA9A016D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SzPct val="25000"/>
              <a:buNone/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In this chapter, we discussed:</a:t>
            </a:r>
          </a:p>
          <a:p>
            <a:r>
              <a:rPr lang="en-IN" dirty="0"/>
              <a:t>Defining the problem of persistent data</a:t>
            </a:r>
          </a:p>
          <a:p>
            <a:r>
              <a:rPr lang="en-IN" dirty="0"/>
              <a:t>Learning and using Data Volumes</a:t>
            </a:r>
          </a:p>
          <a:p>
            <a:r>
              <a:rPr lang="en-IN" dirty="0"/>
              <a:t>Learning and using Bind Mounts</a:t>
            </a:r>
          </a:p>
          <a:p>
            <a:r>
              <a:rPr lang="en-IN" dirty="0"/>
              <a:t>3 ways to create Volumes</a:t>
            </a:r>
          </a:p>
          <a:p>
            <a:r>
              <a:rPr lang="en-IN" dirty="0"/>
              <a:t>Named Volumes</a:t>
            </a:r>
          </a:p>
          <a:p>
            <a:r>
              <a:rPr lang="en-IN" dirty="0"/>
              <a:t>Inspect a volume</a:t>
            </a:r>
          </a:p>
          <a:p>
            <a:r>
              <a:rPr lang="en-IN" dirty="0"/>
              <a:t>List all available Volumes</a:t>
            </a:r>
          </a:p>
          <a:p>
            <a:r>
              <a:rPr lang="en-IN" dirty="0"/>
              <a:t>Delete a volume</a:t>
            </a:r>
          </a:p>
          <a:p>
            <a:pPr marL="5080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299DBF-AB07-B848-8921-185099B12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Open Sans"/>
                <a:ea typeface="Open Sans"/>
                <a:cs typeface="Open Sans"/>
                <a:sym typeface="Open Sans"/>
              </a:rPr>
              <a:t>Chapter Summary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EFFCF-A1AE-7B47-8C71-13C092DA19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6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226E1E-D865-524D-8C2F-E01B23DF6FC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SzPct val="25000"/>
              <a:buNone/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In this chapter, we will discuss:</a:t>
            </a:r>
          </a:p>
          <a:p>
            <a:r>
              <a:rPr lang="en-IN" dirty="0"/>
              <a:t>Defining the problem of persistent data</a:t>
            </a:r>
          </a:p>
          <a:p>
            <a:r>
              <a:rPr lang="en-IN" dirty="0"/>
              <a:t>Learning and using Data Volumes</a:t>
            </a:r>
          </a:p>
          <a:p>
            <a:r>
              <a:rPr lang="en-IN" dirty="0"/>
              <a:t>Learning and using Bind Mounts</a:t>
            </a:r>
          </a:p>
          <a:p>
            <a:r>
              <a:rPr lang="en-IN" dirty="0"/>
              <a:t>3 ways to create Volumes</a:t>
            </a:r>
          </a:p>
          <a:p>
            <a:r>
              <a:rPr lang="en-IN" dirty="0"/>
              <a:t>Named Volumes</a:t>
            </a:r>
          </a:p>
          <a:p>
            <a:r>
              <a:rPr lang="en-IN" dirty="0"/>
              <a:t>Inspect a volume</a:t>
            </a:r>
          </a:p>
          <a:p>
            <a:r>
              <a:rPr lang="en-IN" dirty="0"/>
              <a:t>List all available Volumes</a:t>
            </a:r>
          </a:p>
          <a:p>
            <a:r>
              <a:rPr lang="en-IN" dirty="0"/>
              <a:t>Delete a volume</a:t>
            </a:r>
          </a:p>
          <a:p>
            <a:endParaRPr lang="en-IN" dirty="0"/>
          </a:p>
          <a:p>
            <a:pPr marL="0" indent="0">
              <a:spcBef>
                <a:spcPts val="1200"/>
              </a:spcBef>
              <a:buNone/>
            </a:pPr>
            <a:endParaRPr lang="en-US" dirty="0">
              <a:latin typeface="Tahoma"/>
              <a:ea typeface="Tahoma"/>
              <a:cs typeface="Tahoma"/>
              <a:sym typeface="Tahoma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97DD32-1AD2-3341-9645-A0522336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Open Sans"/>
                <a:ea typeface="Open Sans"/>
                <a:cs typeface="Open Sans"/>
              </a:rPr>
              <a:t>Chapter Objectives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A7817-BC93-CB45-89DB-258F06C859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F8199B-316D-F546-94BE-FE158EF591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Containers are </a:t>
            </a:r>
            <a:r>
              <a:rPr lang="en-IN" b="1" dirty="0"/>
              <a:t>usually </a:t>
            </a:r>
            <a:r>
              <a:rPr lang="en-IN" dirty="0"/>
              <a:t>immutable and ephemeral </a:t>
            </a:r>
          </a:p>
          <a:p>
            <a:pPr lvl="1"/>
            <a:r>
              <a:rPr lang="en-IN" dirty="0"/>
              <a:t>"immutable infrastructure": only re-deploy containers, never change </a:t>
            </a:r>
          </a:p>
          <a:p>
            <a:pPr fontAlgn="auto"/>
            <a:r>
              <a:rPr lang="en-IN" dirty="0"/>
              <a:t>This is the ideal scenario, but what about databases, or unique data? </a:t>
            </a:r>
          </a:p>
          <a:p>
            <a:pPr lvl="1"/>
            <a:r>
              <a:rPr lang="en-IN" dirty="0"/>
              <a:t>Docker gives us features to ensure these "separation of concerns" </a:t>
            </a:r>
          </a:p>
          <a:p>
            <a:pPr lvl="1"/>
            <a:r>
              <a:rPr lang="en-IN" dirty="0"/>
              <a:t>This is known as "persistent data" </a:t>
            </a:r>
          </a:p>
          <a:p>
            <a:r>
              <a:rPr lang="en-IN" dirty="0"/>
              <a:t>Two ways: Volumes and Bind Mounts </a:t>
            </a:r>
          </a:p>
          <a:p>
            <a:pPr lvl="1"/>
            <a:r>
              <a:rPr lang="en-IN" dirty="0"/>
              <a:t>Volumes: make special location outside of container UFS </a:t>
            </a:r>
          </a:p>
          <a:p>
            <a:pPr lvl="1"/>
            <a:r>
              <a:rPr lang="en-IN" dirty="0"/>
              <a:t>Bind Mounts: link container path to host path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7AD67D-5683-584F-AF4A-CAEFA082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Container Lifetime &amp; Persistent Data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DC755-B4A0-484B-A7EA-1D338067E2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0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F8199B-316D-F546-94BE-FE158EF591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IN" dirty="0"/>
              <a:t>Data volumes provide – the ability to persist data in an organized way outside of the container independent of the container’s lifecycle</a:t>
            </a:r>
          </a:p>
          <a:p>
            <a:r>
              <a:rPr lang="en-IN" dirty="0"/>
              <a:t>A data volume is a specially-designated directory within one or more containers that bypasses the Union File System. </a:t>
            </a:r>
          </a:p>
          <a:p>
            <a:r>
              <a:rPr lang="en-IN" dirty="0"/>
              <a:t>They persist even if the container itself is deleted.</a:t>
            </a:r>
          </a:p>
          <a:p>
            <a:r>
              <a:rPr lang="en-IN" dirty="0"/>
              <a:t>Data volumes can be shared and reused among containers.</a:t>
            </a:r>
          </a:p>
          <a:p>
            <a:r>
              <a:rPr lang="en-IN" dirty="0"/>
              <a:t>There are three ways to create volumes: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7AD67D-5683-584F-AF4A-CAEFA082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Persistent Data: Volumes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DC755-B4A0-484B-A7EA-1D338067E2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7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F8199B-316D-F546-94BE-FE158EF591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1.</a:t>
            </a:r>
            <a:r>
              <a:rPr lang="en-IN" dirty="0"/>
              <a:t> Initialize (and mount) at run-time with the </a:t>
            </a:r>
            <a:r>
              <a:rPr lang="en-IN" i="1" dirty="0"/>
              <a:t>-v</a:t>
            </a:r>
            <a:r>
              <a:rPr lang="en-IN" dirty="0"/>
              <a:t> flag:</a:t>
            </a:r>
          </a:p>
          <a:p>
            <a:pPr lvl="1"/>
            <a:r>
              <a:rPr lang="en-IN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docker run -P --name web –v </a:t>
            </a:r>
            <a:r>
              <a:rPr lang="en-IN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webapp</a:t>
            </a:r>
            <a:r>
              <a:rPr lang="en-IN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:/training/</a:t>
            </a:r>
            <a:r>
              <a:rPr lang="en-IN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webapp</a:t>
            </a:r>
            <a:r>
              <a:rPr lang="en-IN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python </a:t>
            </a:r>
            <a:r>
              <a:rPr lang="en-IN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app.py</a:t>
            </a:r>
            <a:endParaRPr lang="en-IN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dirty="0"/>
              <a:t>This will create a new volume inside a container at </a:t>
            </a:r>
            <a:r>
              <a:rPr lang="en-IN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/training/</a:t>
            </a:r>
            <a:r>
              <a:rPr lang="en-IN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webapp</a:t>
            </a:r>
            <a:r>
              <a:rPr lang="en-IN" dirty="0"/>
              <a:t>. </a:t>
            </a:r>
          </a:p>
          <a:p>
            <a:r>
              <a:rPr lang="en-IN" dirty="0"/>
              <a:t>Anything written to the </a:t>
            </a:r>
            <a:r>
              <a:rPr lang="en-IN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/training/</a:t>
            </a:r>
            <a:r>
              <a:rPr lang="en-IN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webapp</a:t>
            </a:r>
            <a:r>
              <a:rPr lang="en-IN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dirty="0"/>
              <a:t>directory will be persisted to the host machine, available to the next container that mounts it. </a:t>
            </a:r>
          </a:p>
          <a:p>
            <a:r>
              <a:rPr lang="en-IN" dirty="0"/>
              <a:t>But where is the actual volume stored? By using docker inspect, we can find where the it lives:</a:t>
            </a:r>
          </a:p>
          <a:p>
            <a:pPr lvl="1"/>
            <a:r>
              <a:rPr lang="en-IN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docker volume inspect </a:t>
            </a:r>
            <a:r>
              <a:rPr lang="en-IN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webapp</a:t>
            </a:r>
            <a:endParaRPr lang="en-IN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7AD67D-5683-584F-AF4A-CAEFA082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Persistent Data: Volumes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DC755-B4A0-484B-A7EA-1D338067E2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9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F8199B-316D-F546-94BE-FE158EF591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2.</a:t>
            </a:r>
            <a:r>
              <a:rPr lang="en-IN" dirty="0"/>
              <a:t> Using the </a:t>
            </a:r>
            <a:r>
              <a:rPr lang="en-IN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VOLUME</a:t>
            </a:r>
            <a:r>
              <a:rPr lang="en-IN" i="1" dirty="0"/>
              <a:t> </a:t>
            </a:r>
            <a:r>
              <a:rPr lang="en-IN" dirty="0"/>
              <a:t>instruction inside a </a:t>
            </a:r>
            <a:r>
              <a:rPr lang="en-IN" dirty="0" err="1"/>
              <a:t>Dockerfile</a:t>
            </a:r>
            <a:r>
              <a:rPr lang="en-IN" dirty="0"/>
              <a:t>:</a:t>
            </a:r>
          </a:p>
          <a:p>
            <a:r>
              <a:rPr lang="en-IN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IN" dirty="0"/>
              <a:t> </a:t>
            </a:r>
            <a:r>
              <a:rPr lang="en-IN" i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ubuntu:latest</a:t>
            </a:r>
            <a:r>
              <a:rPr lang="en-IN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IN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VOLUME</a:t>
            </a:r>
            <a:r>
              <a:rPr lang="en-IN" dirty="0"/>
              <a:t> </a:t>
            </a:r>
            <a:r>
              <a:rPr lang="en-IN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/training/</a:t>
            </a:r>
            <a:r>
              <a:rPr lang="en-IN" i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webapp</a:t>
            </a:r>
            <a:endParaRPr lang="en-IN" i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dirty="0"/>
              <a:t>This has the exact same effect as using the run flag above.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7AD67D-5683-584F-AF4A-CAEFA082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Persistent Data: Volumes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DC755-B4A0-484B-A7EA-1D338067E2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1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F8199B-316D-F546-94BE-FE158EF591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3.</a:t>
            </a:r>
            <a:r>
              <a:rPr lang="en-IN" dirty="0"/>
              <a:t> Create using the Docker Volume API introduced in Docker 1.9.</a:t>
            </a:r>
          </a:p>
          <a:p>
            <a:r>
              <a:rPr lang="en-IN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docker volume create --name </a:t>
            </a:r>
            <a:r>
              <a:rPr lang="en-IN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webapp</a:t>
            </a:r>
            <a:endParaRPr lang="en-IN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dirty="0"/>
              <a:t>This created a volume that I got to name and didn’t have to attach to anything right away.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7AD67D-5683-584F-AF4A-CAEFA082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Persistent Data: Volumes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DC755-B4A0-484B-A7EA-1D338067E2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6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88C8F5-4CF5-6848-97A3-5A15E12272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IN" dirty="0"/>
              <a:t>Chances are, if you've been using </a:t>
            </a:r>
            <a:r>
              <a:rPr lang="en-IN" sz="1800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docker </a:t>
            </a:r>
            <a:r>
              <a:rPr lang="en-IN" sz="1800" i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en-IN" dirty="0"/>
              <a:t> to delete your containers, you probably have lots of orphan volumes lying about taking up space.</a:t>
            </a:r>
          </a:p>
          <a:p>
            <a:r>
              <a:rPr lang="en-IN" dirty="0"/>
              <a:t>Volumes are only automatically deleted </a:t>
            </a:r>
          </a:p>
          <a:p>
            <a:pPr lvl="1"/>
            <a:r>
              <a:rPr lang="en-IN" dirty="0"/>
              <a:t>if the parent container is removed with the </a:t>
            </a:r>
            <a:r>
              <a:rPr lang="en-IN" i="1" dirty="0"/>
              <a:t>docker </a:t>
            </a:r>
            <a:r>
              <a:rPr lang="en-IN" i="1" dirty="0" err="1"/>
              <a:t>rm</a:t>
            </a:r>
            <a:r>
              <a:rPr lang="en-IN" i="1" dirty="0"/>
              <a:t> -v</a:t>
            </a:r>
            <a:r>
              <a:rPr lang="en-IN" dirty="0"/>
              <a:t> command (the </a:t>
            </a:r>
            <a:r>
              <a:rPr lang="en-IN" i="1" dirty="0"/>
              <a:t>-v</a:t>
            </a:r>
            <a:r>
              <a:rPr lang="en-IN" dirty="0"/>
              <a:t> is essential) or </a:t>
            </a:r>
          </a:p>
          <a:p>
            <a:pPr lvl="1"/>
            <a:r>
              <a:rPr lang="en-IN" dirty="0"/>
              <a:t>the </a:t>
            </a:r>
            <a:r>
              <a:rPr lang="en-IN" i="1" dirty="0"/>
              <a:t>--</a:t>
            </a:r>
            <a:r>
              <a:rPr lang="en-IN" i="1" dirty="0" err="1"/>
              <a:t>rm</a:t>
            </a:r>
            <a:r>
              <a:rPr lang="en-IN" dirty="0"/>
              <a:t> flag was provided to </a:t>
            </a:r>
            <a:r>
              <a:rPr lang="en-IN" i="1" dirty="0"/>
              <a:t>docker run</a:t>
            </a:r>
            <a:r>
              <a:rPr lang="en-IN" dirty="0"/>
              <a:t>. </a:t>
            </a:r>
          </a:p>
          <a:p>
            <a:pPr lvl="1"/>
            <a:r>
              <a:rPr lang="en-IN" dirty="0"/>
              <a:t>Even then, a volume will only be deleted if no other container links to it. </a:t>
            </a:r>
          </a:p>
          <a:p>
            <a:pPr lvl="1"/>
            <a:r>
              <a:rPr lang="en-IN" dirty="0"/>
              <a:t>Volumes linked to user specified host directories are never deleted by docker.</a:t>
            </a:r>
          </a:p>
          <a:p>
            <a:r>
              <a:rPr lang="en-IN" dirty="0"/>
              <a:t>To have a look at the volumes in your system use </a:t>
            </a:r>
          </a:p>
          <a:p>
            <a:pPr lvl="1"/>
            <a:r>
              <a:rPr lang="en-IN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docker volume ls</a:t>
            </a:r>
            <a:r>
              <a:rPr lang="en-IN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IN" dirty="0"/>
              <a:t>To delete all volumes not in use, try:</a:t>
            </a:r>
          </a:p>
          <a:p>
            <a:pPr lvl="1"/>
            <a:r>
              <a:rPr lang="en-IN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docker volume </a:t>
            </a:r>
            <a:r>
              <a:rPr lang="en-IN" i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en-IN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$(docker volume ls -q)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2739E0-E9BE-1448-8D66-5FA4A3EAD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Volumes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136CF-9D43-1C48-A57A-A3DA2FB227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92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F8199B-316D-F546-94BE-FE158EF591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Maps a host file or directory stored anywhere on the container host filesystem, to a container file or a directory.</a:t>
            </a:r>
          </a:p>
          <a:p>
            <a:r>
              <a:rPr lang="en-IN" dirty="0"/>
              <a:t>Basically 2 locations pointing to the same files</a:t>
            </a:r>
          </a:p>
          <a:p>
            <a:r>
              <a:rPr lang="en-IN" dirty="0"/>
              <a:t>The main difference a bind mount has from a volume is that since it can exist anywhere on the host filesystem, processes outside of Docker can also modify it.</a:t>
            </a:r>
          </a:p>
          <a:p>
            <a:r>
              <a:rPr lang="en-IN" dirty="0"/>
              <a:t>Again, skips UFS, and host files overwrite any in container </a:t>
            </a:r>
          </a:p>
          <a:p>
            <a:pPr fontAlgn="auto"/>
            <a:r>
              <a:rPr lang="en-IN" dirty="0"/>
              <a:t>Can't use in </a:t>
            </a:r>
            <a:r>
              <a:rPr lang="en-IN" dirty="0" err="1"/>
              <a:t>Dockerfile</a:t>
            </a:r>
            <a:r>
              <a:rPr lang="en-IN" dirty="0"/>
              <a:t>, must be used with </a:t>
            </a:r>
            <a:r>
              <a:rPr lang="en-IN" dirty="0">
                <a:solidFill>
                  <a:schemeClr val="accent5"/>
                </a:solidFill>
              </a:rPr>
              <a:t>container run </a:t>
            </a:r>
          </a:p>
          <a:p>
            <a:pPr fontAlgn="auto"/>
            <a:r>
              <a:rPr lang="en-IN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 run -v /Users/</a:t>
            </a:r>
            <a:r>
              <a:rPr lang="en-IN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bret</a:t>
            </a:r>
            <a:r>
              <a:rPr lang="en-IN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/stuff:/path/container (mac/</a:t>
            </a:r>
            <a:r>
              <a:rPr lang="en-IN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linux</a:t>
            </a:r>
            <a:r>
              <a:rPr lang="en-IN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IN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 run -v //c/Users/</a:t>
            </a:r>
            <a:r>
              <a:rPr lang="en-IN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bret</a:t>
            </a:r>
            <a:r>
              <a:rPr lang="en-IN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/stuff:/path/container (windows)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7AD67D-5683-584F-AF4A-CAEFA082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Persistent Data: Bind Mounting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DC755-B4A0-484B-A7EA-1D338067E2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9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Preview">
      <a:dk1>
        <a:srgbClr val="000000"/>
      </a:dk1>
      <a:lt1>
        <a:srgbClr val="FFFFFF"/>
      </a:lt1>
      <a:dk2>
        <a:srgbClr val="464646"/>
      </a:dk2>
      <a:lt2>
        <a:srgbClr val="9B9B9B"/>
      </a:lt2>
      <a:accent1>
        <a:srgbClr val="138BB9"/>
      </a:accent1>
      <a:accent2>
        <a:srgbClr val="51C7BB"/>
      </a:accent2>
      <a:accent3>
        <a:srgbClr val="7ADC72"/>
      </a:accent3>
      <a:accent4>
        <a:srgbClr val="FF9F6E"/>
      </a:accent4>
      <a:accent5>
        <a:srgbClr val="DE406E"/>
      </a:accent5>
      <a:accent6>
        <a:srgbClr val="C83288"/>
      </a:accent6>
      <a:hlink>
        <a:srgbClr val="A05024"/>
      </a:hlink>
      <a:folHlink>
        <a:srgbClr val="FEC0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684</Words>
  <Application>Microsoft Macintosh PowerPoint</Application>
  <PresentationFormat>Widescreen</PresentationFormat>
  <Paragraphs>73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Avenir Book</vt:lpstr>
      <vt:lpstr>Calibri</vt:lpstr>
      <vt:lpstr>Consolas</vt:lpstr>
      <vt:lpstr>Lato</vt:lpstr>
      <vt:lpstr>Open Sans</vt:lpstr>
      <vt:lpstr>Tahoma</vt:lpstr>
      <vt:lpstr>Wingdings</vt:lpstr>
      <vt:lpstr>Office Theme</vt:lpstr>
      <vt:lpstr>Docker Data Volumes</vt:lpstr>
      <vt:lpstr>Chapter Objectives</vt:lpstr>
      <vt:lpstr>Container Lifetime &amp; Persistent Data </vt:lpstr>
      <vt:lpstr>Persistent Data: Volumes</vt:lpstr>
      <vt:lpstr>Persistent Data: Volumes</vt:lpstr>
      <vt:lpstr>Persistent Data: Volumes</vt:lpstr>
      <vt:lpstr>Persistent Data: Volumes</vt:lpstr>
      <vt:lpstr>Deleting Volumes</vt:lpstr>
      <vt:lpstr>Persistent Data: Bind Mounting </vt:lpstr>
      <vt:lpstr>Chapter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Components</dc:title>
  <dc:creator>Muse</dc:creator>
  <cp:lastModifiedBy>Microsoft Office User</cp:lastModifiedBy>
  <cp:revision>123</cp:revision>
  <dcterms:created xsi:type="dcterms:W3CDTF">2015-01-25T15:51:40Z</dcterms:created>
  <dcterms:modified xsi:type="dcterms:W3CDTF">2021-06-17T20:48:28Z</dcterms:modified>
</cp:coreProperties>
</file>