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4"/>
  </p:notesMasterIdLst>
  <p:sldIdLst>
    <p:sldId id="260" r:id="rId2"/>
    <p:sldId id="263" r:id="rId3"/>
    <p:sldId id="265" r:id="rId4"/>
    <p:sldId id="269" r:id="rId5"/>
    <p:sldId id="270" r:id="rId6"/>
    <p:sldId id="271" r:id="rId7"/>
    <p:sldId id="272" r:id="rId8"/>
    <p:sldId id="273" r:id="rId9"/>
    <p:sldId id="268" r:id="rId10"/>
    <p:sldId id="274" r:id="rId11"/>
    <p:sldId id="275" r:id="rId12"/>
    <p:sldId id="276"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47">
          <p15:clr>
            <a:srgbClr val="A4A3A4"/>
          </p15:clr>
        </p15:guide>
        <p15:guide id="3" pos="7333">
          <p15:clr>
            <a:srgbClr val="A4A3A4"/>
          </p15:clr>
        </p15:guide>
        <p15:guide id="4" pos="3840">
          <p15:clr>
            <a:srgbClr val="A4A3A4"/>
          </p15:clr>
        </p15:guide>
      </p15:sldGuideLst>
    </p:ext>
    <p:ext uri="{2D200454-40CA-4A62-9FC3-DE9A4176ACB9}">
      <p15:notes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h+9/dCSlYobEHwms6iFvXqxM7Fg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38"/>
    <p:restoredTop sz="95340"/>
  </p:normalViewPr>
  <p:slideViewPr>
    <p:cSldViewPr snapToGrid="0">
      <p:cViewPr varScale="1">
        <p:scale>
          <a:sx n="125" d="100"/>
          <a:sy n="125" d="100"/>
        </p:scale>
        <p:origin x="808" y="168"/>
      </p:cViewPr>
      <p:guideLst>
        <p:guide orient="horz" pos="2160"/>
        <p:guide pos="347"/>
        <p:guide pos="7333"/>
        <p:guide pos="3840"/>
      </p:guideLst>
    </p:cSldViewPr>
  </p:slideViewPr>
  <p:notesTextViewPr>
    <p:cViewPr>
      <p:scale>
        <a:sx n="1" d="1"/>
        <a:sy n="1" d="1"/>
      </p:scale>
      <p:origin x="0" y="0"/>
    </p:cViewPr>
  </p:notesTextViewPr>
  <p:notesViewPr>
    <p:cSldViewPr snapToGrid="0">
      <p:cViewPr varScale="1">
        <p:scale>
          <a:sx n="99" d="100"/>
          <a:sy n="99" d="100"/>
        </p:scale>
        <p:origin x="427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28"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1"/>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p1: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1" name="Google Shape;154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4651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31"/>
        <p:cNvGrpSpPr/>
        <p:nvPr/>
      </p:nvGrpSpPr>
      <p:grpSpPr>
        <a:xfrm>
          <a:off x="0" y="0"/>
          <a:ext cx="0" cy="0"/>
          <a:chOff x="0" y="0"/>
          <a:chExt cx="0" cy="0"/>
        </a:xfrm>
      </p:grpSpPr>
      <p:sp>
        <p:nvSpPr>
          <p:cNvPr id="32" name="Google Shape;32;p13"/>
          <p:cNvSpPr>
            <a:spLocks noGrp="1"/>
          </p:cNvSpPr>
          <p:nvPr>
            <p:ph type="pic" idx="2"/>
          </p:nvPr>
        </p:nvSpPr>
        <p:spPr>
          <a:xfrm>
            <a:off x="0" y="0"/>
            <a:ext cx="12192000" cy="3055938"/>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33" name="Google Shape;3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34" name="Google Shape;34;p13"/>
          <p:cNvGrpSpPr/>
          <p:nvPr/>
        </p:nvGrpSpPr>
        <p:grpSpPr>
          <a:xfrm>
            <a:off x="338952" y="6409324"/>
            <a:ext cx="224082" cy="221156"/>
            <a:chOff x="4328868" y="5502988"/>
            <a:chExt cx="500307" cy="493774"/>
          </a:xfrm>
        </p:grpSpPr>
        <p:sp>
          <p:nvSpPr>
            <p:cNvPr id="35" name="Google Shape;35;p13">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6" name="Google Shape;36;p13">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7" name="Google Shape;37;p13"/>
          <p:cNvGrpSpPr/>
          <p:nvPr/>
        </p:nvGrpSpPr>
        <p:grpSpPr>
          <a:xfrm flipH="1">
            <a:off x="11637433" y="6409324"/>
            <a:ext cx="224082" cy="221156"/>
            <a:chOff x="4328868" y="5502988"/>
            <a:chExt cx="500307" cy="493774"/>
          </a:xfrm>
        </p:grpSpPr>
        <p:sp>
          <p:nvSpPr>
            <p:cNvPr id="38" name="Google Shape;38;p13">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9" name="Google Shape;39;p13">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40" name="Google Shape;40;p13"/>
          <p:cNvGrpSpPr/>
          <p:nvPr/>
        </p:nvGrpSpPr>
        <p:grpSpPr>
          <a:xfrm>
            <a:off x="0" y="6824981"/>
            <a:ext cx="12192000" cy="45719"/>
            <a:chOff x="0" y="6756401"/>
            <a:chExt cx="12192000" cy="114300"/>
          </a:xfrm>
        </p:grpSpPr>
        <p:sp>
          <p:nvSpPr>
            <p:cNvPr id="41" name="Google Shape;41;p1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2" name="Google Shape;42;p1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3" name="Google Shape;43;p1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4" name="Google Shape;44;p1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5" name="Google Shape;45;p1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46" name="Google Shape;46;p13"/>
          <p:cNvGrpSpPr/>
          <p:nvPr/>
        </p:nvGrpSpPr>
        <p:grpSpPr>
          <a:xfrm>
            <a:off x="0" y="3067050"/>
            <a:ext cx="12192000" cy="45719"/>
            <a:chOff x="0" y="6756401"/>
            <a:chExt cx="12192000" cy="114300"/>
          </a:xfrm>
        </p:grpSpPr>
        <p:sp>
          <p:nvSpPr>
            <p:cNvPr id="47" name="Google Shape;47;p1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8" name="Google Shape;48;p1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9" name="Google Shape;49;p1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0" name="Google Shape;50;p1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1" name="Google Shape;51;p1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C Mockup">
  <p:cSld name="PC Mockup">
    <p:spTree>
      <p:nvGrpSpPr>
        <p:cNvPr id="1" name="Shape 297"/>
        <p:cNvGrpSpPr/>
        <p:nvPr/>
      </p:nvGrpSpPr>
      <p:grpSpPr>
        <a:xfrm>
          <a:off x="0" y="0"/>
          <a:ext cx="0" cy="0"/>
          <a:chOff x="0" y="0"/>
          <a:chExt cx="0" cy="0"/>
        </a:xfrm>
      </p:grpSpPr>
      <p:sp>
        <p:nvSpPr>
          <p:cNvPr id="298" name="Google Shape;298;p22"/>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9" name="Google Shape;29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0" name="Google Shape;300;p22"/>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301" name="Google Shape;301;p22"/>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302" name="Google Shape;302;p22"/>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303" name="Google Shape;303;p22"/>
          <p:cNvGrpSpPr/>
          <p:nvPr/>
        </p:nvGrpSpPr>
        <p:grpSpPr>
          <a:xfrm>
            <a:off x="338952" y="6409324"/>
            <a:ext cx="224082" cy="221156"/>
            <a:chOff x="4328868" y="5502988"/>
            <a:chExt cx="500307" cy="493774"/>
          </a:xfrm>
        </p:grpSpPr>
        <p:sp>
          <p:nvSpPr>
            <p:cNvPr id="304" name="Google Shape;304;p22">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05" name="Google Shape;305;p22">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06" name="Google Shape;306;p22"/>
          <p:cNvGrpSpPr/>
          <p:nvPr/>
        </p:nvGrpSpPr>
        <p:grpSpPr>
          <a:xfrm flipH="1">
            <a:off x="11637433" y="6409324"/>
            <a:ext cx="224082" cy="221156"/>
            <a:chOff x="4328868" y="5502988"/>
            <a:chExt cx="500307" cy="493774"/>
          </a:xfrm>
        </p:grpSpPr>
        <p:sp>
          <p:nvSpPr>
            <p:cNvPr id="307" name="Google Shape;307;p22">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08" name="Google Shape;308;p22">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09" name="Google Shape;309;p22"/>
          <p:cNvGrpSpPr/>
          <p:nvPr/>
        </p:nvGrpSpPr>
        <p:grpSpPr>
          <a:xfrm>
            <a:off x="0" y="6824981"/>
            <a:ext cx="12192000" cy="45719"/>
            <a:chOff x="0" y="6756401"/>
            <a:chExt cx="12192000" cy="114300"/>
          </a:xfrm>
        </p:grpSpPr>
        <p:sp>
          <p:nvSpPr>
            <p:cNvPr id="310" name="Google Shape;310;p2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11" name="Google Shape;311;p2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12" name="Google Shape;312;p2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13" name="Google Shape;313;p2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14" name="Google Shape;314;p2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315" name="Google Shape;315;p22"/>
          <p:cNvGrpSpPr/>
          <p:nvPr/>
        </p:nvGrpSpPr>
        <p:grpSpPr>
          <a:xfrm>
            <a:off x="0" y="0"/>
            <a:ext cx="12192000" cy="45719"/>
            <a:chOff x="0" y="6756401"/>
            <a:chExt cx="12192000" cy="114300"/>
          </a:xfrm>
        </p:grpSpPr>
        <p:sp>
          <p:nvSpPr>
            <p:cNvPr id="316" name="Google Shape;316;p2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17" name="Google Shape;317;p2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18" name="Google Shape;318;p2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19" name="Google Shape;319;p2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20" name="Google Shape;320;p2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321" name="Google Shape;321;p22"/>
          <p:cNvSpPr>
            <a:spLocks noGrp="1"/>
          </p:cNvSpPr>
          <p:nvPr>
            <p:ph type="pic" idx="2"/>
          </p:nvPr>
        </p:nvSpPr>
        <p:spPr>
          <a:xfrm>
            <a:off x="807660" y="2019300"/>
            <a:ext cx="4896000" cy="29845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8"/>
                                        </p:tgtEl>
                                        <p:attrNameLst>
                                          <p:attrName>style.visibility</p:attrName>
                                        </p:attrNameLst>
                                      </p:cBhvr>
                                      <p:to>
                                        <p:strVal val="visible"/>
                                      </p:to>
                                    </p:set>
                                    <p:animEffect transition="in" filter="fade">
                                      <p:cBhvr>
                                        <p:cTn id="7" dur="500"/>
                                        <p:tgtEl>
                                          <p:spTgt spid="29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2">
                                            <p:txEl>
                                              <p:pRg st="0" end="0"/>
                                            </p:txEl>
                                          </p:spTgt>
                                        </p:tgtEl>
                                        <p:attrNameLst>
                                          <p:attrName>style.visibility</p:attrName>
                                        </p:attrNameLst>
                                      </p:cBhvr>
                                      <p:to>
                                        <p:strVal val="visible"/>
                                      </p:to>
                                    </p:set>
                                    <p:animEffect transition="in" filter="fade">
                                      <p:cBhvr>
                                        <p:cTn id="11" dur="500"/>
                                        <p:tgtEl>
                                          <p:spTgt spid="30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02">
                                            <p:txEl>
                                              <p:pRg st="1" end="1"/>
                                            </p:txEl>
                                          </p:spTgt>
                                        </p:tgtEl>
                                        <p:attrNameLst>
                                          <p:attrName>style.visibility</p:attrName>
                                        </p:attrNameLst>
                                      </p:cBhvr>
                                      <p:to>
                                        <p:strVal val="visible"/>
                                      </p:to>
                                    </p:set>
                                    <p:animEffect transition="in" filter="fade">
                                      <p:cBhvr>
                                        <p:cTn id="15" dur="500"/>
                                        <p:tgtEl>
                                          <p:spTgt spid="302">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02">
                                            <p:txEl>
                                              <p:pRg st="2" end="2"/>
                                            </p:txEl>
                                          </p:spTgt>
                                        </p:tgtEl>
                                        <p:attrNameLst>
                                          <p:attrName>style.visibility</p:attrName>
                                        </p:attrNameLst>
                                      </p:cBhvr>
                                      <p:to>
                                        <p:strVal val="visible"/>
                                      </p:to>
                                    </p:set>
                                    <p:animEffect transition="in" filter="fade">
                                      <p:cBhvr>
                                        <p:cTn id="19" dur="500"/>
                                        <p:tgtEl>
                                          <p:spTgt spid="302">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02">
                                            <p:txEl>
                                              <p:pRg st="3" end="3"/>
                                            </p:txEl>
                                          </p:spTgt>
                                        </p:tgtEl>
                                        <p:attrNameLst>
                                          <p:attrName>style.visibility</p:attrName>
                                        </p:attrNameLst>
                                      </p:cBhvr>
                                      <p:to>
                                        <p:strVal val="visible"/>
                                      </p:to>
                                    </p:set>
                                    <p:animEffect transition="in" filter="fade">
                                      <p:cBhvr>
                                        <p:cTn id="23" dur="500"/>
                                        <p:tgtEl>
                                          <p:spTgt spid="302">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02">
                                            <p:txEl>
                                              <p:pRg st="4" end="4"/>
                                            </p:txEl>
                                          </p:spTgt>
                                        </p:tgtEl>
                                        <p:attrNameLst>
                                          <p:attrName>style.visibility</p:attrName>
                                        </p:attrNameLst>
                                      </p:cBhvr>
                                      <p:to>
                                        <p:strVal val="visible"/>
                                      </p:to>
                                    </p:set>
                                    <p:animEffect transition="in" filter="fade">
                                      <p:cBhvr>
                                        <p:cTn id="27" dur="500"/>
                                        <p:tgtEl>
                                          <p:spTgt spid="302">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02">
                                            <p:txEl>
                                              <p:pRg st="5" end="5"/>
                                            </p:txEl>
                                          </p:spTgt>
                                        </p:tgtEl>
                                        <p:attrNameLst>
                                          <p:attrName>style.visibility</p:attrName>
                                        </p:attrNameLst>
                                      </p:cBhvr>
                                      <p:to>
                                        <p:strVal val="visible"/>
                                      </p:to>
                                    </p:set>
                                    <p:animEffect transition="in" filter="fade">
                                      <p:cBhvr>
                                        <p:cTn id="31" dur="500"/>
                                        <p:tgtEl>
                                          <p:spTgt spid="302">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02">
                                            <p:txEl>
                                              <p:pRg st="6" end="6"/>
                                            </p:txEl>
                                          </p:spTgt>
                                        </p:tgtEl>
                                        <p:attrNameLst>
                                          <p:attrName>style.visibility</p:attrName>
                                        </p:attrNameLst>
                                      </p:cBhvr>
                                      <p:to>
                                        <p:strVal val="visible"/>
                                      </p:to>
                                    </p:set>
                                    <p:animEffect transition="in" filter="fade">
                                      <p:cBhvr>
                                        <p:cTn id="35" dur="500"/>
                                        <p:tgtEl>
                                          <p:spTgt spid="302">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02">
                                            <p:txEl>
                                              <p:pRg st="7" end="7"/>
                                            </p:txEl>
                                          </p:spTgt>
                                        </p:tgtEl>
                                        <p:attrNameLst>
                                          <p:attrName>style.visibility</p:attrName>
                                        </p:attrNameLst>
                                      </p:cBhvr>
                                      <p:to>
                                        <p:strVal val="visible"/>
                                      </p:to>
                                    </p:set>
                                    <p:animEffect transition="in" filter="fade">
                                      <p:cBhvr>
                                        <p:cTn id="39" dur="500"/>
                                        <p:tgtEl>
                                          <p:spTgt spid="302">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02">
                                            <p:txEl>
                                              <p:pRg st="8" end="8"/>
                                            </p:txEl>
                                          </p:spTgt>
                                        </p:tgtEl>
                                        <p:attrNameLst>
                                          <p:attrName>style.visibility</p:attrName>
                                        </p:attrNameLst>
                                      </p:cBhvr>
                                      <p:to>
                                        <p:strVal val="visible"/>
                                      </p:to>
                                    </p:set>
                                    <p:animEffect transition="in" filter="fade">
                                      <p:cBhvr>
                                        <p:cTn id="43" dur="500"/>
                                        <p:tgtEl>
                                          <p:spTgt spid="30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rowser mockup">
  <p:cSld name="Browser mockup">
    <p:spTree>
      <p:nvGrpSpPr>
        <p:cNvPr id="1" name="Shape 322"/>
        <p:cNvGrpSpPr/>
        <p:nvPr/>
      </p:nvGrpSpPr>
      <p:grpSpPr>
        <a:xfrm>
          <a:off x="0" y="0"/>
          <a:ext cx="0" cy="0"/>
          <a:chOff x="0" y="0"/>
          <a:chExt cx="0" cy="0"/>
        </a:xfrm>
      </p:grpSpPr>
      <p:sp>
        <p:nvSpPr>
          <p:cNvPr id="323" name="Google Shape;323;p23"/>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4" name="Google Shape;32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23"/>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326" name="Google Shape;326;p23"/>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327" name="Google Shape;327;p23"/>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328" name="Google Shape;328;p23"/>
          <p:cNvGrpSpPr/>
          <p:nvPr/>
        </p:nvGrpSpPr>
        <p:grpSpPr>
          <a:xfrm>
            <a:off x="338952" y="6409324"/>
            <a:ext cx="224082" cy="221156"/>
            <a:chOff x="4328868" y="5502988"/>
            <a:chExt cx="500307" cy="493774"/>
          </a:xfrm>
        </p:grpSpPr>
        <p:sp>
          <p:nvSpPr>
            <p:cNvPr id="329" name="Google Shape;329;p23">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30" name="Google Shape;330;p23">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31" name="Google Shape;331;p23"/>
          <p:cNvGrpSpPr/>
          <p:nvPr/>
        </p:nvGrpSpPr>
        <p:grpSpPr>
          <a:xfrm flipH="1">
            <a:off x="11637433" y="6409324"/>
            <a:ext cx="224082" cy="221156"/>
            <a:chOff x="4328868" y="5502988"/>
            <a:chExt cx="500307" cy="493774"/>
          </a:xfrm>
        </p:grpSpPr>
        <p:sp>
          <p:nvSpPr>
            <p:cNvPr id="332" name="Google Shape;332;p23">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33" name="Google Shape;333;p23">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34" name="Google Shape;334;p23"/>
          <p:cNvGrpSpPr/>
          <p:nvPr/>
        </p:nvGrpSpPr>
        <p:grpSpPr>
          <a:xfrm>
            <a:off x="0" y="6824981"/>
            <a:ext cx="12192000" cy="45719"/>
            <a:chOff x="0" y="6756401"/>
            <a:chExt cx="12192000" cy="114300"/>
          </a:xfrm>
        </p:grpSpPr>
        <p:sp>
          <p:nvSpPr>
            <p:cNvPr id="335" name="Google Shape;335;p2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36" name="Google Shape;336;p2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37" name="Google Shape;337;p2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38" name="Google Shape;338;p2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39" name="Google Shape;339;p2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340" name="Google Shape;340;p23"/>
          <p:cNvGrpSpPr/>
          <p:nvPr/>
        </p:nvGrpSpPr>
        <p:grpSpPr>
          <a:xfrm>
            <a:off x="0" y="0"/>
            <a:ext cx="12192000" cy="45719"/>
            <a:chOff x="0" y="6756401"/>
            <a:chExt cx="12192000" cy="114300"/>
          </a:xfrm>
        </p:grpSpPr>
        <p:sp>
          <p:nvSpPr>
            <p:cNvPr id="341" name="Google Shape;341;p2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42" name="Google Shape;342;p2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43" name="Google Shape;343;p2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44" name="Google Shape;344;p2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45" name="Google Shape;345;p2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346" name="Google Shape;346;p23"/>
          <p:cNvSpPr>
            <a:spLocks noGrp="1"/>
          </p:cNvSpPr>
          <p:nvPr>
            <p:ph type="pic" idx="2"/>
          </p:nvPr>
        </p:nvSpPr>
        <p:spPr>
          <a:xfrm>
            <a:off x="4521200" y="2286000"/>
            <a:ext cx="2946400" cy="217646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347" name="Google Shape;347;p23"/>
          <p:cNvSpPr>
            <a:spLocks noGrp="1"/>
          </p:cNvSpPr>
          <p:nvPr>
            <p:ph type="pic" idx="3"/>
          </p:nvPr>
        </p:nvSpPr>
        <p:spPr>
          <a:xfrm>
            <a:off x="7450667" y="2172942"/>
            <a:ext cx="2563560" cy="193682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348" name="Google Shape;348;p23"/>
          <p:cNvSpPr>
            <a:spLocks noGrp="1"/>
          </p:cNvSpPr>
          <p:nvPr>
            <p:ph type="pic" idx="4"/>
          </p:nvPr>
        </p:nvSpPr>
        <p:spPr>
          <a:xfrm>
            <a:off x="2013110" y="2172863"/>
            <a:ext cx="2563560" cy="193682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349" name="Google Shape;349;p23"/>
          <p:cNvSpPr>
            <a:spLocks noGrp="1"/>
          </p:cNvSpPr>
          <p:nvPr>
            <p:ph type="pic" idx="5"/>
          </p:nvPr>
        </p:nvSpPr>
        <p:spPr>
          <a:xfrm>
            <a:off x="9538740" y="2004623"/>
            <a:ext cx="2236920" cy="17030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350" name="Google Shape;350;p23"/>
          <p:cNvSpPr>
            <a:spLocks noGrp="1"/>
          </p:cNvSpPr>
          <p:nvPr>
            <p:ph type="pic" idx="6"/>
          </p:nvPr>
        </p:nvSpPr>
        <p:spPr>
          <a:xfrm>
            <a:off x="347481" y="2004623"/>
            <a:ext cx="2236920" cy="17030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3"/>
                                        </p:tgtEl>
                                        <p:attrNameLst>
                                          <p:attrName>style.visibility</p:attrName>
                                        </p:attrNameLst>
                                      </p:cBhvr>
                                      <p:to>
                                        <p:strVal val="visible"/>
                                      </p:to>
                                    </p:set>
                                    <p:animEffect transition="in" filter="fade">
                                      <p:cBhvr>
                                        <p:cTn id="7" dur="500"/>
                                        <p:tgtEl>
                                          <p:spTgt spid="32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27">
                                            <p:txEl>
                                              <p:pRg st="0" end="0"/>
                                            </p:txEl>
                                          </p:spTgt>
                                        </p:tgtEl>
                                        <p:attrNameLst>
                                          <p:attrName>style.visibility</p:attrName>
                                        </p:attrNameLst>
                                      </p:cBhvr>
                                      <p:to>
                                        <p:strVal val="visible"/>
                                      </p:to>
                                    </p:set>
                                    <p:animEffect transition="in" filter="fade">
                                      <p:cBhvr>
                                        <p:cTn id="11" dur="500"/>
                                        <p:tgtEl>
                                          <p:spTgt spid="32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27">
                                            <p:txEl>
                                              <p:pRg st="1" end="1"/>
                                            </p:txEl>
                                          </p:spTgt>
                                        </p:tgtEl>
                                        <p:attrNameLst>
                                          <p:attrName>style.visibility</p:attrName>
                                        </p:attrNameLst>
                                      </p:cBhvr>
                                      <p:to>
                                        <p:strVal val="visible"/>
                                      </p:to>
                                    </p:set>
                                    <p:animEffect transition="in" filter="fade">
                                      <p:cBhvr>
                                        <p:cTn id="15" dur="500"/>
                                        <p:tgtEl>
                                          <p:spTgt spid="327">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27">
                                            <p:txEl>
                                              <p:pRg st="2" end="2"/>
                                            </p:txEl>
                                          </p:spTgt>
                                        </p:tgtEl>
                                        <p:attrNameLst>
                                          <p:attrName>style.visibility</p:attrName>
                                        </p:attrNameLst>
                                      </p:cBhvr>
                                      <p:to>
                                        <p:strVal val="visible"/>
                                      </p:to>
                                    </p:set>
                                    <p:animEffect transition="in" filter="fade">
                                      <p:cBhvr>
                                        <p:cTn id="19" dur="500"/>
                                        <p:tgtEl>
                                          <p:spTgt spid="327">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27">
                                            <p:txEl>
                                              <p:pRg st="3" end="3"/>
                                            </p:txEl>
                                          </p:spTgt>
                                        </p:tgtEl>
                                        <p:attrNameLst>
                                          <p:attrName>style.visibility</p:attrName>
                                        </p:attrNameLst>
                                      </p:cBhvr>
                                      <p:to>
                                        <p:strVal val="visible"/>
                                      </p:to>
                                    </p:set>
                                    <p:animEffect transition="in" filter="fade">
                                      <p:cBhvr>
                                        <p:cTn id="23" dur="500"/>
                                        <p:tgtEl>
                                          <p:spTgt spid="327">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27">
                                            <p:txEl>
                                              <p:pRg st="4" end="4"/>
                                            </p:txEl>
                                          </p:spTgt>
                                        </p:tgtEl>
                                        <p:attrNameLst>
                                          <p:attrName>style.visibility</p:attrName>
                                        </p:attrNameLst>
                                      </p:cBhvr>
                                      <p:to>
                                        <p:strVal val="visible"/>
                                      </p:to>
                                    </p:set>
                                    <p:animEffect transition="in" filter="fade">
                                      <p:cBhvr>
                                        <p:cTn id="27" dur="500"/>
                                        <p:tgtEl>
                                          <p:spTgt spid="327">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27">
                                            <p:txEl>
                                              <p:pRg st="5" end="5"/>
                                            </p:txEl>
                                          </p:spTgt>
                                        </p:tgtEl>
                                        <p:attrNameLst>
                                          <p:attrName>style.visibility</p:attrName>
                                        </p:attrNameLst>
                                      </p:cBhvr>
                                      <p:to>
                                        <p:strVal val="visible"/>
                                      </p:to>
                                    </p:set>
                                    <p:animEffect transition="in" filter="fade">
                                      <p:cBhvr>
                                        <p:cTn id="31" dur="500"/>
                                        <p:tgtEl>
                                          <p:spTgt spid="327">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27">
                                            <p:txEl>
                                              <p:pRg st="6" end="6"/>
                                            </p:txEl>
                                          </p:spTgt>
                                        </p:tgtEl>
                                        <p:attrNameLst>
                                          <p:attrName>style.visibility</p:attrName>
                                        </p:attrNameLst>
                                      </p:cBhvr>
                                      <p:to>
                                        <p:strVal val="visible"/>
                                      </p:to>
                                    </p:set>
                                    <p:animEffect transition="in" filter="fade">
                                      <p:cBhvr>
                                        <p:cTn id="35" dur="500"/>
                                        <p:tgtEl>
                                          <p:spTgt spid="327">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27">
                                            <p:txEl>
                                              <p:pRg st="7" end="7"/>
                                            </p:txEl>
                                          </p:spTgt>
                                        </p:tgtEl>
                                        <p:attrNameLst>
                                          <p:attrName>style.visibility</p:attrName>
                                        </p:attrNameLst>
                                      </p:cBhvr>
                                      <p:to>
                                        <p:strVal val="visible"/>
                                      </p:to>
                                    </p:set>
                                    <p:animEffect transition="in" filter="fade">
                                      <p:cBhvr>
                                        <p:cTn id="39" dur="500"/>
                                        <p:tgtEl>
                                          <p:spTgt spid="327">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27">
                                            <p:txEl>
                                              <p:pRg st="8" end="8"/>
                                            </p:txEl>
                                          </p:spTgt>
                                        </p:tgtEl>
                                        <p:attrNameLst>
                                          <p:attrName>style.visibility</p:attrName>
                                        </p:attrNameLst>
                                      </p:cBhvr>
                                      <p:to>
                                        <p:strVal val="visible"/>
                                      </p:to>
                                    </p:set>
                                    <p:animEffect transition="in" filter="fade">
                                      <p:cBhvr>
                                        <p:cTn id="43" dur="500"/>
                                        <p:tgtEl>
                                          <p:spTgt spid="3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351"/>
        <p:cNvGrpSpPr/>
        <p:nvPr/>
      </p:nvGrpSpPr>
      <p:grpSpPr>
        <a:xfrm>
          <a:off x="0" y="0"/>
          <a:ext cx="0" cy="0"/>
          <a:chOff x="0" y="0"/>
          <a:chExt cx="0" cy="0"/>
        </a:xfrm>
      </p:grpSpPr>
      <p:sp>
        <p:nvSpPr>
          <p:cNvPr id="352" name="Google Shape;352;p24"/>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3" name="Google Shape;35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4" name="Google Shape;354;p24"/>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355" name="Google Shape;355;p24"/>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356" name="Google Shape;356;p24"/>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357" name="Google Shape;357;p24"/>
          <p:cNvGrpSpPr/>
          <p:nvPr/>
        </p:nvGrpSpPr>
        <p:grpSpPr>
          <a:xfrm>
            <a:off x="338952" y="6409324"/>
            <a:ext cx="224082" cy="221156"/>
            <a:chOff x="4328868" y="5502988"/>
            <a:chExt cx="500307" cy="493774"/>
          </a:xfrm>
        </p:grpSpPr>
        <p:sp>
          <p:nvSpPr>
            <p:cNvPr id="358" name="Google Shape;358;p24">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59" name="Google Shape;359;p24">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60" name="Google Shape;360;p24"/>
          <p:cNvGrpSpPr/>
          <p:nvPr/>
        </p:nvGrpSpPr>
        <p:grpSpPr>
          <a:xfrm flipH="1">
            <a:off x="11637433" y="6409324"/>
            <a:ext cx="224082" cy="221156"/>
            <a:chOff x="4328868" y="5502988"/>
            <a:chExt cx="500307" cy="493774"/>
          </a:xfrm>
        </p:grpSpPr>
        <p:sp>
          <p:nvSpPr>
            <p:cNvPr id="361" name="Google Shape;361;p24">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62" name="Google Shape;362;p24">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63" name="Google Shape;363;p24"/>
          <p:cNvGrpSpPr/>
          <p:nvPr/>
        </p:nvGrpSpPr>
        <p:grpSpPr>
          <a:xfrm>
            <a:off x="0" y="6824981"/>
            <a:ext cx="12192000" cy="45719"/>
            <a:chOff x="0" y="6756401"/>
            <a:chExt cx="12192000" cy="114300"/>
          </a:xfrm>
        </p:grpSpPr>
        <p:sp>
          <p:nvSpPr>
            <p:cNvPr id="364" name="Google Shape;364;p24"/>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65" name="Google Shape;365;p24"/>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66" name="Google Shape;366;p24"/>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67" name="Google Shape;367;p24"/>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68" name="Google Shape;368;p24"/>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369" name="Google Shape;369;p24"/>
          <p:cNvGrpSpPr/>
          <p:nvPr/>
        </p:nvGrpSpPr>
        <p:grpSpPr>
          <a:xfrm>
            <a:off x="0" y="0"/>
            <a:ext cx="12192000" cy="45719"/>
            <a:chOff x="0" y="6756401"/>
            <a:chExt cx="12192000" cy="114300"/>
          </a:xfrm>
        </p:grpSpPr>
        <p:sp>
          <p:nvSpPr>
            <p:cNvPr id="370" name="Google Shape;370;p24"/>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71" name="Google Shape;371;p24"/>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72" name="Google Shape;372;p24"/>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73" name="Google Shape;373;p24"/>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74" name="Google Shape;374;p24"/>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375" name="Google Shape;375;p24"/>
          <p:cNvSpPr>
            <a:spLocks noGrp="1"/>
          </p:cNvSpPr>
          <p:nvPr>
            <p:ph type="pic" idx="2"/>
          </p:nvPr>
        </p:nvSpPr>
        <p:spPr>
          <a:xfrm>
            <a:off x="679859" y="2846640"/>
            <a:ext cx="1219137" cy="1149869"/>
          </a:xfrm>
          <a:prstGeom prst="roundRect">
            <a:avLst>
              <a:gd name="adj" fmla="val 16667"/>
            </a:avLst>
          </a:prstGeom>
          <a:noFill/>
          <a:ln>
            <a:noFill/>
          </a:ln>
          <a:effectLst>
            <a:reflection stA="52000" endA="300" endPos="35000" sy="-100000" algn="bl" rotWithShape="0"/>
          </a:effectLst>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376" name="Google Shape;376;p24"/>
          <p:cNvSpPr>
            <a:spLocks noGrp="1"/>
          </p:cNvSpPr>
          <p:nvPr>
            <p:ph type="pic" idx="3"/>
          </p:nvPr>
        </p:nvSpPr>
        <p:spPr>
          <a:xfrm>
            <a:off x="679859" y="4732194"/>
            <a:ext cx="1219137" cy="1149869"/>
          </a:xfrm>
          <a:prstGeom prst="roundRect">
            <a:avLst>
              <a:gd name="adj" fmla="val 16667"/>
            </a:avLst>
          </a:prstGeom>
          <a:noFill/>
          <a:ln>
            <a:noFill/>
          </a:ln>
          <a:effectLst>
            <a:reflection stA="52000" endA="300" endPos="35000" sy="-100000" algn="bl" rotWithShape="0"/>
          </a:effectLst>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377" name="Google Shape;377;p24"/>
          <p:cNvSpPr>
            <a:spLocks noGrp="1"/>
          </p:cNvSpPr>
          <p:nvPr>
            <p:ph type="pic" idx="4"/>
          </p:nvPr>
        </p:nvSpPr>
        <p:spPr>
          <a:xfrm>
            <a:off x="6079375" y="4732194"/>
            <a:ext cx="1219137" cy="1149869"/>
          </a:xfrm>
          <a:prstGeom prst="roundRect">
            <a:avLst>
              <a:gd name="adj" fmla="val 16667"/>
            </a:avLst>
          </a:prstGeom>
          <a:noFill/>
          <a:ln>
            <a:noFill/>
          </a:ln>
          <a:effectLst>
            <a:reflection stA="52000" endA="300" endPos="35000" sy="-100000" algn="bl" rotWithShape="0"/>
          </a:effectLst>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378" name="Google Shape;378;p24"/>
          <p:cNvSpPr>
            <a:spLocks noGrp="1"/>
          </p:cNvSpPr>
          <p:nvPr>
            <p:ph type="pic" idx="5"/>
          </p:nvPr>
        </p:nvSpPr>
        <p:spPr>
          <a:xfrm>
            <a:off x="6079375" y="2846640"/>
            <a:ext cx="1219137" cy="1149869"/>
          </a:xfrm>
          <a:prstGeom prst="roundRect">
            <a:avLst>
              <a:gd name="adj" fmla="val 16667"/>
            </a:avLst>
          </a:prstGeom>
          <a:noFill/>
          <a:ln>
            <a:noFill/>
          </a:ln>
          <a:effectLst>
            <a:reflection stA="52000" endA="300" endPos="35000" sy="-100000" algn="bl" rotWithShape="0"/>
          </a:effectLst>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2"/>
                                        </p:tgtEl>
                                        <p:attrNameLst>
                                          <p:attrName>style.visibility</p:attrName>
                                        </p:attrNameLst>
                                      </p:cBhvr>
                                      <p:to>
                                        <p:strVal val="visible"/>
                                      </p:to>
                                    </p:set>
                                    <p:animEffect transition="in" filter="fade">
                                      <p:cBhvr>
                                        <p:cTn id="7" dur="500"/>
                                        <p:tgtEl>
                                          <p:spTgt spid="35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56">
                                            <p:txEl>
                                              <p:pRg st="0" end="0"/>
                                            </p:txEl>
                                          </p:spTgt>
                                        </p:tgtEl>
                                        <p:attrNameLst>
                                          <p:attrName>style.visibility</p:attrName>
                                        </p:attrNameLst>
                                      </p:cBhvr>
                                      <p:to>
                                        <p:strVal val="visible"/>
                                      </p:to>
                                    </p:set>
                                    <p:animEffect transition="in" filter="fade">
                                      <p:cBhvr>
                                        <p:cTn id="11" dur="500"/>
                                        <p:tgtEl>
                                          <p:spTgt spid="356">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56">
                                            <p:txEl>
                                              <p:pRg st="1" end="1"/>
                                            </p:txEl>
                                          </p:spTgt>
                                        </p:tgtEl>
                                        <p:attrNameLst>
                                          <p:attrName>style.visibility</p:attrName>
                                        </p:attrNameLst>
                                      </p:cBhvr>
                                      <p:to>
                                        <p:strVal val="visible"/>
                                      </p:to>
                                    </p:set>
                                    <p:animEffect transition="in" filter="fade">
                                      <p:cBhvr>
                                        <p:cTn id="15" dur="500"/>
                                        <p:tgtEl>
                                          <p:spTgt spid="356">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56">
                                            <p:txEl>
                                              <p:pRg st="2" end="2"/>
                                            </p:txEl>
                                          </p:spTgt>
                                        </p:tgtEl>
                                        <p:attrNameLst>
                                          <p:attrName>style.visibility</p:attrName>
                                        </p:attrNameLst>
                                      </p:cBhvr>
                                      <p:to>
                                        <p:strVal val="visible"/>
                                      </p:to>
                                    </p:set>
                                    <p:animEffect transition="in" filter="fade">
                                      <p:cBhvr>
                                        <p:cTn id="19" dur="500"/>
                                        <p:tgtEl>
                                          <p:spTgt spid="356">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56">
                                            <p:txEl>
                                              <p:pRg st="3" end="3"/>
                                            </p:txEl>
                                          </p:spTgt>
                                        </p:tgtEl>
                                        <p:attrNameLst>
                                          <p:attrName>style.visibility</p:attrName>
                                        </p:attrNameLst>
                                      </p:cBhvr>
                                      <p:to>
                                        <p:strVal val="visible"/>
                                      </p:to>
                                    </p:set>
                                    <p:animEffect transition="in" filter="fade">
                                      <p:cBhvr>
                                        <p:cTn id="23" dur="500"/>
                                        <p:tgtEl>
                                          <p:spTgt spid="356">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56">
                                            <p:txEl>
                                              <p:pRg st="4" end="4"/>
                                            </p:txEl>
                                          </p:spTgt>
                                        </p:tgtEl>
                                        <p:attrNameLst>
                                          <p:attrName>style.visibility</p:attrName>
                                        </p:attrNameLst>
                                      </p:cBhvr>
                                      <p:to>
                                        <p:strVal val="visible"/>
                                      </p:to>
                                    </p:set>
                                    <p:animEffect transition="in" filter="fade">
                                      <p:cBhvr>
                                        <p:cTn id="27" dur="500"/>
                                        <p:tgtEl>
                                          <p:spTgt spid="356">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56">
                                            <p:txEl>
                                              <p:pRg st="5" end="5"/>
                                            </p:txEl>
                                          </p:spTgt>
                                        </p:tgtEl>
                                        <p:attrNameLst>
                                          <p:attrName>style.visibility</p:attrName>
                                        </p:attrNameLst>
                                      </p:cBhvr>
                                      <p:to>
                                        <p:strVal val="visible"/>
                                      </p:to>
                                    </p:set>
                                    <p:animEffect transition="in" filter="fade">
                                      <p:cBhvr>
                                        <p:cTn id="31" dur="500"/>
                                        <p:tgtEl>
                                          <p:spTgt spid="356">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56">
                                            <p:txEl>
                                              <p:pRg st="6" end="6"/>
                                            </p:txEl>
                                          </p:spTgt>
                                        </p:tgtEl>
                                        <p:attrNameLst>
                                          <p:attrName>style.visibility</p:attrName>
                                        </p:attrNameLst>
                                      </p:cBhvr>
                                      <p:to>
                                        <p:strVal val="visible"/>
                                      </p:to>
                                    </p:set>
                                    <p:animEffect transition="in" filter="fade">
                                      <p:cBhvr>
                                        <p:cTn id="35" dur="500"/>
                                        <p:tgtEl>
                                          <p:spTgt spid="356">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56">
                                            <p:txEl>
                                              <p:pRg st="7" end="7"/>
                                            </p:txEl>
                                          </p:spTgt>
                                        </p:tgtEl>
                                        <p:attrNameLst>
                                          <p:attrName>style.visibility</p:attrName>
                                        </p:attrNameLst>
                                      </p:cBhvr>
                                      <p:to>
                                        <p:strVal val="visible"/>
                                      </p:to>
                                    </p:set>
                                    <p:animEffect transition="in" filter="fade">
                                      <p:cBhvr>
                                        <p:cTn id="39" dur="500"/>
                                        <p:tgtEl>
                                          <p:spTgt spid="356">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56">
                                            <p:txEl>
                                              <p:pRg st="8" end="8"/>
                                            </p:txEl>
                                          </p:spTgt>
                                        </p:tgtEl>
                                        <p:attrNameLst>
                                          <p:attrName>style.visibility</p:attrName>
                                        </p:attrNameLst>
                                      </p:cBhvr>
                                      <p:to>
                                        <p:strVal val="visible"/>
                                      </p:to>
                                    </p:set>
                                    <p:animEffect transition="in" filter="fade">
                                      <p:cBhvr>
                                        <p:cTn id="43" dur="500"/>
                                        <p:tgtEl>
                                          <p:spTgt spid="35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eet the Team">
  <p:cSld name="Meet the Team">
    <p:spTree>
      <p:nvGrpSpPr>
        <p:cNvPr id="1" name="Shape 379"/>
        <p:cNvGrpSpPr/>
        <p:nvPr/>
      </p:nvGrpSpPr>
      <p:grpSpPr>
        <a:xfrm>
          <a:off x="0" y="0"/>
          <a:ext cx="0" cy="0"/>
          <a:chOff x="0" y="0"/>
          <a:chExt cx="0" cy="0"/>
        </a:xfrm>
      </p:grpSpPr>
      <p:sp>
        <p:nvSpPr>
          <p:cNvPr id="380" name="Google Shape;380;p25"/>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1" name="Google Shape;38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2" name="Google Shape;382;p25"/>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383" name="Google Shape;383;p25"/>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384" name="Google Shape;384;p25"/>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385" name="Google Shape;385;p25"/>
          <p:cNvGrpSpPr/>
          <p:nvPr/>
        </p:nvGrpSpPr>
        <p:grpSpPr>
          <a:xfrm>
            <a:off x="338952" y="6409324"/>
            <a:ext cx="224082" cy="221156"/>
            <a:chOff x="4328868" y="5502988"/>
            <a:chExt cx="500307" cy="493774"/>
          </a:xfrm>
        </p:grpSpPr>
        <p:sp>
          <p:nvSpPr>
            <p:cNvPr id="386" name="Google Shape;386;p25">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87" name="Google Shape;387;p25">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88" name="Google Shape;388;p25"/>
          <p:cNvGrpSpPr/>
          <p:nvPr/>
        </p:nvGrpSpPr>
        <p:grpSpPr>
          <a:xfrm flipH="1">
            <a:off x="11637433" y="6409324"/>
            <a:ext cx="224082" cy="221156"/>
            <a:chOff x="4328868" y="5502988"/>
            <a:chExt cx="500307" cy="493774"/>
          </a:xfrm>
        </p:grpSpPr>
        <p:sp>
          <p:nvSpPr>
            <p:cNvPr id="389" name="Google Shape;389;p25">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90" name="Google Shape;390;p25">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91" name="Google Shape;391;p25"/>
          <p:cNvGrpSpPr/>
          <p:nvPr/>
        </p:nvGrpSpPr>
        <p:grpSpPr>
          <a:xfrm>
            <a:off x="0" y="6824981"/>
            <a:ext cx="12192000" cy="45719"/>
            <a:chOff x="0" y="6756401"/>
            <a:chExt cx="12192000" cy="114300"/>
          </a:xfrm>
        </p:grpSpPr>
        <p:sp>
          <p:nvSpPr>
            <p:cNvPr id="392" name="Google Shape;392;p2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93" name="Google Shape;393;p2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94" name="Google Shape;394;p2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95" name="Google Shape;395;p2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96" name="Google Shape;396;p2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397" name="Google Shape;397;p25"/>
          <p:cNvGrpSpPr/>
          <p:nvPr/>
        </p:nvGrpSpPr>
        <p:grpSpPr>
          <a:xfrm>
            <a:off x="0" y="0"/>
            <a:ext cx="12192000" cy="45719"/>
            <a:chOff x="0" y="6756401"/>
            <a:chExt cx="12192000" cy="114300"/>
          </a:xfrm>
        </p:grpSpPr>
        <p:sp>
          <p:nvSpPr>
            <p:cNvPr id="398" name="Google Shape;398;p2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99" name="Google Shape;399;p2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00" name="Google Shape;400;p2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01" name="Google Shape;401;p2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02" name="Google Shape;402;p2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403" name="Google Shape;403;p25"/>
          <p:cNvSpPr>
            <a:spLocks noGrp="1"/>
          </p:cNvSpPr>
          <p:nvPr>
            <p:ph type="pic" idx="2"/>
          </p:nvPr>
        </p:nvSpPr>
        <p:spPr>
          <a:xfrm>
            <a:off x="1319548" y="2212374"/>
            <a:ext cx="1697846" cy="169784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04" name="Google Shape;404;p25"/>
          <p:cNvSpPr>
            <a:spLocks noGrp="1"/>
          </p:cNvSpPr>
          <p:nvPr>
            <p:ph type="pic" idx="3"/>
          </p:nvPr>
        </p:nvSpPr>
        <p:spPr>
          <a:xfrm>
            <a:off x="3928322" y="2212374"/>
            <a:ext cx="1697846" cy="169784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05" name="Google Shape;405;p25"/>
          <p:cNvSpPr>
            <a:spLocks noGrp="1"/>
          </p:cNvSpPr>
          <p:nvPr>
            <p:ph type="pic" idx="4"/>
          </p:nvPr>
        </p:nvSpPr>
        <p:spPr>
          <a:xfrm>
            <a:off x="6552327" y="2212374"/>
            <a:ext cx="1697846" cy="169784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06" name="Google Shape;406;p25"/>
          <p:cNvSpPr>
            <a:spLocks noGrp="1"/>
          </p:cNvSpPr>
          <p:nvPr>
            <p:ph type="pic" idx="5"/>
          </p:nvPr>
        </p:nvSpPr>
        <p:spPr>
          <a:xfrm>
            <a:off x="9161101" y="2212374"/>
            <a:ext cx="1697846" cy="169784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0"/>
                                        </p:tgtEl>
                                        <p:attrNameLst>
                                          <p:attrName>style.visibility</p:attrName>
                                        </p:attrNameLst>
                                      </p:cBhvr>
                                      <p:to>
                                        <p:strVal val="visible"/>
                                      </p:to>
                                    </p:set>
                                    <p:animEffect transition="in" filter="fade">
                                      <p:cBhvr>
                                        <p:cTn id="7" dur="500"/>
                                        <p:tgtEl>
                                          <p:spTgt spid="38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84">
                                            <p:txEl>
                                              <p:pRg st="0" end="0"/>
                                            </p:txEl>
                                          </p:spTgt>
                                        </p:tgtEl>
                                        <p:attrNameLst>
                                          <p:attrName>style.visibility</p:attrName>
                                        </p:attrNameLst>
                                      </p:cBhvr>
                                      <p:to>
                                        <p:strVal val="visible"/>
                                      </p:to>
                                    </p:set>
                                    <p:animEffect transition="in" filter="fade">
                                      <p:cBhvr>
                                        <p:cTn id="11" dur="500"/>
                                        <p:tgtEl>
                                          <p:spTgt spid="38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84">
                                            <p:txEl>
                                              <p:pRg st="1" end="1"/>
                                            </p:txEl>
                                          </p:spTgt>
                                        </p:tgtEl>
                                        <p:attrNameLst>
                                          <p:attrName>style.visibility</p:attrName>
                                        </p:attrNameLst>
                                      </p:cBhvr>
                                      <p:to>
                                        <p:strVal val="visible"/>
                                      </p:to>
                                    </p:set>
                                    <p:animEffect transition="in" filter="fade">
                                      <p:cBhvr>
                                        <p:cTn id="15" dur="500"/>
                                        <p:tgtEl>
                                          <p:spTgt spid="38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84">
                                            <p:txEl>
                                              <p:pRg st="2" end="2"/>
                                            </p:txEl>
                                          </p:spTgt>
                                        </p:tgtEl>
                                        <p:attrNameLst>
                                          <p:attrName>style.visibility</p:attrName>
                                        </p:attrNameLst>
                                      </p:cBhvr>
                                      <p:to>
                                        <p:strVal val="visible"/>
                                      </p:to>
                                    </p:set>
                                    <p:animEffect transition="in" filter="fade">
                                      <p:cBhvr>
                                        <p:cTn id="19" dur="500"/>
                                        <p:tgtEl>
                                          <p:spTgt spid="38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84">
                                            <p:txEl>
                                              <p:pRg st="3" end="3"/>
                                            </p:txEl>
                                          </p:spTgt>
                                        </p:tgtEl>
                                        <p:attrNameLst>
                                          <p:attrName>style.visibility</p:attrName>
                                        </p:attrNameLst>
                                      </p:cBhvr>
                                      <p:to>
                                        <p:strVal val="visible"/>
                                      </p:to>
                                    </p:set>
                                    <p:animEffect transition="in" filter="fade">
                                      <p:cBhvr>
                                        <p:cTn id="23" dur="500"/>
                                        <p:tgtEl>
                                          <p:spTgt spid="38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84">
                                            <p:txEl>
                                              <p:pRg st="4" end="4"/>
                                            </p:txEl>
                                          </p:spTgt>
                                        </p:tgtEl>
                                        <p:attrNameLst>
                                          <p:attrName>style.visibility</p:attrName>
                                        </p:attrNameLst>
                                      </p:cBhvr>
                                      <p:to>
                                        <p:strVal val="visible"/>
                                      </p:to>
                                    </p:set>
                                    <p:animEffect transition="in" filter="fade">
                                      <p:cBhvr>
                                        <p:cTn id="27" dur="500"/>
                                        <p:tgtEl>
                                          <p:spTgt spid="38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84">
                                            <p:txEl>
                                              <p:pRg st="5" end="5"/>
                                            </p:txEl>
                                          </p:spTgt>
                                        </p:tgtEl>
                                        <p:attrNameLst>
                                          <p:attrName>style.visibility</p:attrName>
                                        </p:attrNameLst>
                                      </p:cBhvr>
                                      <p:to>
                                        <p:strVal val="visible"/>
                                      </p:to>
                                    </p:set>
                                    <p:animEffect transition="in" filter="fade">
                                      <p:cBhvr>
                                        <p:cTn id="31" dur="500"/>
                                        <p:tgtEl>
                                          <p:spTgt spid="38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84">
                                            <p:txEl>
                                              <p:pRg st="6" end="6"/>
                                            </p:txEl>
                                          </p:spTgt>
                                        </p:tgtEl>
                                        <p:attrNameLst>
                                          <p:attrName>style.visibility</p:attrName>
                                        </p:attrNameLst>
                                      </p:cBhvr>
                                      <p:to>
                                        <p:strVal val="visible"/>
                                      </p:to>
                                    </p:set>
                                    <p:animEffect transition="in" filter="fade">
                                      <p:cBhvr>
                                        <p:cTn id="35" dur="500"/>
                                        <p:tgtEl>
                                          <p:spTgt spid="38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84">
                                            <p:txEl>
                                              <p:pRg st="7" end="7"/>
                                            </p:txEl>
                                          </p:spTgt>
                                        </p:tgtEl>
                                        <p:attrNameLst>
                                          <p:attrName>style.visibility</p:attrName>
                                        </p:attrNameLst>
                                      </p:cBhvr>
                                      <p:to>
                                        <p:strVal val="visible"/>
                                      </p:to>
                                    </p:set>
                                    <p:animEffect transition="in" filter="fade">
                                      <p:cBhvr>
                                        <p:cTn id="39" dur="500"/>
                                        <p:tgtEl>
                                          <p:spTgt spid="38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84">
                                            <p:txEl>
                                              <p:pRg st="8" end="8"/>
                                            </p:txEl>
                                          </p:spTgt>
                                        </p:tgtEl>
                                        <p:attrNameLst>
                                          <p:attrName>style.visibility</p:attrName>
                                        </p:attrNameLst>
                                      </p:cBhvr>
                                      <p:to>
                                        <p:strVal val="visible"/>
                                      </p:to>
                                    </p:set>
                                    <p:animEffect transition="in" filter="fade">
                                      <p:cBhvr>
                                        <p:cTn id="43" dur="500"/>
                                        <p:tgtEl>
                                          <p:spTgt spid="384">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403"/>
                                        </p:tgtEl>
                                        <p:attrNameLst>
                                          <p:attrName>style.visibility</p:attrName>
                                        </p:attrNameLst>
                                      </p:cBhvr>
                                      <p:to>
                                        <p:strVal val="visible"/>
                                      </p:to>
                                    </p:set>
                                    <p:anim calcmode="lin" valueType="num">
                                      <p:cBhvr additive="base">
                                        <p:cTn id="47" dur="500"/>
                                        <p:tgtEl>
                                          <p:spTgt spid="403"/>
                                        </p:tgtEl>
                                        <p:attrNameLst>
                                          <p:attrName>ppt_w</p:attrName>
                                        </p:attrNameLst>
                                      </p:cBhvr>
                                      <p:tavLst>
                                        <p:tav tm="0">
                                          <p:val>
                                            <p:strVal val="0"/>
                                          </p:val>
                                        </p:tav>
                                        <p:tav tm="100000">
                                          <p:val>
                                            <p:strVal val="#ppt_w"/>
                                          </p:val>
                                        </p:tav>
                                      </p:tavLst>
                                    </p:anim>
                                    <p:anim calcmode="lin" valueType="num">
                                      <p:cBhvr additive="base">
                                        <p:cTn id="48" dur="500"/>
                                        <p:tgtEl>
                                          <p:spTgt spid="403"/>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404"/>
                                        </p:tgtEl>
                                        <p:attrNameLst>
                                          <p:attrName>style.visibility</p:attrName>
                                        </p:attrNameLst>
                                      </p:cBhvr>
                                      <p:to>
                                        <p:strVal val="visible"/>
                                      </p:to>
                                    </p:set>
                                    <p:anim calcmode="lin" valueType="num">
                                      <p:cBhvr additive="base">
                                        <p:cTn id="51" dur="500"/>
                                        <p:tgtEl>
                                          <p:spTgt spid="404"/>
                                        </p:tgtEl>
                                        <p:attrNameLst>
                                          <p:attrName>ppt_w</p:attrName>
                                        </p:attrNameLst>
                                      </p:cBhvr>
                                      <p:tavLst>
                                        <p:tav tm="0">
                                          <p:val>
                                            <p:strVal val="0"/>
                                          </p:val>
                                        </p:tav>
                                        <p:tav tm="100000">
                                          <p:val>
                                            <p:strVal val="#ppt_w"/>
                                          </p:val>
                                        </p:tav>
                                      </p:tavLst>
                                    </p:anim>
                                    <p:anim calcmode="lin" valueType="num">
                                      <p:cBhvr additive="base">
                                        <p:cTn id="52" dur="500"/>
                                        <p:tgtEl>
                                          <p:spTgt spid="404"/>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405"/>
                                        </p:tgtEl>
                                        <p:attrNameLst>
                                          <p:attrName>style.visibility</p:attrName>
                                        </p:attrNameLst>
                                      </p:cBhvr>
                                      <p:to>
                                        <p:strVal val="visible"/>
                                      </p:to>
                                    </p:set>
                                    <p:anim calcmode="lin" valueType="num">
                                      <p:cBhvr additive="base">
                                        <p:cTn id="55" dur="500"/>
                                        <p:tgtEl>
                                          <p:spTgt spid="405"/>
                                        </p:tgtEl>
                                        <p:attrNameLst>
                                          <p:attrName>ppt_w</p:attrName>
                                        </p:attrNameLst>
                                      </p:cBhvr>
                                      <p:tavLst>
                                        <p:tav tm="0">
                                          <p:val>
                                            <p:strVal val="0"/>
                                          </p:val>
                                        </p:tav>
                                        <p:tav tm="100000">
                                          <p:val>
                                            <p:strVal val="#ppt_w"/>
                                          </p:val>
                                        </p:tav>
                                      </p:tavLst>
                                    </p:anim>
                                    <p:anim calcmode="lin" valueType="num">
                                      <p:cBhvr additive="base">
                                        <p:cTn id="56" dur="500"/>
                                        <p:tgtEl>
                                          <p:spTgt spid="405"/>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406"/>
                                        </p:tgtEl>
                                        <p:attrNameLst>
                                          <p:attrName>style.visibility</p:attrName>
                                        </p:attrNameLst>
                                      </p:cBhvr>
                                      <p:to>
                                        <p:strVal val="visible"/>
                                      </p:to>
                                    </p:set>
                                    <p:anim calcmode="lin" valueType="num">
                                      <p:cBhvr additive="base">
                                        <p:cTn id="59" dur="500"/>
                                        <p:tgtEl>
                                          <p:spTgt spid="406"/>
                                        </p:tgtEl>
                                        <p:attrNameLst>
                                          <p:attrName>ppt_w</p:attrName>
                                        </p:attrNameLst>
                                      </p:cBhvr>
                                      <p:tavLst>
                                        <p:tav tm="0">
                                          <p:val>
                                            <p:strVal val="0"/>
                                          </p:val>
                                        </p:tav>
                                        <p:tav tm="100000">
                                          <p:val>
                                            <p:strVal val="#ppt_w"/>
                                          </p:val>
                                        </p:tav>
                                      </p:tavLst>
                                    </p:anim>
                                    <p:anim calcmode="lin" valueType="num">
                                      <p:cBhvr additive="base">
                                        <p:cTn id="60" dur="500"/>
                                        <p:tgtEl>
                                          <p:spTgt spid="40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eet the Team 2">
  <p:cSld name="Meet the Team 2">
    <p:spTree>
      <p:nvGrpSpPr>
        <p:cNvPr id="1" name="Shape 407"/>
        <p:cNvGrpSpPr/>
        <p:nvPr/>
      </p:nvGrpSpPr>
      <p:grpSpPr>
        <a:xfrm>
          <a:off x="0" y="0"/>
          <a:ext cx="0" cy="0"/>
          <a:chOff x="0" y="0"/>
          <a:chExt cx="0" cy="0"/>
        </a:xfrm>
      </p:grpSpPr>
      <p:sp>
        <p:nvSpPr>
          <p:cNvPr id="408" name="Google Shape;408;p26"/>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9" name="Google Shape;40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0" name="Google Shape;410;p26"/>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411" name="Google Shape;411;p26"/>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412" name="Google Shape;412;p26"/>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413" name="Google Shape;413;p26"/>
          <p:cNvGrpSpPr/>
          <p:nvPr/>
        </p:nvGrpSpPr>
        <p:grpSpPr>
          <a:xfrm>
            <a:off x="338952" y="6409324"/>
            <a:ext cx="224082" cy="221156"/>
            <a:chOff x="4328868" y="5502988"/>
            <a:chExt cx="500307" cy="493774"/>
          </a:xfrm>
        </p:grpSpPr>
        <p:sp>
          <p:nvSpPr>
            <p:cNvPr id="414" name="Google Shape;414;p26">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415" name="Google Shape;415;p26">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416" name="Google Shape;416;p26"/>
          <p:cNvGrpSpPr/>
          <p:nvPr/>
        </p:nvGrpSpPr>
        <p:grpSpPr>
          <a:xfrm flipH="1">
            <a:off x="11637433" y="6409324"/>
            <a:ext cx="224082" cy="221156"/>
            <a:chOff x="4328868" y="5502988"/>
            <a:chExt cx="500307" cy="493774"/>
          </a:xfrm>
        </p:grpSpPr>
        <p:sp>
          <p:nvSpPr>
            <p:cNvPr id="417" name="Google Shape;417;p26">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418" name="Google Shape;418;p26">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419" name="Google Shape;419;p26"/>
          <p:cNvGrpSpPr/>
          <p:nvPr/>
        </p:nvGrpSpPr>
        <p:grpSpPr>
          <a:xfrm>
            <a:off x="0" y="6824981"/>
            <a:ext cx="12192000" cy="45719"/>
            <a:chOff x="0" y="6756401"/>
            <a:chExt cx="12192000" cy="114300"/>
          </a:xfrm>
        </p:grpSpPr>
        <p:sp>
          <p:nvSpPr>
            <p:cNvPr id="420" name="Google Shape;420;p2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21" name="Google Shape;421;p2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22" name="Google Shape;422;p2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23" name="Google Shape;423;p2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24" name="Google Shape;424;p2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425" name="Google Shape;425;p26"/>
          <p:cNvGrpSpPr/>
          <p:nvPr/>
        </p:nvGrpSpPr>
        <p:grpSpPr>
          <a:xfrm>
            <a:off x="0" y="0"/>
            <a:ext cx="12192000" cy="45719"/>
            <a:chOff x="0" y="6756401"/>
            <a:chExt cx="12192000" cy="114300"/>
          </a:xfrm>
        </p:grpSpPr>
        <p:sp>
          <p:nvSpPr>
            <p:cNvPr id="426" name="Google Shape;426;p2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27" name="Google Shape;427;p2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28" name="Google Shape;428;p2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29" name="Google Shape;429;p2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30" name="Google Shape;430;p2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431" name="Google Shape;431;p26"/>
          <p:cNvSpPr>
            <a:spLocks noGrp="1"/>
          </p:cNvSpPr>
          <p:nvPr>
            <p:ph type="pic" idx="2"/>
          </p:nvPr>
        </p:nvSpPr>
        <p:spPr>
          <a:xfrm>
            <a:off x="1319548" y="2212374"/>
            <a:ext cx="1697846" cy="1697847"/>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32" name="Google Shape;432;p26"/>
          <p:cNvSpPr>
            <a:spLocks noGrp="1"/>
          </p:cNvSpPr>
          <p:nvPr>
            <p:ph type="pic" idx="3"/>
          </p:nvPr>
        </p:nvSpPr>
        <p:spPr>
          <a:xfrm>
            <a:off x="3928322" y="2212374"/>
            <a:ext cx="1697846" cy="1697847"/>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33" name="Google Shape;433;p26"/>
          <p:cNvSpPr>
            <a:spLocks noGrp="1"/>
          </p:cNvSpPr>
          <p:nvPr>
            <p:ph type="pic" idx="4"/>
          </p:nvPr>
        </p:nvSpPr>
        <p:spPr>
          <a:xfrm>
            <a:off x="6552327" y="2212374"/>
            <a:ext cx="1697846" cy="1697847"/>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34" name="Google Shape;434;p26"/>
          <p:cNvSpPr>
            <a:spLocks noGrp="1"/>
          </p:cNvSpPr>
          <p:nvPr>
            <p:ph type="pic" idx="5"/>
          </p:nvPr>
        </p:nvSpPr>
        <p:spPr>
          <a:xfrm>
            <a:off x="9161101" y="2212374"/>
            <a:ext cx="1697846" cy="1697847"/>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8"/>
                                        </p:tgtEl>
                                        <p:attrNameLst>
                                          <p:attrName>style.visibility</p:attrName>
                                        </p:attrNameLst>
                                      </p:cBhvr>
                                      <p:to>
                                        <p:strVal val="visible"/>
                                      </p:to>
                                    </p:set>
                                    <p:animEffect transition="in" filter="fade">
                                      <p:cBhvr>
                                        <p:cTn id="7" dur="500"/>
                                        <p:tgtEl>
                                          <p:spTgt spid="40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2">
                                            <p:txEl>
                                              <p:pRg st="0" end="0"/>
                                            </p:txEl>
                                          </p:spTgt>
                                        </p:tgtEl>
                                        <p:attrNameLst>
                                          <p:attrName>style.visibility</p:attrName>
                                        </p:attrNameLst>
                                      </p:cBhvr>
                                      <p:to>
                                        <p:strVal val="visible"/>
                                      </p:to>
                                    </p:set>
                                    <p:animEffect transition="in" filter="fade">
                                      <p:cBhvr>
                                        <p:cTn id="11" dur="500"/>
                                        <p:tgtEl>
                                          <p:spTgt spid="41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12">
                                            <p:txEl>
                                              <p:pRg st="1" end="1"/>
                                            </p:txEl>
                                          </p:spTgt>
                                        </p:tgtEl>
                                        <p:attrNameLst>
                                          <p:attrName>style.visibility</p:attrName>
                                        </p:attrNameLst>
                                      </p:cBhvr>
                                      <p:to>
                                        <p:strVal val="visible"/>
                                      </p:to>
                                    </p:set>
                                    <p:animEffect transition="in" filter="fade">
                                      <p:cBhvr>
                                        <p:cTn id="15" dur="500"/>
                                        <p:tgtEl>
                                          <p:spTgt spid="412">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12">
                                            <p:txEl>
                                              <p:pRg st="2" end="2"/>
                                            </p:txEl>
                                          </p:spTgt>
                                        </p:tgtEl>
                                        <p:attrNameLst>
                                          <p:attrName>style.visibility</p:attrName>
                                        </p:attrNameLst>
                                      </p:cBhvr>
                                      <p:to>
                                        <p:strVal val="visible"/>
                                      </p:to>
                                    </p:set>
                                    <p:animEffect transition="in" filter="fade">
                                      <p:cBhvr>
                                        <p:cTn id="19" dur="500"/>
                                        <p:tgtEl>
                                          <p:spTgt spid="412">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12">
                                            <p:txEl>
                                              <p:pRg st="3" end="3"/>
                                            </p:txEl>
                                          </p:spTgt>
                                        </p:tgtEl>
                                        <p:attrNameLst>
                                          <p:attrName>style.visibility</p:attrName>
                                        </p:attrNameLst>
                                      </p:cBhvr>
                                      <p:to>
                                        <p:strVal val="visible"/>
                                      </p:to>
                                    </p:set>
                                    <p:animEffect transition="in" filter="fade">
                                      <p:cBhvr>
                                        <p:cTn id="23" dur="500"/>
                                        <p:tgtEl>
                                          <p:spTgt spid="412">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12">
                                            <p:txEl>
                                              <p:pRg st="4" end="4"/>
                                            </p:txEl>
                                          </p:spTgt>
                                        </p:tgtEl>
                                        <p:attrNameLst>
                                          <p:attrName>style.visibility</p:attrName>
                                        </p:attrNameLst>
                                      </p:cBhvr>
                                      <p:to>
                                        <p:strVal val="visible"/>
                                      </p:to>
                                    </p:set>
                                    <p:animEffect transition="in" filter="fade">
                                      <p:cBhvr>
                                        <p:cTn id="27" dur="500"/>
                                        <p:tgtEl>
                                          <p:spTgt spid="412">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12">
                                            <p:txEl>
                                              <p:pRg st="5" end="5"/>
                                            </p:txEl>
                                          </p:spTgt>
                                        </p:tgtEl>
                                        <p:attrNameLst>
                                          <p:attrName>style.visibility</p:attrName>
                                        </p:attrNameLst>
                                      </p:cBhvr>
                                      <p:to>
                                        <p:strVal val="visible"/>
                                      </p:to>
                                    </p:set>
                                    <p:animEffect transition="in" filter="fade">
                                      <p:cBhvr>
                                        <p:cTn id="31" dur="500"/>
                                        <p:tgtEl>
                                          <p:spTgt spid="412">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12">
                                            <p:txEl>
                                              <p:pRg st="6" end="6"/>
                                            </p:txEl>
                                          </p:spTgt>
                                        </p:tgtEl>
                                        <p:attrNameLst>
                                          <p:attrName>style.visibility</p:attrName>
                                        </p:attrNameLst>
                                      </p:cBhvr>
                                      <p:to>
                                        <p:strVal val="visible"/>
                                      </p:to>
                                    </p:set>
                                    <p:animEffect transition="in" filter="fade">
                                      <p:cBhvr>
                                        <p:cTn id="35" dur="500"/>
                                        <p:tgtEl>
                                          <p:spTgt spid="412">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12">
                                            <p:txEl>
                                              <p:pRg st="7" end="7"/>
                                            </p:txEl>
                                          </p:spTgt>
                                        </p:tgtEl>
                                        <p:attrNameLst>
                                          <p:attrName>style.visibility</p:attrName>
                                        </p:attrNameLst>
                                      </p:cBhvr>
                                      <p:to>
                                        <p:strVal val="visible"/>
                                      </p:to>
                                    </p:set>
                                    <p:animEffect transition="in" filter="fade">
                                      <p:cBhvr>
                                        <p:cTn id="39" dur="500"/>
                                        <p:tgtEl>
                                          <p:spTgt spid="412">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12">
                                            <p:txEl>
                                              <p:pRg st="8" end="8"/>
                                            </p:txEl>
                                          </p:spTgt>
                                        </p:tgtEl>
                                        <p:attrNameLst>
                                          <p:attrName>style.visibility</p:attrName>
                                        </p:attrNameLst>
                                      </p:cBhvr>
                                      <p:to>
                                        <p:strVal val="visible"/>
                                      </p:to>
                                    </p:set>
                                    <p:animEffect transition="in" filter="fade">
                                      <p:cBhvr>
                                        <p:cTn id="43" dur="500"/>
                                        <p:tgtEl>
                                          <p:spTgt spid="412">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431"/>
                                        </p:tgtEl>
                                        <p:attrNameLst>
                                          <p:attrName>style.visibility</p:attrName>
                                        </p:attrNameLst>
                                      </p:cBhvr>
                                      <p:to>
                                        <p:strVal val="visible"/>
                                      </p:to>
                                    </p:set>
                                    <p:anim calcmode="lin" valueType="num">
                                      <p:cBhvr additive="base">
                                        <p:cTn id="47" dur="500"/>
                                        <p:tgtEl>
                                          <p:spTgt spid="431"/>
                                        </p:tgtEl>
                                        <p:attrNameLst>
                                          <p:attrName>ppt_w</p:attrName>
                                        </p:attrNameLst>
                                      </p:cBhvr>
                                      <p:tavLst>
                                        <p:tav tm="0">
                                          <p:val>
                                            <p:strVal val="0"/>
                                          </p:val>
                                        </p:tav>
                                        <p:tav tm="100000">
                                          <p:val>
                                            <p:strVal val="#ppt_w"/>
                                          </p:val>
                                        </p:tav>
                                      </p:tavLst>
                                    </p:anim>
                                    <p:anim calcmode="lin" valueType="num">
                                      <p:cBhvr additive="base">
                                        <p:cTn id="48" dur="500"/>
                                        <p:tgtEl>
                                          <p:spTgt spid="431"/>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432"/>
                                        </p:tgtEl>
                                        <p:attrNameLst>
                                          <p:attrName>style.visibility</p:attrName>
                                        </p:attrNameLst>
                                      </p:cBhvr>
                                      <p:to>
                                        <p:strVal val="visible"/>
                                      </p:to>
                                    </p:set>
                                    <p:anim calcmode="lin" valueType="num">
                                      <p:cBhvr additive="base">
                                        <p:cTn id="51" dur="500"/>
                                        <p:tgtEl>
                                          <p:spTgt spid="432"/>
                                        </p:tgtEl>
                                        <p:attrNameLst>
                                          <p:attrName>ppt_w</p:attrName>
                                        </p:attrNameLst>
                                      </p:cBhvr>
                                      <p:tavLst>
                                        <p:tav tm="0">
                                          <p:val>
                                            <p:strVal val="0"/>
                                          </p:val>
                                        </p:tav>
                                        <p:tav tm="100000">
                                          <p:val>
                                            <p:strVal val="#ppt_w"/>
                                          </p:val>
                                        </p:tav>
                                      </p:tavLst>
                                    </p:anim>
                                    <p:anim calcmode="lin" valueType="num">
                                      <p:cBhvr additive="base">
                                        <p:cTn id="52" dur="500"/>
                                        <p:tgtEl>
                                          <p:spTgt spid="432"/>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433"/>
                                        </p:tgtEl>
                                        <p:attrNameLst>
                                          <p:attrName>style.visibility</p:attrName>
                                        </p:attrNameLst>
                                      </p:cBhvr>
                                      <p:to>
                                        <p:strVal val="visible"/>
                                      </p:to>
                                    </p:set>
                                    <p:anim calcmode="lin" valueType="num">
                                      <p:cBhvr additive="base">
                                        <p:cTn id="55" dur="500"/>
                                        <p:tgtEl>
                                          <p:spTgt spid="433"/>
                                        </p:tgtEl>
                                        <p:attrNameLst>
                                          <p:attrName>ppt_w</p:attrName>
                                        </p:attrNameLst>
                                      </p:cBhvr>
                                      <p:tavLst>
                                        <p:tav tm="0">
                                          <p:val>
                                            <p:strVal val="0"/>
                                          </p:val>
                                        </p:tav>
                                        <p:tav tm="100000">
                                          <p:val>
                                            <p:strVal val="#ppt_w"/>
                                          </p:val>
                                        </p:tav>
                                      </p:tavLst>
                                    </p:anim>
                                    <p:anim calcmode="lin" valueType="num">
                                      <p:cBhvr additive="base">
                                        <p:cTn id="56" dur="500"/>
                                        <p:tgtEl>
                                          <p:spTgt spid="433"/>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434"/>
                                        </p:tgtEl>
                                        <p:attrNameLst>
                                          <p:attrName>style.visibility</p:attrName>
                                        </p:attrNameLst>
                                      </p:cBhvr>
                                      <p:to>
                                        <p:strVal val="visible"/>
                                      </p:to>
                                    </p:set>
                                    <p:anim calcmode="lin" valueType="num">
                                      <p:cBhvr additive="base">
                                        <p:cTn id="59" dur="500"/>
                                        <p:tgtEl>
                                          <p:spTgt spid="434"/>
                                        </p:tgtEl>
                                        <p:attrNameLst>
                                          <p:attrName>ppt_w</p:attrName>
                                        </p:attrNameLst>
                                      </p:cBhvr>
                                      <p:tavLst>
                                        <p:tav tm="0">
                                          <p:val>
                                            <p:strVal val="0"/>
                                          </p:val>
                                        </p:tav>
                                        <p:tav tm="100000">
                                          <p:val>
                                            <p:strVal val="#ppt_w"/>
                                          </p:val>
                                        </p:tav>
                                      </p:tavLst>
                                    </p:anim>
                                    <p:anim calcmode="lin" valueType="num">
                                      <p:cBhvr additive="base">
                                        <p:cTn id="60" dur="500"/>
                                        <p:tgtEl>
                                          <p:spTgt spid="43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eet the Team 3">
  <p:cSld name="Meet the Team 3">
    <p:spTree>
      <p:nvGrpSpPr>
        <p:cNvPr id="1" name="Shape 435"/>
        <p:cNvGrpSpPr/>
        <p:nvPr/>
      </p:nvGrpSpPr>
      <p:grpSpPr>
        <a:xfrm>
          <a:off x="0" y="0"/>
          <a:ext cx="0" cy="0"/>
          <a:chOff x="0" y="0"/>
          <a:chExt cx="0" cy="0"/>
        </a:xfrm>
      </p:grpSpPr>
      <p:sp>
        <p:nvSpPr>
          <p:cNvPr id="436" name="Google Shape;436;p27"/>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7" name="Google Shape;437;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8" name="Google Shape;438;p27"/>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439" name="Google Shape;439;p27"/>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440" name="Google Shape;440;p27"/>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441" name="Google Shape;441;p27"/>
          <p:cNvGrpSpPr/>
          <p:nvPr/>
        </p:nvGrpSpPr>
        <p:grpSpPr>
          <a:xfrm>
            <a:off x="338952" y="6409324"/>
            <a:ext cx="224082" cy="221156"/>
            <a:chOff x="4328868" y="5502988"/>
            <a:chExt cx="500307" cy="493774"/>
          </a:xfrm>
        </p:grpSpPr>
        <p:sp>
          <p:nvSpPr>
            <p:cNvPr id="442" name="Google Shape;442;p27">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443" name="Google Shape;443;p27">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444" name="Google Shape;444;p27"/>
          <p:cNvGrpSpPr/>
          <p:nvPr/>
        </p:nvGrpSpPr>
        <p:grpSpPr>
          <a:xfrm flipH="1">
            <a:off x="11637433" y="6409324"/>
            <a:ext cx="224082" cy="221156"/>
            <a:chOff x="4328868" y="5502988"/>
            <a:chExt cx="500307" cy="493774"/>
          </a:xfrm>
        </p:grpSpPr>
        <p:sp>
          <p:nvSpPr>
            <p:cNvPr id="445" name="Google Shape;445;p27">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446" name="Google Shape;446;p27">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447" name="Google Shape;447;p27"/>
          <p:cNvGrpSpPr/>
          <p:nvPr/>
        </p:nvGrpSpPr>
        <p:grpSpPr>
          <a:xfrm>
            <a:off x="0" y="6824981"/>
            <a:ext cx="12192000" cy="45719"/>
            <a:chOff x="0" y="6756401"/>
            <a:chExt cx="12192000" cy="114300"/>
          </a:xfrm>
        </p:grpSpPr>
        <p:sp>
          <p:nvSpPr>
            <p:cNvPr id="448" name="Google Shape;448;p2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49" name="Google Shape;449;p2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50" name="Google Shape;450;p2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51" name="Google Shape;451;p2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52" name="Google Shape;452;p2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453" name="Google Shape;453;p27"/>
          <p:cNvGrpSpPr/>
          <p:nvPr/>
        </p:nvGrpSpPr>
        <p:grpSpPr>
          <a:xfrm>
            <a:off x="0" y="0"/>
            <a:ext cx="12192000" cy="45719"/>
            <a:chOff x="0" y="6756401"/>
            <a:chExt cx="12192000" cy="114300"/>
          </a:xfrm>
        </p:grpSpPr>
        <p:sp>
          <p:nvSpPr>
            <p:cNvPr id="454" name="Google Shape;454;p2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55" name="Google Shape;455;p2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56" name="Google Shape;456;p2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57" name="Google Shape;457;p2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58" name="Google Shape;458;p2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459" name="Google Shape;459;p27"/>
          <p:cNvSpPr>
            <a:spLocks noGrp="1"/>
          </p:cNvSpPr>
          <p:nvPr>
            <p:ph type="pic" idx="2"/>
          </p:nvPr>
        </p:nvSpPr>
        <p:spPr>
          <a:xfrm>
            <a:off x="3911347" y="2012946"/>
            <a:ext cx="1620000" cy="1620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60" name="Google Shape;460;p27"/>
          <p:cNvSpPr>
            <a:spLocks noGrp="1"/>
          </p:cNvSpPr>
          <p:nvPr>
            <p:ph type="pic" idx="3"/>
          </p:nvPr>
        </p:nvSpPr>
        <p:spPr>
          <a:xfrm>
            <a:off x="6641030" y="2012946"/>
            <a:ext cx="1620000" cy="1620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61" name="Google Shape;461;p27"/>
          <p:cNvSpPr>
            <a:spLocks noGrp="1"/>
          </p:cNvSpPr>
          <p:nvPr>
            <p:ph type="pic" idx="4"/>
          </p:nvPr>
        </p:nvSpPr>
        <p:spPr>
          <a:xfrm>
            <a:off x="9349431" y="2012946"/>
            <a:ext cx="1620000" cy="1620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62" name="Google Shape;462;p27"/>
          <p:cNvSpPr>
            <a:spLocks noGrp="1"/>
          </p:cNvSpPr>
          <p:nvPr>
            <p:ph type="pic" idx="5"/>
          </p:nvPr>
        </p:nvSpPr>
        <p:spPr>
          <a:xfrm>
            <a:off x="1282176" y="2012946"/>
            <a:ext cx="1620000" cy="1620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6"/>
                                        </p:tgtEl>
                                        <p:attrNameLst>
                                          <p:attrName>style.visibility</p:attrName>
                                        </p:attrNameLst>
                                      </p:cBhvr>
                                      <p:to>
                                        <p:strVal val="visible"/>
                                      </p:to>
                                    </p:set>
                                    <p:animEffect transition="in" filter="fade">
                                      <p:cBhvr>
                                        <p:cTn id="7" dur="500"/>
                                        <p:tgtEl>
                                          <p:spTgt spid="43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40">
                                            <p:txEl>
                                              <p:pRg st="0" end="0"/>
                                            </p:txEl>
                                          </p:spTgt>
                                        </p:tgtEl>
                                        <p:attrNameLst>
                                          <p:attrName>style.visibility</p:attrName>
                                        </p:attrNameLst>
                                      </p:cBhvr>
                                      <p:to>
                                        <p:strVal val="visible"/>
                                      </p:to>
                                    </p:set>
                                    <p:animEffect transition="in" filter="fade">
                                      <p:cBhvr>
                                        <p:cTn id="11" dur="500"/>
                                        <p:tgtEl>
                                          <p:spTgt spid="440">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40">
                                            <p:txEl>
                                              <p:pRg st="1" end="1"/>
                                            </p:txEl>
                                          </p:spTgt>
                                        </p:tgtEl>
                                        <p:attrNameLst>
                                          <p:attrName>style.visibility</p:attrName>
                                        </p:attrNameLst>
                                      </p:cBhvr>
                                      <p:to>
                                        <p:strVal val="visible"/>
                                      </p:to>
                                    </p:set>
                                    <p:animEffect transition="in" filter="fade">
                                      <p:cBhvr>
                                        <p:cTn id="15" dur="500"/>
                                        <p:tgtEl>
                                          <p:spTgt spid="440">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40">
                                            <p:txEl>
                                              <p:pRg st="2" end="2"/>
                                            </p:txEl>
                                          </p:spTgt>
                                        </p:tgtEl>
                                        <p:attrNameLst>
                                          <p:attrName>style.visibility</p:attrName>
                                        </p:attrNameLst>
                                      </p:cBhvr>
                                      <p:to>
                                        <p:strVal val="visible"/>
                                      </p:to>
                                    </p:set>
                                    <p:animEffect transition="in" filter="fade">
                                      <p:cBhvr>
                                        <p:cTn id="19" dur="500"/>
                                        <p:tgtEl>
                                          <p:spTgt spid="440">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40">
                                            <p:txEl>
                                              <p:pRg st="3" end="3"/>
                                            </p:txEl>
                                          </p:spTgt>
                                        </p:tgtEl>
                                        <p:attrNameLst>
                                          <p:attrName>style.visibility</p:attrName>
                                        </p:attrNameLst>
                                      </p:cBhvr>
                                      <p:to>
                                        <p:strVal val="visible"/>
                                      </p:to>
                                    </p:set>
                                    <p:animEffect transition="in" filter="fade">
                                      <p:cBhvr>
                                        <p:cTn id="23" dur="500"/>
                                        <p:tgtEl>
                                          <p:spTgt spid="440">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40">
                                            <p:txEl>
                                              <p:pRg st="4" end="4"/>
                                            </p:txEl>
                                          </p:spTgt>
                                        </p:tgtEl>
                                        <p:attrNameLst>
                                          <p:attrName>style.visibility</p:attrName>
                                        </p:attrNameLst>
                                      </p:cBhvr>
                                      <p:to>
                                        <p:strVal val="visible"/>
                                      </p:to>
                                    </p:set>
                                    <p:animEffect transition="in" filter="fade">
                                      <p:cBhvr>
                                        <p:cTn id="27" dur="500"/>
                                        <p:tgtEl>
                                          <p:spTgt spid="440">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40">
                                            <p:txEl>
                                              <p:pRg st="5" end="5"/>
                                            </p:txEl>
                                          </p:spTgt>
                                        </p:tgtEl>
                                        <p:attrNameLst>
                                          <p:attrName>style.visibility</p:attrName>
                                        </p:attrNameLst>
                                      </p:cBhvr>
                                      <p:to>
                                        <p:strVal val="visible"/>
                                      </p:to>
                                    </p:set>
                                    <p:animEffect transition="in" filter="fade">
                                      <p:cBhvr>
                                        <p:cTn id="31" dur="500"/>
                                        <p:tgtEl>
                                          <p:spTgt spid="440">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40">
                                            <p:txEl>
                                              <p:pRg st="6" end="6"/>
                                            </p:txEl>
                                          </p:spTgt>
                                        </p:tgtEl>
                                        <p:attrNameLst>
                                          <p:attrName>style.visibility</p:attrName>
                                        </p:attrNameLst>
                                      </p:cBhvr>
                                      <p:to>
                                        <p:strVal val="visible"/>
                                      </p:to>
                                    </p:set>
                                    <p:animEffect transition="in" filter="fade">
                                      <p:cBhvr>
                                        <p:cTn id="35" dur="500"/>
                                        <p:tgtEl>
                                          <p:spTgt spid="440">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40">
                                            <p:txEl>
                                              <p:pRg st="7" end="7"/>
                                            </p:txEl>
                                          </p:spTgt>
                                        </p:tgtEl>
                                        <p:attrNameLst>
                                          <p:attrName>style.visibility</p:attrName>
                                        </p:attrNameLst>
                                      </p:cBhvr>
                                      <p:to>
                                        <p:strVal val="visible"/>
                                      </p:to>
                                    </p:set>
                                    <p:animEffect transition="in" filter="fade">
                                      <p:cBhvr>
                                        <p:cTn id="39" dur="500"/>
                                        <p:tgtEl>
                                          <p:spTgt spid="440">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40">
                                            <p:txEl>
                                              <p:pRg st="8" end="8"/>
                                            </p:txEl>
                                          </p:spTgt>
                                        </p:tgtEl>
                                        <p:attrNameLst>
                                          <p:attrName>style.visibility</p:attrName>
                                        </p:attrNameLst>
                                      </p:cBhvr>
                                      <p:to>
                                        <p:strVal val="visible"/>
                                      </p:to>
                                    </p:set>
                                    <p:animEffect transition="in" filter="fade">
                                      <p:cBhvr>
                                        <p:cTn id="43" dur="500"/>
                                        <p:tgtEl>
                                          <p:spTgt spid="440">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462"/>
                                        </p:tgtEl>
                                        <p:attrNameLst>
                                          <p:attrName>style.visibility</p:attrName>
                                        </p:attrNameLst>
                                      </p:cBhvr>
                                      <p:to>
                                        <p:strVal val="visible"/>
                                      </p:to>
                                    </p:set>
                                    <p:animEffect transition="in" filter="fade">
                                      <p:cBhvr>
                                        <p:cTn id="47" dur="500"/>
                                        <p:tgtEl>
                                          <p:spTgt spid="462"/>
                                        </p:tgtEl>
                                      </p:cBhvr>
                                    </p:animEffect>
                                  </p:childTnLst>
                                </p:cTn>
                              </p:par>
                              <p:par>
                                <p:cTn id="48" presetID="10" presetClass="entr" presetSubtype="0" fill="hold" nodeType="withEffect">
                                  <p:stCondLst>
                                    <p:cond delay="0"/>
                                  </p:stCondLst>
                                  <p:childTnLst>
                                    <p:set>
                                      <p:cBhvr>
                                        <p:cTn id="49" dur="1" fill="hold">
                                          <p:stCondLst>
                                            <p:cond delay="0"/>
                                          </p:stCondLst>
                                        </p:cTn>
                                        <p:tgtEl>
                                          <p:spTgt spid="459"/>
                                        </p:tgtEl>
                                        <p:attrNameLst>
                                          <p:attrName>style.visibility</p:attrName>
                                        </p:attrNameLst>
                                      </p:cBhvr>
                                      <p:to>
                                        <p:strVal val="visible"/>
                                      </p:to>
                                    </p:set>
                                    <p:animEffect transition="in" filter="fade">
                                      <p:cBhvr>
                                        <p:cTn id="50" dur="500"/>
                                        <p:tgtEl>
                                          <p:spTgt spid="459"/>
                                        </p:tgtEl>
                                      </p:cBhvr>
                                    </p:animEffect>
                                  </p:childTnLst>
                                </p:cTn>
                              </p:par>
                              <p:par>
                                <p:cTn id="51" presetID="10" presetClass="entr" presetSubtype="0" fill="hold" nodeType="withEffect">
                                  <p:stCondLst>
                                    <p:cond delay="0"/>
                                  </p:stCondLst>
                                  <p:childTnLst>
                                    <p:set>
                                      <p:cBhvr>
                                        <p:cTn id="52" dur="1" fill="hold">
                                          <p:stCondLst>
                                            <p:cond delay="0"/>
                                          </p:stCondLst>
                                        </p:cTn>
                                        <p:tgtEl>
                                          <p:spTgt spid="460"/>
                                        </p:tgtEl>
                                        <p:attrNameLst>
                                          <p:attrName>style.visibility</p:attrName>
                                        </p:attrNameLst>
                                      </p:cBhvr>
                                      <p:to>
                                        <p:strVal val="visible"/>
                                      </p:to>
                                    </p:set>
                                    <p:animEffect transition="in" filter="fade">
                                      <p:cBhvr>
                                        <p:cTn id="53" dur="500"/>
                                        <p:tgtEl>
                                          <p:spTgt spid="460"/>
                                        </p:tgtEl>
                                      </p:cBhvr>
                                    </p:animEffect>
                                  </p:childTnLst>
                                </p:cTn>
                              </p:par>
                              <p:par>
                                <p:cTn id="54" presetID="10" presetClass="entr" presetSubtype="0" fill="hold" nodeType="withEffect">
                                  <p:stCondLst>
                                    <p:cond delay="0"/>
                                  </p:stCondLst>
                                  <p:childTnLst>
                                    <p:set>
                                      <p:cBhvr>
                                        <p:cTn id="55" dur="1" fill="hold">
                                          <p:stCondLst>
                                            <p:cond delay="0"/>
                                          </p:stCondLst>
                                        </p:cTn>
                                        <p:tgtEl>
                                          <p:spTgt spid="461"/>
                                        </p:tgtEl>
                                        <p:attrNameLst>
                                          <p:attrName>style.visibility</p:attrName>
                                        </p:attrNameLst>
                                      </p:cBhvr>
                                      <p:to>
                                        <p:strVal val="visible"/>
                                      </p:to>
                                    </p:set>
                                    <p:animEffect transition="in" filter="fade">
                                      <p:cBhvr>
                                        <p:cTn id="56" dur="500"/>
                                        <p:tgtEl>
                                          <p:spTgt spid="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eet the Team 4">
  <p:cSld name="Meet the Team 4">
    <p:spTree>
      <p:nvGrpSpPr>
        <p:cNvPr id="1" name="Shape 463"/>
        <p:cNvGrpSpPr/>
        <p:nvPr/>
      </p:nvGrpSpPr>
      <p:grpSpPr>
        <a:xfrm>
          <a:off x="0" y="0"/>
          <a:ext cx="0" cy="0"/>
          <a:chOff x="0" y="0"/>
          <a:chExt cx="0" cy="0"/>
        </a:xfrm>
      </p:grpSpPr>
      <p:sp>
        <p:nvSpPr>
          <p:cNvPr id="464" name="Google Shape;464;p28"/>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6" name="Google Shape;466;p28"/>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467" name="Google Shape;467;p28"/>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468" name="Google Shape;468;p28"/>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469" name="Google Shape;469;p28"/>
          <p:cNvGrpSpPr/>
          <p:nvPr/>
        </p:nvGrpSpPr>
        <p:grpSpPr>
          <a:xfrm>
            <a:off x="338952" y="6409324"/>
            <a:ext cx="224082" cy="221156"/>
            <a:chOff x="4328868" y="5502988"/>
            <a:chExt cx="500307" cy="493774"/>
          </a:xfrm>
        </p:grpSpPr>
        <p:sp>
          <p:nvSpPr>
            <p:cNvPr id="470" name="Google Shape;470;p28">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471" name="Google Shape;471;p28">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472" name="Google Shape;472;p28"/>
          <p:cNvGrpSpPr/>
          <p:nvPr/>
        </p:nvGrpSpPr>
        <p:grpSpPr>
          <a:xfrm flipH="1">
            <a:off x="11637433" y="6409324"/>
            <a:ext cx="224082" cy="221156"/>
            <a:chOff x="4328868" y="5502988"/>
            <a:chExt cx="500307" cy="493774"/>
          </a:xfrm>
        </p:grpSpPr>
        <p:sp>
          <p:nvSpPr>
            <p:cNvPr id="473" name="Google Shape;473;p28">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474" name="Google Shape;474;p28">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475" name="Google Shape;475;p28"/>
          <p:cNvGrpSpPr/>
          <p:nvPr/>
        </p:nvGrpSpPr>
        <p:grpSpPr>
          <a:xfrm>
            <a:off x="0" y="6824981"/>
            <a:ext cx="12192000" cy="45719"/>
            <a:chOff x="0" y="6756401"/>
            <a:chExt cx="12192000" cy="114300"/>
          </a:xfrm>
        </p:grpSpPr>
        <p:sp>
          <p:nvSpPr>
            <p:cNvPr id="476" name="Google Shape;476;p2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77" name="Google Shape;477;p2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78" name="Google Shape;478;p2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79" name="Google Shape;479;p2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80" name="Google Shape;480;p2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481" name="Google Shape;481;p28"/>
          <p:cNvGrpSpPr/>
          <p:nvPr/>
        </p:nvGrpSpPr>
        <p:grpSpPr>
          <a:xfrm>
            <a:off x="0" y="0"/>
            <a:ext cx="12192000" cy="45719"/>
            <a:chOff x="0" y="6756401"/>
            <a:chExt cx="12192000" cy="114300"/>
          </a:xfrm>
        </p:grpSpPr>
        <p:sp>
          <p:nvSpPr>
            <p:cNvPr id="482" name="Google Shape;482;p2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83" name="Google Shape;483;p2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84" name="Google Shape;484;p2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85" name="Google Shape;485;p2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86" name="Google Shape;486;p2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487" name="Google Shape;487;p28"/>
          <p:cNvSpPr>
            <a:spLocks noGrp="1"/>
          </p:cNvSpPr>
          <p:nvPr>
            <p:ph type="pic" idx="2"/>
          </p:nvPr>
        </p:nvSpPr>
        <p:spPr>
          <a:xfrm>
            <a:off x="3911347" y="2112430"/>
            <a:ext cx="1620000" cy="162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88" name="Google Shape;488;p28"/>
          <p:cNvSpPr>
            <a:spLocks noGrp="1"/>
          </p:cNvSpPr>
          <p:nvPr>
            <p:ph type="pic" idx="3"/>
          </p:nvPr>
        </p:nvSpPr>
        <p:spPr>
          <a:xfrm>
            <a:off x="6641030" y="2112430"/>
            <a:ext cx="1620000" cy="162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89" name="Google Shape;489;p28"/>
          <p:cNvSpPr>
            <a:spLocks noGrp="1"/>
          </p:cNvSpPr>
          <p:nvPr>
            <p:ph type="pic" idx="4"/>
          </p:nvPr>
        </p:nvSpPr>
        <p:spPr>
          <a:xfrm>
            <a:off x="9349431" y="2112430"/>
            <a:ext cx="1620000" cy="162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90" name="Google Shape;490;p28"/>
          <p:cNvSpPr>
            <a:spLocks noGrp="1"/>
          </p:cNvSpPr>
          <p:nvPr>
            <p:ph type="pic" idx="5"/>
          </p:nvPr>
        </p:nvSpPr>
        <p:spPr>
          <a:xfrm>
            <a:off x="1282176" y="2112430"/>
            <a:ext cx="1620000" cy="162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64"/>
                                        </p:tgtEl>
                                        <p:attrNameLst>
                                          <p:attrName>style.visibility</p:attrName>
                                        </p:attrNameLst>
                                      </p:cBhvr>
                                      <p:to>
                                        <p:strVal val="visible"/>
                                      </p:to>
                                    </p:set>
                                    <p:animEffect transition="in" filter="fade">
                                      <p:cBhvr>
                                        <p:cTn id="7" dur="500"/>
                                        <p:tgtEl>
                                          <p:spTgt spid="46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68">
                                            <p:txEl>
                                              <p:pRg st="0" end="0"/>
                                            </p:txEl>
                                          </p:spTgt>
                                        </p:tgtEl>
                                        <p:attrNameLst>
                                          <p:attrName>style.visibility</p:attrName>
                                        </p:attrNameLst>
                                      </p:cBhvr>
                                      <p:to>
                                        <p:strVal val="visible"/>
                                      </p:to>
                                    </p:set>
                                    <p:animEffect transition="in" filter="fade">
                                      <p:cBhvr>
                                        <p:cTn id="11" dur="500"/>
                                        <p:tgtEl>
                                          <p:spTgt spid="468">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68">
                                            <p:txEl>
                                              <p:pRg st="1" end="1"/>
                                            </p:txEl>
                                          </p:spTgt>
                                        </p:tgtEl>
                                        <p:attrNameLst>
                                          <p:attrName>style.visibility</p:attrName>
                                        </p:attrNameLst>
                                      </p:cBhvr>
                                      <p:to>
                                        <p:strVal val="visible"/>
                                      </p:to>
                                    </p:set>
                                    <p:animEffect transition="in" filter="fade">
                                      <p:cBhvr>
                                        <p:cTn id="15" dur="500"/>
                                        <p:tgtEl>
                                          <p:spTgt spid="468">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68">
                                            <p:txEl>
                                              <p:pRg st="2" end="2"/>
                                            </p:txEl>
                                          </p:spTgt>
                                        </p:tgtEl>
                                        <p:attrNameLst>
                                          <p:attrName>style.visibility</p:attrName>
                                        </p:attrNameLst>
                                      </p:cBhvr>
                                      <p:to>
                                        <p:strVal val="visible"/>
                                      </p:to>
                                    </p:set>
                                    <p:animEffect transition="in" filter="fade">
                                      <p:cBhvr>
                                        <p:cTn id="19" dur="500"/>
                                        <p:tgtEl>
                                          <p:spTgt spid="468">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68">
                                            <p:txEl>
                                              <p:pRg st="3" end="3"/>
                                            </p:txEl>
                                          </p:spTgt>
                                        </p:tgtEl>
                                        <p:attrNameLst>
                                          <p:attrName>style.visibility</p:attrName>
                                        </p:attrNameLst>
                                      </p:cBhvr>
                                      <p:to>
                                        <p:strVal val="visible"/>
                                      </p:to>
                                    </p:set>
                                    <p:animEffect transition="in" filter="fade">
                                      <p:cBhvr>
                                        <p:cTn id="23" dur="500"/>
                                        <p:tgtEl>
                                          <p:spTgt spid="468">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68">
                                            <p:txEl>
                                              <p:pRg st="4" end="4"/>
                                            </p:txEl>
                                          </p:spTgt>
                                        </p:tgtEl>
                                        <p:attrNameLst>
                                          <p:attrName>style.visibility</p:attrName>
                                        </p:attrNameLst>
                                      </p:cBhvr>
                                      <p:to>
                                        <p:strVal val="visible"/>
                                      </p:to>
                                    </p:set>
                                    <p:animEffect transition="in" filter="fade">
                                      <p:cBhvr>
                                        <p:cTn id="27" dur="500"/>
                                        <p:tgtEl>
                                          <p:spTgt spid="468">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68">
                                            <p:txEl>
                                              <p:pRg st="5" end="5"/>
                                            </p:txEl>
                                          </p:spTgt>
                                        </p:tgtEl>
                                        <p:attrNameLst>
                                          <p:attrName>style.visibility</p:attrName>
                                        </p:attrNameLst>
                                      </p:cBhvr>
                                      <p:to>
                                        <p:strVal val="visible"/>
                                      </p:to>
                                    </p:set>
                                    <p:animEffect transition="in" filter="fade">
                                      <p:cBhvr>
                                        <p:cTn id="31" dur="500"/>
                                        <p:tgtEl>
                                          <p:spTgt spid="468">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68">
                                            <p:txEl>
                                              <p:pRg st="6" end="6"/>
                                            </p:txEl>
                                          </p:spTgt>
                                        </p:tgtEl>
                                        <p:attrNameLst>
                                          <p:attrName>style.visibility</p:attrName>
                                        </p:attrNameLst>
                                      </p:cBhvr>
                                      <p:to>
                                        <p:strVal val="visible"/>
                                      </p:to>
                                    </p:set>
                                    <p:animEffect transition="in" filter="fade">
                                      <p:cBhvr>
                                        <p:cTn id="35" dur="500"/>
                                        <p:tgtEl>
                                          <p:spTgt spid="468">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68">
                                            <p:txEl>
                                              <p:pRg st="7" end="7"/>
                                            </p:txEl>
                                          </p:spTgt>
                                        </p:tgtEl>
                                        <p:attrNameLst>
                                          <p:attrName>style.visibility</p:attrName>
                                        </p:attrNameLst>
                                      </p:cBhvr>
                                      <p:to>
                                        <p:strVal val="visible"/>
                                      </p:to>
                                    </p:set>
                                    <p:animEffect transition="in" filter="fade">
                                      <p:cBhvr>
                                        <p:cTn id="39" dur="500"/>
                                        <p:tgtEl>
                                          <p:spTgt spid="468">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68">
                                            <p:txEl>
                                              <p:pRg st="8" end="8"/>
                                            </p:txEl>
                                          </p:spTgt>
                                        </p:tgtEl>
                                        <p:attrNameLst>
                                          <p:attrName>style.visibility</p:attrName>
                                        </p:attrNameLst>
                                      </p:cBhvr>
                                      <p:to>
                                        <p:strVal val="visible"/>
                                      </p:to>
                                    </p:set>
                                    <p:animEffect transition="in" filter="fade">
                                      <p:cBhvr>
                                        <p:cTn id="43" dur="500"/>
                                        <p:tgtEl>
                                          <p:spTgt spid="468">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490"/>
                                        </p:tgtEl>
                                        <p:attrNameLst>
                                          <p:attrName>style.visibility</p:attrName>
                                        </p:attrNameLst>
                                      </p:cBhvr>
                                      <p:to>
                                        <p:strVal val="visible"/>
                                      </p:to>
                                    </p:set>
                                    <p:animEffect transition="in" filter="fade">
                                      <p:cBhvr>
                                        <p:cTn id="47" dur="500"/>
                                        <p:tgtEl>
                                          <p:spTgt spid="490"/>
                                        </p:tgtEl>
                                      </p:cBhvr>
                                    </p:animEffect>
                                  </p:childTnLst>
                                </p:cTn>
                              </p:par>
                              <p:par>
                                <p:cTn id="48" presetID="10" presetClass="entr" presetSubtype="0" fill="hold" nodeType="withEffect">
                                  <p:stCondLst>
                                    <p:cond delay="0"/>
                                  </p:stCondLst>
                                  <p:childTnLst>
                                    <p:set>
                                      <p:cBhvr>
                                        <p:cTn id="49" dur="1" fill="hold">
                                          <p:stCondLst>
                                            <p:cond delay="0"/>
                                          </p:stCondLst>
                                        </p:cTn>
                                        <p:tgtEl>
                                          <p:spTgt spid="487"/>
                                        </p:tgtEl>
                                        <p:attrNameLst>
                                          <p:attrName>style.visibility</p:attrName>
                                        </p:attrNameLst>
                                      </p:cBhvr>
                                      <p:to>
                                        <p:strVal val="visible"/>
                                      </p:to>
                                    </p:set>
                                    <p:animEffect transition="in" filter="fade">
                                      <p:cBhvr>
                                        <p:cTn id="50" dur="500"/>
                                        <p:tgtEl>
                                          <p:spTgt spid="487"/>
                                        </p:tgtEl>
                                      </p:cBhvr>
                                    </p:animEffect>
                                  </p:childTnLst>
                                </p:cTn>
                              </p:par>
                              <p:par>
                                <p:cTn id="51" presetID="10" presetClass="entr" presetSubtype="0" fill="hold" nodeType="withEffect">
                                  <p:stCondLst>
                                    <p:cond delay="0"/>
                                  </p:stCondLst>
                                  <p:childTnLst>
                                    <p:set>
                                      <p:cBhvr>
                                        <p:cTn id="52" dur="1" fill="hold">
                                          <p:stCondLst>
                                            <p:cond delay="0"/>
                                          </p:stCondLst>
                                        </p:cTn>
                                        <p:tgtEl>
                                          <p:spTgt spid="488"/>
                                        </p:tgtEl>
                                        <p:attrNameLst>
                                          <p:attrName>style.visibility</p:attrName>
                                        </p:attrNameLst>
                                      </p:cBhvr>
                                      <p:to>
                                        <p:strVal val="visible"/>
                                      </p:to>
                                    </p:set>
                                    <p:animEffect transition="in" filter="fade">
                                      <p:cBhvr>
                                        <p:cTn id="53" dur="500"/>
                                        <p:tgtEl>
                                          <p:spTgt spid="488"/>
                                        </p:tgtEl>
                                      </p:cBhvr>
                                    </p:animEffect>
                                  </p:childTnLst>
                                </p:cTn>
                              </p:par>
                              <p:par>
                                <p:cTn id="54" presetID="10" presetClass="entr" presetSubtype="0" fill="hold" nodeType="withEffect">
                                  <p:stCondLst>
                                    <p:cond delay="0"/>
                                  </p:stCondLst>
                                  <p:childTnLst>
                                    <p:set>
                                      <p:cBhvr>
                                        <p:cTn id="55" dur="1" fill="hold">
                                          <p:stCondLst>
                                            <p:cond delay="0"/>
                                          </p:stCondLst>
                                        </p:cTn>
                                        <p:tgtEl>
                                          <p:spTgt spid="489"/>
                                        </p:tgtEl>
                                        <p:attrNameLst>
                                          <p:attrName>style.visibility</p:attrName>
                                        </p:attrNameLst>
                                      </p:cBhvr>
                                      <p:to>
                                        <p:strVal val="visible"/>
                                      </p:to>
                                    </p:set>
                                    <p:animEffect transition="in" filter="fade">
                                      <p:cBhvr>
                                        <p:cTn id="56" dur="500"/>
                                        <p:tgtEl>
                                          <p:spTgt spid="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_Meet the Team 2">
  <p:cSld name="3_Meet the Team 2">
    <p:spTree>
      <p:nvGrpSpPr>
        <p:cNvPr id="1" name="Shape 491"/>
        <p:cNvGrpSpPr/>
        <p:nvPr/>
      </p:nvGrpSpPr>
      <p:grpSpPr>
        <a:xfrm>
          <a:off x="0" y="0"/>
          <a:ext cx="0" cy="0"/>
          <a:chOff x="0" y="0"/>
          <a:chExt cx="0" cy="0"/>
        </a:xfrm>
      </p:grpSpPr>
      <p:sp>
        <p:nvSpPr>
          <p:cNvPr id="492" name="Google Shape;492;p29"/>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3" name="Google Shape;49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4" name="Google Shape;494;p29"/>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495" name="Google Shape;495;p29"/>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496" name="Google Shape;496;p29"/>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497" name="Google Shape;497;p29"/>
          <p:cNvGrpSpPr/>
          <p:nvPr/>
        </p:nvGrpSpPr>
        <p:grpSpPr>
          <a:xfrm>
            <a:off x="338952" y="6409324"/>
            <a:ext cx="224082" cy="221156"/>
            <a:chOff x="4328868" y="5502988"/>
            <a:chExt cx="500307" cy="493774"/>
          </a:xfrm>
        </p:grpSpPr>
        <p:sp>
          <p:nvSpPr>
            <p:cNvPr id="498" name="Google Shape;498;p29">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499" name="Google Shape;499;p29">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500" name="Google Shape;500;p29"/>
          <p:cNvGrpSpPr/>
          <p:nvPr/>
        </p:nvGrpSpPr>
        <p:grpSpPr>
          <a:xfrm flipH="1">
            <a:off x="11637433" y="6409324"/>
            <a:ext cx="224082" cy="221156"/>
            <a:chOff x="4328868" y="5502988"/>
            <a:chExt cx="500307" cy="493774"/>
          </a:xfrm>
        </p:grpSpPr>
        <p:sp>
          <p:nvSpPr>
            <p:cNvPr id="501" name="Google Shape;501;p29">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502" name="Google Shape;502;p29">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503" name="Google Shape;503;p29"/>
          <p:cNvGrpSpPr/>
          <p:nvPr/>
        </p:nvGrpSpPr>
        <p:grpSpPr>
          <a:xfrm>
            <a:off x="0" y="6824981"/>
            <a:ext cx="12192000" cy="45719"/>
            <a:chOff x="0" y="6756401"/>
            <a:chExt cx="12192000" cy="114300"/>
          </a:xfrm>
        </p:grpSpPr>
        <p:sp>
          <p:nvSpPr>
            <p:cNvPr id="504" name="Google Shape;504;p2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05" name="Google Shape;505;p2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06" name="Google Shape;506;p2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07" name="Google Shape;507;p2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08" name="Google Shape;508;p2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509" name="Google Shape;509;p29"/>
          <p:cNvGrpSpPr/>
          <p:nvPr/>
        </p:nvGrpSpPr>
        <p:grpSpPr>
          <a:xfrm>
            <a:off x="0" y="0"/>
            <a:ext cx="12192000" cy="45719"/>
            <a:chOff x="0" y="6756401"/>
            <a:chExt cx="12192000" cy="114300"/>
          </a:xfrm>
        </p:grpSpPr>
        <p:sp>
          <p:nvSpPr>
            <p:cNvPr id="510" name="Google Shape;510;p2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11" name="Google Shape;511;p2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12" name="Google Shape;512;p2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13" name="Google Shape;513;p2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14" name="Google Shape;514;p2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515" name="Google Shape;515;p29"/>
          <p:cNvSpPr>
            <a:spLocks noGrp="1"/>
          </p:cNvSpPr>
          <p:nvPr>
            <p:ph type="pic" idx="2"/>
          </p:nvPr>
        </p:nvSpPr>
        <p:spPr>
          <a:xfrm>
            <a:off x="1036136" y="4231428"/>
            <a:ext cx="1800000" cy="1800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516" name="Google Shape;516;p29"/>
          <p:cNvSpPr>
            <a:spLocks noGrp="1"/>
          </p:cNvSpPr>
          <p:nvPr>
            <p:ph type="pic" idx="3"/>
          </p:nvPr>
        </p:nvSpPr>
        <p:spPr>
          <a:xfrm>
            <a:off x="6493605" y="1980598"/>
            <a:ext cx="1800000" cy="1800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517" name="Google Shape;517;p29"/>
          <p:cNvSpPr>
            <a:spLocks noGrp="1"/>
          </p:cNvSpPr>
          <p:nvPr>
            <p:ph type="pic" idx="4"/>
          </p:nvPr>
        </p:nvSpPr>
        <p:spPr>
          <a:xfrm>
            <a:off x="6493605" y="4276269"/>
            <a:ext cx="1800000" cy="1800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518" name="Google Shape;518;p29"/>
          <p:cNvSpPr>
            <a:spLocks noGrp="1"/>
          </p:cNvSpPr>
          <p:nvPr>
            <p:ph type="pic" idx="5"/>
          </p:nvPr>
        </p:nvSpPr>
        <p:spPr>
          <a:xfrm>
            <a:off x="1036136" y="1980598"/>
            <a:ext cx="1800000" cy="1800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92"/>
                                        </p:tgtEl>
                                        <p:attrNameLst>
                                          <p:attrName>style.visibility</p:attrName>
                                        </p:attrNameLst>
                                      </p:cBhvr>
                                      <p:to>
                                        <p:strVal val="visible"/>
                                      </p:to>
                                    </p:set>
                                    <p:animEffect transition="in" filter="fade">
                                      <p:cBhvr>
                                        <p:cTn id="7" dur="500"/>
                                        <p:tgtEl>
                                          <p:spTgt spid="49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96">
                                            <p:txEl>
                                              <p:pRg st="0" end="0"/>
                                            </p:txEl>
                                          </p:spTgt>
                                        </p:tgtEl>
                                        <p:attrNameLst>
                                          <p:attrName>style.visibility</p:attrName>
                                        </p:attrNameLst>
                                      </p:cBhvr>
                                      <p:to>
                                        <p:strVal val="visible"/>
                                      </p:to>
                                    </p:set>
                                    <p:animEffect transition="in" filter="fade">
                                      <p:cBhvr>
                                        <p:cTn id="11" dur="500"/>
                                        <p:tgtEl>
                                          <p:spTgt spid="496">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96">
                                            <p:txEl>
                                              <p:pRg st="1" end="1"/>
                                            </p:txEl>
                                          </p:spTgt>
                                        </p:tgtEl>
                                        <p:attrNameLst>
                                          <p:attrName>style.visibility</p:attrName>
                                        </p:attrNameLst>
                                      </p:cBhvr>
                                      <p:to>
                                        <p:strVal val="visible"/>
                                      </p:to>
                                    </p:set>
                                    <p:animEffect transition="in" filter="fade">
                                      <p:cBhvr>
                                        <p:cTn id="15" dur="500"/>
                                        <p:tgtEl>
                                          <p:spTgt spid="496">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96">
                                            <p:txEl>
                                              <p:pRg st="2" end="2"/>
                                            </p:txEl>
                                          </p:spTgt>
                                        </p:tgtEl>
                                        <p:attrNameLst>
                                          <p:attrName>style.visibility</p:attrName>
                                        </p:attrNameLst>
                                      </p:cBhvr>
                                      <p:to>
                                        <p:strVal val="visible"/>
                                      </p:to>
                                    </p:set>
                                    <p:animEffect transition="in" filter="fade">
                                      <p:cBhvr>
                                        <p:cTn id="19" dur="500"/>
                                        <p:tgtEl>
                                          <p:spTgt spid="496">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96">
                                            <p:txEl>
                                              <p:pRg st="3" end="3"/>
                                            </p:txEl>
                                          </p:spTgt>
                                        </p:tgtEl>
                                        <p:attrNameLst>
                                          <p:attrName>style.visibility</p:attrName>
                                        </p:attrNameLst>
                                      </p:cBhvr>
                                      <p:to>
                                        <p:strVal val="visible"/>
                                      </p:to>
                                    </p:set>
                                    <p:animEffect transition="in" filter="fade">
                                      <p:cBhvr>
                                        <p:cTn id="23" dur="500"/>
                                        <p:tgtEl>
                                          <p:spTgt spid="496">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96">
                                            <p:txEl>
                                              <p:pRg st="4" end="4"/>
                                            </p:txEl>
                                          </p:spTgt>
                                        </p:tgtEl>
                                        <p:attrNameLst>
                                          <p:attrName>style.visibility</p:attrName>
                                        </p:attrNameLst>
                                      </p:cBhvr>
                                      <p:to>
                                        <p:strVal val="visible"/>
                                      </p:to>
                                    </p:set>
                                    <p:animEffect transition="in" filter="fade">
                                      <p:cBhvr>
                                        <p:cTn id="27" dur="500"/>
                                        <p:tgtEl>
                                          <p:spTgt spid="496">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96">
                                            <p:txEl>
                                              <p:pRg st="5" end="5"/>
                                            </p:txEl>
                                          </p:spTgt>
                                        </p:tgtEl>
                                        <p:attrNameLst>
                                          <p:attrName>style.visibility</p:attrName>
                                        </p:attrNameLst>
                                      </p:cBhvr>
                                      <p:to>
                                        <p:strVal val="visible"/>
                                      </p:to>
                                    </p:set>
                                    <p:animEffect transition="in" filter="fade">
                                      <p:cBhvr>
                                        <p:cTn id="31" dur="500"/>
                                        <p:tgtEl>
                                          <p:spTgt spid="496">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96">
                                            <p:txEl>
                                              <p:pRg st="6" end="6"/>
                                            </p:txEl>
                                          </p:spTgt>
                                        </p:tgtEl>
                                        <p:attrNameLst>
                                          <p:attrName>style.visibility</p:attrName>
                                        </p:attrNameLst>
                                      </p:cBhvr>
                                      <p:to>
                                        <p:strVal val="visible"/>
                                      </p:to>
                                    </p:set>
                                    <p:animEffect transition="in" filter="fade">
                                      <p:cBhvr>
                                        <p:cTn id="35" dur="500"/>
                                        <p:tgtEl>
                                          <p:spTgt spid="496">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96">
                                            <p:txEl>
                                              <p:pRg st="7" end="7"/>
                                            </p:txEl>
                                          </p:spTgt>
                                        </p:tgtEl>
                                        <p:attrNameLst>
                                          <p:attrName>style.visibility</p:attrName>
                                        </p:attrNameLst>
                                      </p:cBhvr>
                                      <p:to>
                                        <p:strVal val="visible"/>
                                      </p:to>
                                    </p:set>
                                    <p:animEffect transition="in" filter="fade">
                                      <p:cBhvr>
                                        <p:cTn id="39" dur="500"/>
                                        <p:tgtEl>
                                          <p:spTgt spid="496">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96">
                                            <p:txEl>
                                              <p:pRg st="8" end="8"/>
                                            </p:txEl>
                                          </p:spTgt>
                                        </p:tgtEl>
                                        <p:attrNameLst>
                                          <p:attrName>style.visibility</p:attrName>
                                        </p:attrNameLst>
                                      </p:cBhvr>
                                      <p:to>
                                        <p:strVal val="visible"/>
                                      </p:to>
                                    </p:set>
                                    <p:animEffect transition="in" filter="fade">
                                      <p:cBhvr>
                                        <p:cTn id="43" dur="500"/>
                                        <p:tgtEl>
                                          <p:spTgt spid="496">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518"/>
                                        </p:tgtEl>
                                        <p:attrNameLst>
                                          <p:attrName>style.visibility</p:attrName>
                                        </p:attrNameLst>
                                      </p:cBhvr>
                                      <p:to>
                                        <p:strVal val="visible"/>
                                      </p:to>
                                    </p:set>
                                    <p:animEffect transition="in" filter="fade">
                                      <p:cBhvr>
                                        <p:cTn id="47" dur="500"/>
                                        <p:tgtEl>
                                          <p:spTgt spid="518"/>
                                        </p:tgtEl>
                                      </p:cBhvr>
                                    </p:animEffect>
                                  </p:childTnLst>
                                </p:cTn>
                              </p:par>
                              <p:par>
                                <p:cTn id="48" presetID="10" presetClass="entr" presetSubtype="0" fill="hold" nodeType="withEffect">
                                  <p:stCondLst>
                                    <p:cond delay="0"/>
                                  </p:stCondLst>
                                  <p:childTnLst>
                                    <p:set>
                                      <p:cBhvr>
                                        <p:cTn id="49" dur="1" fill="hold">
                                          <p:stCondLst>
                                            <p:cond delay="0"/>
                                          </p:stCondLst>
                                        </p:cTn>
                                        <p:tgtEl>
                                          <p:spTgt spid="516"/>
                                        </p:tgtEl>
                                        <p:attrNameLst>
                                          <p:attrName>style.visibility</p:attrName>
                                        </p:attrNameLst>
                                      </p:cBhvr>
                                      <p:to>
                                        <p:strVal val="visible"/>
                                      </p:to>
                                    </p:set>
                                    <p:animEffect transition="in" filter="fade">
                                      <p:cBhvr>
                                        <p:cTn id="50" dur="500"/>
                                        <p:tgtEl>
                                          <p:spTgt spid="516"/>
                                        </p:tgtEl>
                                      </p:cBhvr>
                                    </p:animEffect>
                                  </p:childTnLst>
                                </p:cTn>
                              </p:par>
                              <p:par>
                                <p:cTn id="51" presetID="10" presetClass="entr" presetSubtype="0" fill="hold" nodeType="withEffect">
                                  <p:stCondLst>
                                    <p:cond delay="0"/>
                                  </p:stCondLst>
                                  <p:childTnLst>
                                    <p:set>
                                      <p:cBhvr>
                                        <p:cTn id="52" dur="1" fill="hold">
                                          <p:stCondLst>
                                            <p:cond delay="0"/>
                                          </p:stCondLst>
                                        </p:cTn>
                                        <p:tgtEl>
                                          <p:spTgt spid="515"/>
                                        </p:tgtEl>
                                        <p:attrNameLst>
                                          <p:attrName>style.visibility</p:attrName>
                                        </p:attrNameLst>
                                      </p:cBhvr>
                                      <p:to>
                                        <p:strVal val="visible"/>
                                      </p:to>
                                    </p:set>
                                    <p:animEffect transition="in" filter="fade">
                                      <p:cBhvr>
                                        <p:cTn id="53" dur="500"/>
                                        <p:tgtEl>
                                          <p:spTgt spid="515"/>
                                        </p:tgtEl>
                                      </p:cBhvr>
                                    </p:animEffect>
                                  </p:childTnLst>
                                </p:cTn>
                              </p:par>
                              <p:par>
                                <p:cTn id="54" presetID="10" presetClass="entr" presetSubtype="0" fill="hold" nodeType="withEffect">
                                  <p:stCondLst>
                                    <p:cond delay="0"/>
                                  </p:stCondLst>
                                  <p:childTnLst>
                                    <p:set>
                                      <p:cBhvr>
                                        <p:cTn id="55" dur="1" fill="hold">
                                          <p:stCondLst>
                                            <p:cond delay="0"/>
                                          </p:stCondLst>
                                        </p:cTn>
                                        <p:tgtEl>
                                          <p:spTgt spid="517"/>
                                        </p:tgtEl>
                                        <p:attrNameLst>
                                          <p:attrName>style.visibility</p:attrName>
                                        </p:attrNameLst>
                                      </p:cBhvr>
                                      <p:to>
                                        <p:strVal val="visible"/>
                                      </p:to>
                                    </p:set>
                                    <p:animEffect transition="in" filter="fade">
                                      <p:cBhvr>
                                        <p:cTn id="56" dur="500"/>
                                        <p:tgtEl>
                                          <p:spTgt spid="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4_Meet the Team 2">
  <p:cSld name="4_Meet the Team 2">
    <p:spTree>
      <p:nvGrpSpPr>
        <p:cNvPr id="1" name="Shape 519"/>
        <p:cNvGrpSpPr/>
        <p:nvPr/>
      </p:nvGrpSpPr>
      <p:grpSpPr>
        <a:xfrm>
          <a:off x="0" y="0"/>
          <a:ext cx="0" cy="0"/>
          <a:chOff x="0" y="0"/>
          <a:chExt cx="0" cy="0"/>
        </a:xfrm>
      </p:grpSpPr>
      <p:sp>
        <p:nvSpPr>
          <p:cNvPr id="520" name="Google Shape;520;p30"/>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1" name="Google Shape;521;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2" name="Google Shape;522;p30"/>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523" name="Google Shape;523;p30"/>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524" name="Google Shape;524;p30"/>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525" name="Google Shape;525;p30"/>
          <p:cNvGrpSpPr/>
          <p:nvPr/>
        </p:nvGrpSpPr>
        <p:grpSpPr>
          <a:xfrm>
            <a:off x="338952" y="6409324"/>
            <a:ext cx="224082" cy="221156"/>
            <a:chOff x="4328868" y="5502988"/>
            <a:chExt cx="500307" cy="493774"/>
          </a:xfrm>
        </p:grpSpPr>
        <p:sp>
          <p:nvSpPr>
            <p:cNvPr id="526" name="Google Shape;526;p30">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527" name="Google Shape;527;p30">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528" name="Google Shape;528;p30"/>
          <p:cNvGrpSpPr/>
          <p:nvPr/>
        </p:nvGrpSpPr>
        <p:grpSpPr>
          <a:xfrm flipH="1">
            <a:off x="11637433" y="6409324"/>
            <a:ext cx="224082" cy="221156"/>
            <a:chOff x="4328868" y="5502988"/>
            <a:chExt cx="500307" cy="493774"/>
          </a:xfrm>
        </p:grpSpPr>
        <p:sp>
          <p:nvSpPr>
            <p:cNvPr id="529" name="Google Shape;529;p30">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530" name="Google Shape;530;p30">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531" name="Google Shape;531;p30"/>
          <p:cNvGrpSpPr/>
          <p:nvPr/>
        </p:nvGrpSpPr>
        <p:grpSpPr>
          <a:xfrm>
            <a:off x="0" y="6824981"/>
            <a:ext cx="12192000" cy="45719"/>
            <a:chOff x="0" y="6756401"/>
            <a:chExt cx="12192000" cy="114300"/>
          </a:xfrm>
        </p:grpSpPr>
        <p:sp>
          <p:nvSpPr>
            <p:cNvPr id="532" name="Google Shape;532;p3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33" name="Google Shape;533;p3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34" name="Google Shape;534;p3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35" name="Google Shape;535;p3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36" name="Google Shape;536;p3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537" name="Google Shape;537;p30"/>
          <p:cNvGrpSpPr/>
          <p:nvPr/>
        </p:nvGrpSpPr>
        <p:grpSpPr>
          <a:xfrm>
            <a:off x="0" y="0"/>
            <a:ext cx="12192000" cy="45719"/>
            <a:chOff x="0" y="6756401"/>
            <a:chExt cx="12192000" cy="114300"/>
          </a:xfrm>
        </p:grpSpPr>
        <p:sp>
          <p:nvSpPr>
            <p:cNvPr id="538" name="Google Shape;538;p3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39" name="Google Shape;539;p3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40" name="Google Shape;540;p3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41" name="Google Shape;541;p3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42" name="Google Shape;542;p3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543" name="Google Shape;543;p30"/>
          <p:cNvSpPr>
            <a:spLocks noGrp="1"/>
          </p:cNvSpPr>
          <p:nvPr>
            <p:ph type="pic" idx="2"/>
          </p:nvPr>
        </p:nvSpPr>
        <p:spPr>
          <a:xfrm>
            <a:off x="942975" y="1811345"/>
            <a:ext cx="1800225" cy="18002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544" name="Google Shape;544;p30"/>
          <p:cNvSpPr>
            <a:spLocks noGrp="1"/>
          </p:cNvSpPr>
          <p:nvPr>
            <p:ph type="pic" idx="3"/>
          </p:nvPr>
        </p:nvSpPr>
        <p:spPr>
          <a:xfrm>
            <a:off x="942975" y="4164020"/>
            <a:ext cx="1800225" cy="18002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545" name="Google Shape;545;p30"/>
          <p:cNvSpPr>
            <a:spLocks noGrp="1"/>
          </p:cNvSpPr>
          <p:nvPr>
            <p:ph type="pic" idx="4"/>
          </p:nvPr>
        </p:nvSpPr>
        <p:spPr>
          <a:xfrm>
            <a:off x="6429375" y="1811345"/>
            <a:ext cx="1800225" cy="18002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546" name="Google Shape;546;p30"/>
          <p:cNvSpPr>
            <a:spLocks noGrp="1"/>
          </p:cNvSpPr>
          <p:nvPr>
            <p:ph type="pic" idx="5"/>
          </p:nvPr>
        </p:nvSpPr>
        <p:spPr>
          <a:xfrm>
            <a:off x="6429375" y="4164020"/>
            <a:ext cx="1800225" cy="18002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20"/>
                                        </p:tgtEl>
                                        <p:attrNameLst>
                                          <p:attrName>style.visibility</p:attrName>
                                        </p:attrNameLst>
                                      </p:cBhvr>
                                      <p:to>
                                        <p:strVal val="visible"/>
                                      </p:to>
                                    </p:set>
                                    <p:animEffect transition="in" filter="fade">
                                      <p:cBhvr>
                                        <p:cTn id="7" dur="500"/>
                                        <p:tgtEl>
                                          <p:spTgt spid="52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24">
                                            <p:txEl>
                                              <p:pRg st="0" end="0"/>
                                            </p:txEl>
                                          </p:spTgt>
                                        </p:tgtEl>
                                        <p:attrNameLst>
                                          <p:attrName>style.visibility</p:attrName>
                                        </p:attrNameLst>
                                      </p:cBhvr>
                                      <p:to>
                                        <p:strVal val="visible"/>
                                      </p:to>
                                    </p:set>
                                    <p:animEffect transition="in" filter="fade">
                                      <p:cBhvr>
                                        <p:cTn id="11" dur="500"/>
                                        <p:tgtEl>
                                          <p:spTgt spid="52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24">
                                            <p:txEl>
                                              <p:pRg st="1" end="1"/>
                                            </p:txEl>
                                          </p:spTgt>
                                        </p:tgtEl>
                                        <p:attrNameLst>
                                          <p:attrName>style.visibility</p:attrName>
                                        </p:attrNameLst>
                                      </p:cBhvr>
                                      <p:to>
                                        <p:strVal val="visible"/>
                                      </p:to>
                                    </p:set>
                                    <p:animEffect transition="in" filter="fade">
                                      <p:cBhvr>
                                        <p:cTn id="15" dur="500"/>
                                        <p:tgtEl>
                                          <p:spTgt spid="52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24">
                                            <p:txEl>
                                              <p:pRg st="2" end="2"/>
                                            </p:txEl>
                                          </p:spTgt>
                                        </p:tgtEl>
                                        <p:attrNameLst>
                                          <p:attrName>style.visibility</p:attrName>
                                        </p:attrNameLst>
                                      </p:cBhvr>
                                      <p:to>
                                        <p:strVal val="visible"/>
                                      </p:to>
                                    </p:set>
                                    <p:animEffect transition="in" filter="fade">
                                      <p:cBhvr>
                                        <p:cTn id="19" dur="500"/>
                                        <p:tgtEl>
                                          <p:spTgt spid="52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24">
                                            <p:txEl>
                                              <p:pRg st="3" end="3"/>
                                            </p:txEl>
                                          </p:spTgt>
                                        </p:tgtEl>
                                        <p:attrNameLst>
                                          <p:attrName>style.visibility</p:attrName>
                                        </p:attrNameLst>
                                      </p:cBhvr>
                                      <p:to>
                                        <p:strVal val="visible"/>
                                      </p:to>
                                    </p:set>
                                    <p:animEffect transition="in" filter="fade">
                                      <p:cBhvr>
                                        <p:cTn id="23" dur="500"/>
                                        <p:tgtEl>
                                          <p:spTgt spid="52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24">
                                            <p:txEl>
                                              <p:pRg st="4" end="4"/>
                                            </p:txEl>
                                          </p:spTgt>
                                        </p:tgtEl>
                                        <p:attrNameLst>
                                          <p:attrName>style.visibility</p:attrName>
                                        </p:attrNameLst>
                                      </p:cBhvr>
                                      <p:to>
                                        <p:strVal val="visible"/>
                                      </p:to>
                                    </p:set>
                                    <p:animEffect transition="in" filter="fade">
                                      <p:cBhvr>
                                        <p:cTn id="27" dur="500"/>
                                        <p:tgtEl>
                                          <p:spTgt spid="52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24">
                                            <p:txEl>
                                              <p:pRg st="5" end="5"/>
                                            </p:txEl>
                                          </p:spTgt>
                                        </p:tgtEl>
                                        <p:attrNameLst>
                                          <p:attrName>style.visibility</p:attrName>
                                        </p:attrNameLst>
                                      </p:cBhvr>
                                      <p:to>
                                        <p:strVal val="visible"/>
                                      </p:to>
                                    </p:set>
                                    <p:animEffect transition="in" filter="fade">
                                      <p:cBhvr>
                                        <p:cTn id="31" dur="500"/>
                                        <p:tgtEl>
                                          <p:spTgt spid="52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24">
                                            <p:txEl>
                                              <p:pRg st="6" end="6"/>
                                            </p:txEl>
                                          </p:spTgt>
                                        </p:tgtEl>
                                        <p:attrNameLst>
                                          <p:attrName>style.visibility</p:attrName>
                                        </p:attrNameLst>
                                      </p:cBhvr>
                                      <p:to>
                                        <p:strVal val="visible"/>
                                      </p:to>
                                    </p:set>
                                    <p:animEffect transition="in" filter="fade">
                                      <p:cBhvr>
                                        <p:cTn id="35" dur="500"/>
                                        <p:tgtEl>
                                          <p:spTgt spid="52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24">
                                            <p:txEl>
                                              <p:pRg st="7" end="7"/>
                                            </p:txEl>
                                          </p:spTgt>
                                        </p:tgtEl>
                                        <p:attrNameLst>
                                          <p:attrName>style.visibility</p:attrName>
                                        </p:attrNameLst>
                                      </p:cBhvr>
                                      <p:to>
                                        <p:strVal val="visible"/>
                                      </p:to>
                                    </p:set>
                                    <p:animEffect transition="in" filter="fade">
                                      <p:cBhvr>
                                        <p:cTn id="39" dur="500"/>
                                        <p:tgtEl>
                                          <p:spTgt spid="52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24">
                                            <p:txEl>
                                              <p:pRg st="8" end="8"/>
                                            </p:txEl>
                                          </p:spTgt>
                                        </p:tgtEl>
                                        <p:attrNameLst>
                                          <p:attrName>style.visibility</p:attrName>
                                        </p:attrNameLst>
                                      </p:cBhvr>
                                      <p:to>
                                        <p:strVal val="visible"/>
                                      </p:to>
                                    </p:set>
                                    <p:animEffect transition="in" filter="fade">
                                      <p:cBhvr>
                                        <p:cTn id="43" dur="500"/>
                                        <p:tgtEl>
                                          <p:spTgt spid="524">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543"/>
                                        </p:tgtEl>
                                        <p:attrNameLst>
                                          <p:attrName>style.visibility</p:attrName>
                                        </p:attrNameLst>
                                      </p:cBhvr>
                                      <p:to>
                                        <p:strVal val="visible"/>
                                      </p:to>
                                    </p:set>
                                    <p:animEffect transition="in" filter="fade">
                                      <p:cBhvr>
                                        <p:cTn id="47" dur="500"/>
                                        <p:tgtEl>
                                          <p:spTgt spid="543"/>
                                        </p:tgtEl>
                                      </p:cBhvr>
                                    </p:animEffect>
                                  </p:childTnLst>
                                </p:cTn>
                              </p:par>
                              <p:par>
                                <p:cTn id="48" presetID="10" presetClass="entr" presetSubtype="0" fill="hold" nodeType="withEffect">
                                  <p:stCondLst>
                                    <p:cond delay="0"/>
                                  </p:stCondLst>
                                  <p:childTnLst>
                                    <p:set>
                                      <p:cBhvr>
                                        <p:cTn id="49" dur="1" fill="hold">
                                          <p:stCondLst>
                                            <p:cond delay="0"/>
                                          </p:stCondLst>
                                        </p:cTn>
                                        <p:tgtEl>
                                          <p:spTgt spid="544"/>
                                        </p:tgtEl>
                                        <p:attrNameLst>
                                          <p:attrName>style.visibility</p:attrName>
                                        </p:attrNameLst>
                                      </p:cBhvr>
                                      <p:to>
                                        <p:strVal val="visible"/>
                                      </p:to>
                                    </p:set>
                                    <p:animEffect transition="in" filter="fade">
                                      <p:cBhvr>
                                        <p:cTn id="50" dur="500"/>
                                        <p:tgtEl>
                                          <p:spTgt spid="544"/>
                                        </p:tgtEl>
                                      </p:cBhvr>
                                    </p:animEffect>
                                  </p:childTnLst>
                                </p:cTn>
                              </p:par>
                              <p:par>
                                <p:cTn id="51" presetID="10" presetClass="entr" presetSubtype="0" fill="hold" nodeType="withEffect">
                                  <p:stCondLst>
                                    <p:cond delay="0"/>
                                  </p:stCondLst>
                                  <p:childTnLst>
                                    <p:set>
                                      <p:cBhvr>
                                        <p:cTn id="52" dur="1" fill="hold">
                                          <p:stCondLst>
                                            <p:cond delay="0"/>
                                          </p:stCondLst>
                                        </p:cTn>
                                        <p:tgtEl>
                                          <p:spTgt spid="545"/>
                                        </p:tgtEl>
                                        <p:attrNameLst>
                                          <p:attrName>style.visibility</p:attrName>
                                        </p:attrNameLst>
                                      </p:cBhvr>
                                      <p:to>
                                        <p:strVal val="visible"/>
                                      </p:to>
                                    </p:set>
                                    <p:animEffect transition="in" filter="fade">
                                      <p:cBhvr>
                                        <p:cTn id="53" dur="500"/>
                                        <p:tgtEl>
                                          <p:spTgt spid="545"/>
                                        </p:tgtEl>
                                      </p:cBhvr>
                                    </p:animEffect>
                                  </p:childTnLst>
                                </p:cTn>
                              </p:par>
                              <p:par>
                                <p:cTn id="54" presetID="10" presetClass="entr" presetSubtype="0" fill="hold" nodeType="withEffect">
                                  <p:stCondLst>
                                    <p:cond delay="0"/>
                                  </p:stCondLst>
                                  <p:childTnLst>
                                    <p:set>
                                      <p:cBhvr>
                                        <p:cTn id="55" dur="1" fill="hold">
                                          <p:stCondLst>
                                            <p:cond delay="0"/>
                                          </p:stCondLst>
                                        </p:cTn>
                                        <p:tgtEl>
                                          <p:spTgt spid="546"/>
                                        </p:tgtEl>
                                        <p:attrNameLst>
                                          <p:attrName>style.visibility</p:attrName>
                                        </p:attrNameLst>
                                      </p:cBhvr>
                                      <p:to>
                                        <p:strVal val="visible"/>
                                      </p:to>
                                    </p:set>
                                    <p:animEffect transition="in" filter="fade">
                                      <p:cBhvr>
                                        <p:cTn id="56" dur="500"/>
                                        <p:tgtEl>
                                          <p:spTgt spid="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5_Meet the Team 2">
  <p:cSld name="5_Meet the Team 2">
    <p:spTree>
      <p:nvGrpSpPr>
        <p:cNvPr id="1" name="Shape 547"/>
        <p:cNvGrpSpPr/>
        <p:nvPr/>
      </p:nvGrpSpPr>
      <p:grpSpPr>
        <a:xfrm>
          <a:off x="0" y="0"/>
          <a:ext cx="0" cy="0"/>
          <a:chOff x="0" y="0"/>
          <a:chExt cx="0" cy="0"/>
        </a:xfrm>
      </p:grpSpPr>
      <p:sp>
        <p:nvSpPr>
          <p:cNvPr id="548" name="Google Shape;548;p31"/>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9" name="Google Shape;549;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0" name="Google Shape;550;p31"/>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551" name="Google Shape;551;p31"/>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552" name="Google Shape;552;p31"/>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553" name="Google Shape;553;p31"/>
          <p:cNvGrpSpPr/>
          <p:nvPr/>
        </p:nvGrpSpPr>
        <p:grpSpPr>
          <a:xfrm>
            <a:off x="338952" y="6409324"/>
            <a:ext cx="224082" cy="221156"/>
            <a:chOff x="4328868" y="5502988"/>
            <a:chExt cx="500307" cy="493774"/>
          </a:xfrm>
        </p:grpSpPr>
        <p:sp>
          <p:nvSpPr>
            <p:cNvPr id="554" name="Google Shape;554;p31">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555" name="Google Shape;555;p31">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556" name="Google Shape;556;p31"/>
          <p:cNvGrpSpPr/>
          <p:nvPr/>
        </p:nvGrpSpPr>
        <p:grpSpPr>
          <a:xfrm flipH="1">
            <a:off x="11637433" y="6409324"/>
            <a:ext cx="224082" cy="221156"/>
            <a:chOff x="4328868" y="5502988"/>
            <a:chExt cx="500307" cy="493774"/>
          </a:xfrm>
        </p:grpSpPr>
        <p:sp>
          <p:nvSpPr>
            <p:cNvPr id="557" name="Google Shape;557;p31">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558" name="Google Shape;558;p31">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559" name="Google Shape;559;p31"/>
          <p:cNvGrpSpPr/>
          <p:nvPr/>
        </p:nvGrpSpPr>
        <p:grpSpPr>
          <a:xfrm>
            <a:off x="0" y="6824981"/>
            <a:ext cx="12192000" cy="45719"/>
            <a:chOff x="0" y="6756401"/>
            <a:chExt cx="12192000" cy="114300"/>
          </a:xfrm>
        </p:grpSpPr>
        <p:sp>
          <p:nvSpPr>
            <p:cNvPr id="560" name="Google Shape;560;p3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61" name="Google Shape;561;p3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62" name="Google Shape;562;p3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63" name="Google Shape;563;p3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64" name="Google Shape;564;p3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565" name="Google Shape;565;p31"/>
          <p:cNvGrpSpPr/>
          <p:nvPr/>
        </p:nvGrpSpPr>
        <p:grpSpPr>
          <a:xfrm>
            <a:off x="0" y="0"/>
            <a:ext cx="12192000" cy="45719"/>
            <a:chOff x="0" y="6756401"/>
            <a:chExt cx="12192000" cy="114300"/>
          </a:xfrm>
        </p:grpSpPr>
        <p:sp>
          <p:nvSpPr>
            <p:cNvPr id="566" name="Google Shape;566;p3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67" name="Google Shape;567;p3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68" name="Google Shape;568;p3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69" name="Google Shape;569;p3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70" name="Google Shape;570;p3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571" name="Google Shape;571;p31"/>
          <p:cNvSpPr>
            <a:spLocks noGrp="1"/>
          </p:cNvSpPr>
          <p:nvPr>
            <p:ph type="pic" idx="2"/>
          </p:nvPr>
        </p:nvSpPr>
        <p:spPr>
          <a:xfrm>
            <a:off x="928305" y="2157412"/>
            <a:ext cx="1908000" cy="1908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572" name="Google Shape;572;p31"/>
          <p:cNvSpPr>
            <a:spLocks noGrp="1"/>
          </p:cNvSpPr>
          <p:nvPr>
            <p:ph type="pic" idx="3"/>
          </p:nvPr>
        </p:nvSpPr>
        <p:spPr>
          <a:xfrm>
            <a:off x="6623596" y="2157412"/>
            <a:ext cx="1908000" cy="1908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48"/>
                                        </p:tgtEl>
                                        <p:attrNameLst>
                                          <p:attrName>style.visibility</p:attrName>
                                        </p:attrNameLst>
                                      </p:cBhvr>
                                      <p:to>
                                        <p:strVal val="visible"/>
                                      </p:to>
                                    </p:set>
                                    <p:animEffect transition="in" filter="fade">
                                      <p:cBhvr>
                                        <p:cTn id="7" dur="500"/>
                                        <p:tgtEl>
                                          <p:spTgt spid="54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52">
                                            <p:txEl>
                                              <p:pRg st="0" end="0"/>
                                            </p:txEl>
                                          </p:spTgt>
                                        </p:tgtEl>
                                        <p:attrNameLst>
                                          <p:attrName>style.visibility</p:attrName>
                                        </p:attrNameLst>
                                      </p:cBhvr>
                                      <p:to>
                                        <p:strVal val="visible"/>
                                      </p:to>
                                    </p:set>
                                    <p:animEffect transition="in" filter="fade">
                                      <p:cBhvr>
                                        <p:cTn id="11" dur="500"/>
                                        <p:tgtEl>
                                          <p:spTgt spid="55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52">
                                            <p:txEl>
                                              <p:pRg st="1" end="1"/>
                                            </p:txEl>
                                          </p:spTgt>
                                        </p:tgtEl>
                                        <p:attrNameLst>
                                          <p:attrName>style.visibility</p:attrName>
                                        </p:attrNameLst>
                                      </p:cBhvr>
                                      <p:to>
                                        <p:strVal val="visible"/>
                                      </p:to>
                                    </p:set>
                                    <p:animEffect transition="in" filter="fade">
                                      <p:cBhvr>
                                        <p:cTn id="15" dur="500"/>
                                        <p:tgtEl>
                                          <p:spTgt spid="552">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52">
                                            <p:txEl>
                                              <p:pRg st="2" end="2"/>
                                            </p:txEl>
                                          </p:spTgt>
                                        </p:tgtEl>
                                        <p:attrNameLst>
                                          <p:attrName>style.visibility</p:attrName>
                                        </p:attrNameLst>
                                      </p:cBhvr>
                                      <p:to>
                                        <p:strVal val="visible"/>
                                      </p:to>
                                    </p:set>
                                    <p:animEffect transition="in" filter="fade">
                                      <p:cBhvr>
                                        <p:cTn id="19" dur="500"/>
                                        <p:tgtEl>
                                          <p:spTgt spid="552">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52">
                                            <p:txEl>
                                              <p:pRg st="3" end="3"/>
                                            </p:txEl>
                                          </p:spTgt>
                                        </p:tgtEl>
                                        <p:attrNameLst>
                                          <p:attrName>style.visibility</p:attrName>
                                        </p:attrNameLst>
                                      </p:cBhvr>
                                      <p:to>
                                        <p:strVal val="visible"/>
                                      </p:to>
                                    </p:set>
                                    <p:animEffect transition="in" filter="fade">
                                      <p:cBhvr>
                                        <p:cTn id="23" dur="500"/>
                                        <p:tgtEl>
                                          <p:spTgt spid="552">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52">
                                            <p:txEl>
                                              <p:pRg st="4" end="4"/>
                                            </p:txEl>
                                          </p:spTgt>
                                        </p:tgtEl>
                                        <p:attrNameLst>
                                          <p:attrName>style.visibility</p:attrName>
                                        </p:attrNameLst>
                                      </p:cBhvr>
                                      <p:to>
                                        <p:strVal val="visible"/>
                                      </p:to>
                                    </p:set>
                                    <p:animEffect transition="in" filter="fade">
                                      <p:cBhvr>
                                        <p:cTn id="27" dur="500"/>
                                        <p:tgtEl>
                                          <p:spTgt spid="552">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52">
                                            <p:txEl>
                                              <p:pRg st="5" end="5"/>
                                            </p:txEl>
                                          </p:spTgt>
                                        </p:tgtEl>
                                        <p:attrNameLst>
                                          <p:attrName>style.visibility</p:attrName>
                                        </p:attrNameLst>
                                      </p:cBhvr>
                                      <p:to>
                                        <p:strVal val="visible"/>
                                      </p:to>
                                    </p:set>
                                    <p:animEffect transition="in" filter="fade">
                                      <p:cBhvr>
                                        <p:cTn id="31" dur="500"/>
                                        <p:tgtEl>
                                          <p:spTgt spid="552">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52">
                                            <p:txEl>
                                              <p:pRg st="6" end="6"/>
                                            </p:txEl>
                                          </p:spTgt>
                                        </p:tgtEl>
                                        <p:attrNameLst>
                                          <p:attrName>style.visibility</p:attrName>
                                        </p:attrNameLst>
                                      </p:cBhvr>
                                      <p:to>
                                        <p:strVal val="visible"/>
                                      </p:to>
                                    </p:set>
                                    <p:animEffect transition="in" filter="fade">
                                      <p:cBhvr>
                                        <p:cTn id="35" dur="500"/>
                                        <p:tgtEl>
                                          <p:spTgt spid="552">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52">
                                            <p:txEl>
                                              <p:pRg st="7" end="7"/>
                                            </p:txEl>
                                          </p:spTgt>
                                        </p:tgtEl>
                                        <p:attrNameLst>
                                          <p:attrName>style.visibility</p:attrName>
                                        </p:attrNameLst>
                                      </p:cBhvr>
                                      <p:to>
                                        <p:strVal val="visible"/>
                                      </p:to>
                                    </p:set>
                                    <p:animEffect transition="in" filter="fade">
                                      <p:cBhvr>
                                        <p:cTn id="39" dur="500"/>
                                        <p:tgtEl>
                                          <p:spTgt spid="552">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52">
                                            <p:txEl>
                                              <p:pRg st="8" end="8"/>
                                            </p:txEl>
                                          </p:spTgt>
                                        </p:tgtEl>
                                        <p:attrNameLst>
                                          <p:attrName>style.visibility</p:attrName>
                                        </p:attrNameLst>
                                      </p:cBhvr>
                                      <p:to>
                                        <p:strVal val="visible"/>
                                      </p:to>
                                    </p:set>
                                    <p:animEffect transition="in" filter="fade">
                                      <p:cBhvr>
                                        <p:cTn id="43" dur="500"/>
                                        <p:tgtEl>
                                          <p:spTgt spid="55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Blank" preserve="1" userDrawn="1">
  <p:cSld name="4_Blank">
    <p:spTree>
      <p:nvGrpSpPr>
        <p:cNvPr id="1" name="Shape 31"/>
        <p:cNvGrpSpPr/>
        <p:nvPr/>
      </p:nvGrpSpPr>
      <p:grpSpPr>
        <a:xfrm>
          <a:off x="0" y="0"/>
          <a:ext cx="0" cy="0"/>
          <a:chOff x="0" y="0"/>
          <a:chExt cx="0" cy="0"/>
        </a:xfrm>
      </p:grpSpPr>
      <p:sp>
        <p:nvSpPr>
          <p:cNvPr id="33" name="Google Shape;3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34" name="Google Shape;34;p13"/>
          <p:cNvGrpSpPr/>
          <p:nvPr/>
        </p:nvGrpSpPr>
        <p:grpSpPr>
          <a:xfrm>
            <a:off x="338952" y="6409324"/>
            <a:ext cx="224082" cy="221156"/>
            <a:chOff x="4328868" y="5502988"/>
            <a:chExt cx="500307" cy="493774"/>
          </a:xfrm>
        </p:grpSpPr>
        <p:sp>
          <p:nvSpPr>
            <p:cNvPr id="35" name="Google Shape;35;p13">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6" name="Google Shape;36;p13">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7" name="Google Shape;37;p13"/>
          <p:cNvGrpSpPr/>
          <p:nvPr/>
        </p:nvGrpSpPr>
        <p:grpSpPr>
          <a:xfrm flipH="1">
            <a:off x="11637433" y="6409324"/>
            <a:ext cx="224082" cy="221156"/>
            <a:chOff x="4328868" y="5502988"/>
            <a:chExt cx="500307" cy="493774"/>
          </a:xfrm>
        </p:grpSpPr>
        <p:sp>
          <p:nvSpPr>
            <p:cNvPr id="38" name="Google Shape;38;p13">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9" name="Google Shape;39;p13">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40" name="Google Shape;40;p13"/>
          <p:cNvGrpSpPr/>
          <p:nvPr/>
        </p:nvGrpSpPr>
        <p:grpSpPr>
          <a:xfrm>
            <a:off x="0" y="6824981"/>
            <a:ext cx="12192000" cy="45719"/>
            <a:chOff x="0" y="6756401"/>
            <a:chExt cx="12192000" cy="114300"/>
          </a:xfrm>
        </p:grpSpPr>
        <p:sp>
          <p:nvSpPr>
            <p:cNvPr id="41" name="Google Shape;41;p1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2" name="Google Shape;42;p1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3" name="Google Shape;43;p1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4" name="Google Shape;44;p1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5" name="Google Shape;45;p1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46" name="Google Shape;46;p13"/>
          <p:cNvGrpSpPr/>
          <p:nvPr/>
        </p:nvGrpSpPr>
        <p:grpSpPr>
          <a:xfrm>
            <a:off x="0" y="0"/>
            <a:ext cx="12192000" cy="45719"/>
            <a:chOff x="0" y="6756401"/>
            <a:chExt cx="12192000" cy="114300"/>
          </a:xfrm>
        </p:grpSpPr>
        <p:sp>
          <p:nvSpPr>
            <p:cNvPr id="47" name="Google Shape;47;p1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8" name="Google Shape;48;p1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9" name="Google Shape;49;p1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0" name="Google Shape;50;p1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1" name="Google Shape;51;p1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3" name="Text Placeholder 2">
            <a:extLst>
              <a:ext uri="{FF2B5EF4-FFF2-40B4-BE49-F238E27FC236}">
                <a16:creationId xmlns:a16="http://schemas.microsoft.com/office/drawing/2014/main" id="{3CE14703-5E2C-6749-85A1-D5F61312DAD8}"/>
              </a:ext>
            </a:extLst>
          </p:cNvPr>
          <p:cNvSpPr>
            <a:spLocks noGrp="1"/>
          </p:cNvSpPr>
          <p:nvPr>
            <p:ph type="body" sz="quarter" idx="12"/>
          </p:nvPr>
        </p:nvSpPr>
        <p:spPr>
          <a:xfrm>
            <a:off x="845762" y="1794194"/>
            <a:ext cx="10515600" cy="4086842"/>
          </a:xfrm>
        </p:spPr>
        <p:txBody>
          <a:bodyPr/>
          <a:lstStyle>
            <a:lvl1pPr marL="457200" indent="-406400">
              <a:buClr>
                <a:schemeClr val="accent1"/>
              </a:buClr>
              <a:buFont typeface="Wingdings" pitchFamily="2" charset="2"/>
              <a:buChar char="§"/>
              <a:defRPr sz="2000">
                <a:latin typeface="Avenir Book" panose="02000503020000020003" pitchFamily="2" charset="0"/>
              </a:defRPr>
            </a:lvl1pPr>
            <a:lvl2pPr marL="914400" indent="-381000">
              <a:buClr>
                <a:schemeClr val="accent1"/>
              </a:buClr>
              <a:buFont typeface="Wingdings" pitchFamily="2" charset="2"/>
              <a:buChar char="§"/>
              <a:defRPr sz="1800">
                <a:latin typeface="Avenir Book" panose="02000503020000020003" pitchFamily="2" charset="0"/>
              </a:defRPr>
            </a:lvl2pPr>
            <a:lvl3pPr marL="1371600" indent="-355600">
              <a:buClr>
                <a:schemeClr val="accent1"/>
              </a:buClr>
              <a:buFont typeface="Wingdings" pitchFamily="2" charset="2"/>
              <a:buChar char="§"/>
              <a:defRPr sz="1600">
                <a:latin typeface="Avenir Book" panose="02000503020000020003" pitchFamily="2" charset="0"/>
              </a:defRPr>
            </a:lvl3pPr>
            <a:lvl4pPr marL="1828800" indent="-342900">
              <a:buClr>
                <a:schemeClr val="accent1"/>
              </a:buClr>
              <a:buFont typeface="Wingdings" pitchFamily="2" charset="2"/>
              <a:buChar char="§"/>
              <a:defRPr sz="1400">
                <a:latin typeface="Avenir Book" panose="02000503020000020003" pitchFamily="2" charset="0"/>
              </a:defRPr>
            </a:lvl4pPr>
            <a:lvl5pPr marL="2286000" indent="-342900">
              <a:buClr>
                <a:schemeClr val="accent1"/>
              </a:buClr>
              <a:buFont typeface="Wingdings" pitchFamily="2" charset="2"/>
              <a:buChar char="§"/>
              <a:defRPr sz="1200">
                <a:latin typeface="Avenir Book" panose="02000503020000020003"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Google Shape;53;p14">
            <a:extLst>
              <a:ext uri="{FF2B5EF4-FFF2-40B4-BE49-F238E27FC236}">
                <a16:creationId xmlns:a16="http://schemas.microsoft.com/office/drawing/2014/main" id="{8A0DFBE8-3C69-254F-9B57-2A299ECDBECD}"/>
              </a:ext>
            </a:extLst>
          </p:cNvPr>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6" name="Google Shape;57;p14">
            <a:extLst>
              <a:ext uri="{FF2B5EF4-FFF2-40B4-BE49-F238E27FC236}">
                <a16:creationId xmlns:a16="http://schemas.microsoft.com/office/drawing/2014/main" id="{EEDE0DC0-8392-1646-BF60-F02D45F7AD5E}"/>
              </a:ext>
            </a:extLst>
          </p:cNvPr>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545829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Effect transition="in" filter="fade">
                                      <p:cBhvr>
                                        <p:cTn id="11" dur="500"/>
                                        <p:tgtEl>
                                          <p:spTgt spid="26">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xEl>
                                              <p:charRg st="1" end="1"/>
                                            </p:txEl>
                                          </p:spTgt>
                                        </p:tgtEl>
                                        <p:attrNameLst>
                                          <p:attrName>style.visibility</p:attrName>
                                        </p:attrNameLst>
                                      </p:cBhvr>
                                      <p:to>
                                        <p:strVal val="visible"/>
                                      </p:to>
                                    </p:set>
                                    <p:animEffect transition="in" filter="fade">
                                      <p:cBhvr>
                                        <p:cTn id="15" dur="500"/>
                                        <p:tgtEl>
                                          <p:spTgt spid="26">
                                            <p:txEl>
                                              <p:char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6">
                                            <p:txEl>
                                              <p:charRg st="1" end="1"/>
                                            </p:txEl>
                                          </p:spTgt>
                                        </p:tgtEl>
                                        <p:attrNameLst>
                                          <p:attrName>style.visibility</p:attrName>
                                        </p:attrNameLst>
                                      </p:cBhvr>
                                      <p:to>
                                        <p:strVal val="visible"/>
                                      </p:to>
                                    </p:set>
                                    <p:animEffect transition="in" filter="fade">
                                      <p:cBhvr>
                                        <p:cTn id="19" dur="500"/>
                                        <p:tgtEl>
                                          <p:spTgt spid="26">
                                            <p:txEl>
                                              <p:charRg st="1" end="1"/>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6">
                                            <p:txEl>
                                              <p:charRg st="1" end="1"/>
                                            </p:txEl>
                                          </p:spTgt>
                                        </p:tgtEl>
                                        <p:attrNameLst>
                                          <p:attrName>style.visibility</p:attrName>
                                        </p:attrNameLst>
                                      </p:cBhvr>
                                      <p:to>
                                        <p:strVal val="visible"/>
                                      </p:to>
                                    </p:set>
                                    <p:animEffect transition="in" filter="fade">
                                      <p:cBhvr>
                                        <p:cTn id="23" dur="500"/>
                                        <p:tgtEl>
                                          <p:spTgt spid="26">
                                            <p:txEl>
                                              <p:charRg st="1" end="1"/>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6">
                                            <p:txEl>
                                              <p:charRg st="1" end="1"/>
                                            </p:txEl>
                                          </p:spTgt>
                                        </p:tgtEl>
                                        <p:attrNameLst>
                                          <p:attrName>style.visibility</p:attrName>
                                        </p:attrNameLst>
                                      </p:cBhvr>
                                      <p:to>
                                        <p:strVal val="visible"/>
                                      </p:to>
                                    </p:set>
                                    <p:animEffect transition="in" filter="fade">
                                      <p:cBhvr>
                                        <p:cTn id="27" dur="500"/>
                                        <p:tgtEl>
                                          <p:spTgt spid="26">
                                            <p:txEl>
                                              <p:charRg st="1" end="1"/>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6">
                                            <p:txEl>
                                              <p:charRg st="1" end="1"/>
                                            </p:txEl>
                                          </p:spTgt>
                                        </p:tgtEl>
                                        <p:attrNameLst>
                                          <p:attrName>style.visibility</p:attrName>
                                        </p:attrNameLst>
                                      </p:cBhvr>
                                      <p:to>
                                        <p:strVal val="visible"/>
                                      </p:to>
                                    </p:set>
                                    <p:animEffect transition="in" filter="fade">
                                      <p:cBhvr>
                                        <p:cTn id="31" dur="500"/>
                                        <p:tgtEl>
                                          <p:spTgt spid="26">
                                            <p:txEl>
                                              <p:charRg st="1" end="1"/>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6">
                                            <p:txEl>
                                              <p:charRg st="1" end="1"/>
                                            </p:txEl>
                                          </p:spTgt>
                                        </p:tgtEl>
                                        <p:attrNameLst>
                                          <p:attrName>style.visibility</p:attrName>
                                        </p:attrNameLst>
                                      </p:cBhvr>
                                      <p:to>
                                        <p:strVal val="visible"/>
                                      </p:to>
                                    </p:set>
                                    <p:animEffect transition="in" filter="fade">
                                      <p:cBhvr>
                                        <p:cTn id="35" dur="500"/>
                                        <p:tgtEl>
                                          <p:spTgt spid="26">
                                            <p:txEl>
                                              <p:charRg st="1" end="1"/>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6">
                                            <p:txEl>
                                              <p:charRg st="1" end="1"/>
                                            </p:txEl>
                                          </p:spTgt>
                                        </p:tgtEl>
                                        <p:attrNameLst>
                                          <p:attrName>style.visibility</p:attrName>
                                        </p:attrNameLst>
                                      </p:cBhvr>
                                      <p:to>
                                        <p:strVal val="visible"/>
                                      </p:to>
                                    </p:set>
                                    <p:animEffect transition="in" filter="fade">
                                      <p:cBhvr>
                                        <p:cTn id="39" dur="500"/>
                                        <p:tgtEl>
                                          <p:spTgt spid="26">
                                            <p:txEl>
                                              <p:charRg st="1" end="1"/>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6">
                                            <p:txEl>
                                              <p:charRg st="1" end="1"/>
                                            </p:txEl>
                                          </p:spTgt>
                                        </p:tgtEl>
                                        <p:attrNameLst>
                                          <p:attrName>style.visibility</p:attrName>
                                        </p:attrNameLst>
                                      </p:cBhvr>
                                      <p:to>
                                        <p:strVal val="visible"/>
                                      </p:to>
                                    </p:set>
                                    <p:animEffect transition="in" filter="fade">
                                      <p:cBhvr>
                                        <p:cTn id="43" dur="500"/>
                                        <p:tgtEl>
                                          <p:spTgt spid="26">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6_Meet the Team 2">
  <p:cSld name="6_Meet the Team 2">
    <p:spTree>
      <p:nvGrpSpPr>
        <p:cNvPr id="1" name="Shape 573"/>
        <p:cNvGrpSpPr/>
        <p:nvPr/>
      </p:nvGrpSpPr>
      <p:grpSpPr>
        <a:xfrm>
          <a:off x="0" y="0"/>
          <a:ext cx="0" cy="0"/>
          <a:chOff x="0" y="0"/>
          <a:chExt cx="0" cy="0"/>
        </a:xfrm>
      </p:grpSpPr>
      <p:sp>
        <p:nvSpPr>
          <p:cNvPr id="574" name="Google Shape;574;p32"/>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5" name="Google Shape;575;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6" name="Google Shape;576;p32"/>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577" name="Google Shape;577;p32"/>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578" name="Google Shape;578;p32"/>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579" name="Google Shape;579;p32"/>
          <p:cNvGrpSpPr/>
          <p:nvPr/>
        </p:nvGrpSpPr>
        <p:grpSpPr>
          <a:xfrm>
            <a:off x="338952" y="6409324"/>
            <a:ext cx="224082" cy="221156"/>
            <a:chOff x="4328868" y="5502988"/>
            <a:chExt cx="500307" cy="493774"/>
          </a:xfrm>
        </p:grpSpPr>
        <p:sp>
          <p:nvSpPr>
            <p:cNvPr id="580" name="Google Shape;580;p32">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581" name="Google Shape;581;p32">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582" name="Google Shape;582;p32"/>
          <p:cNvGrpSpPr/>
          <p:nvPr/>
        </p:nvGrpSpPr>
        <p:grpSpPr>
          <a:xfrm flipH="1">
            <a:off x="11637433" y="6409324"/>
            <a:ext cx="224082" cy="221156"/>
            <a:chOff x="4328868" y="5502988"/>
            <a:chExt cx="500307" cy="493774"/>
          </a:xfrm>
        </p:grpSpPr>
        <p:sp>
          <p:nvSpPr>
            <p:cNvPr id="583" name="Google Shape;583;p32">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584" name="Google Shape;584;p32">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585" name="Google Shape;585;p32"/>
          <p:cNvGrpSpPr/>
          <p:nvPr/>
        </p:nvGrpSpPr>
        <p:grpSpPr>
          <a:xfrm>
            <a:off x="0" y="6824981"/>
            <a:ext cx="12192000" cy="45719"/>
            <a:chOff x="0" y="6756401"/>
            <a:chExt cx="12192000" cy="114300"/>
          </a:xfrm>
        </p:grpSpPr>
        <p:sp>
          <p:nvSpPr>
            <p:cNvPr id="586" name="Google Shape;586;p3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87" name="Google Shape;587;p3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88" name="Google Shape;588;p3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89" name="Google Shape;589;p3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90" name="Google Shape;590;p3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591" name="Google Shape;591;p32"/>
          <p:cNvGrpSpPr/>
          <p:nvPr/>
        </p:nvGrpSpPr>
        <p:grpSpPr>
          <a:xfrm>
            <a:off x="0" y="0"/>
            <a:ext cx="12192000" cy="45719"/>
            <a:chOff x="0" y="6756401"/>
            <a:chExt cx="12192000" cy="114300"/>
          </a:xfrm>
        </p:grpSpPr>
        <p:sp>
          <p:nvSpPr>
            <p:cNvPr id="592" name="Google Shape;592;p3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93" name="Google Shape;593;p3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94" name="Google Shape;594;p3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95" name="Google Shape;595;p3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96" name="Google Shape;596;p3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597" name="Google Shape;597;p32"/>
          <p:cNvSpPr>
            <a:spLocks noGrp="1"/>
          </p:cNvSpPr>
          <p:nvPr>
            <p:ph type="pic" idx="2"/>
          </p:nvPr>
        </p:nvSpPr>
        <p:spPr>
          <a:xfrm>
            <a:off x="928305" y="2157412"/>
            <a:ext cx="1908000" cy="190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598" name="Google Shape;598;p32"/>
          <p:cNvSpPr>
            <a:spLocks noGrp="1"/>
          </p:cNvSpPr>
          <p:nvPr>
            <p:ph type="pic" idx="3"/>
          </p:nvPr>
        </p:nvSpPr>
        <p:spPr>
          <a:xfrm>
            <a:off x="6623596" y="2157412"/>
            <a:ext cx="1908000" cy="190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74"/>
                                        </p:tgtEl>
                                        <p:attrNameLst>
                                          <p:attrName>style.visibility</p:attrName>
                                        </p:attrNameLst>
                                      </p:cBhvr>
                                      <p:to>
                                        <p:strVal val="visible"/>
                                      </p:to>
                                    </p:set>
                                    <p:animEffect transition="in" filter="fade">
                                      <p:cBhvr>
                                        <p:cTn id="7" dur="500"/>
                                        <p:tgtEl>
                                          <p:spTgt spid="57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78">
                                            <p:txEl>
                                              <p:pRg st="0" end="0"/>
                                            </p:txEl>
                                          </p:spTgt>
                                        </p:tgtEl>
                                        <p:attrNameLst>
                                          <p:attrName>style.visibility</p:attrName>
                                        </p:attrNameLst>
                                      </p:cBhvr>
                                      <p:to>
                                        <p:strVal val="visible"/>
                                      </p:to>
                                    </p:set>
                                    <p:animEffect transition="in" filter="fade">
                                      <p:cBhvr>
                                        <p:cTn id="11" dur="500"/>
                                        <p:tgtEl>
                                          <p:spTgt spid="578">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78">
                                            <p:txEl>
                                              <p:pRg st="1" end="1"/>
                                            </p:txEl>
                                          </p:spTgt>
                                        </p:tgtEl>
                                        <p:attrNameLst>
                                          <p:attrName>style.visibility</p:attrName>
                                        </p:attrNameLst>
                                      </p:cBhvr>
                                      <p:to>
                                        <p:strVal val="visible"/>
                                      </p:to>
                                    </p:set>
                                    <p:animEffect transition="in" filter="fade">
                                      <p:cBhvr>
                                        <p:cTn id="15" dur="500"/>
                                        <p:tgtEl>
                                          <p:spTgt spid="578">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78">
                                            <p:txEl>
                                              <p:pRg st="2" end="2"/>
                                            </p:txEl>
                                          </p:spTgt>
                                        </p:tgtEl>
                                        <p:attrNameLst>
                                          <p:attrName>style.visibility</p:attrName>
                                        </p:attrNameLst>
                                      </p:cBhvr>
                                      <p:to>
                                        <p:strVal val="visible"/>
                                      </p:to>
                                    </p:set>
                                    <p:animEffect transition="in" filter="fade">
                                      <p:cBhvr>
                                        <p:cTn id="19" dur="500"/>
                                        <p:tgtEl>
                                          <p:spTgt spid="578">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78">
                                            <p:txEl>
                                              <p:pRg st="3" end="3"/>
                                            </p:txEl>
                                          </p:spTgt>
                                        </p:tgtEl>
                                        <p:attrNameLst>
                                          <p:attrName>style.visibility</p:attrName>
                                        </p:attrNameLst>
                                      </p:cBhvr>
                                      <p:to>
                                        <p:strVal val="visible"/>
                                      </p:to>
                                    </p:set>
                                    <p:animEffect transition="in" filter="fade">
                                      <p:cBhvr>
                                        <p:cTn id="23" dur="500"/>
                                        <p:tgtEl>
                                          <p:spTgt spid="578">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78">
                                            <p:txEl>
                                              <p:pRg st="4" end="4"/>
                                            </p:txEl>
                                          </p:spTgt>
                                        </p:tgtEl>
                                        <p:attrNameLst>
                                          <p:attrName>style.visibility</p:attrName>
                                        </p:attrNameLst>
                                      </p:cBhvr>
                                      <p:to>
                                        <p:strVal val="visible"/>
                                      </p:to>
                                    </p:set>
                                    <p:animEffect transition="in" filter="fade">
                                      <p:cBhvr>
                                        <p:cTn id="27" dur="500"/>
                                        <p:tgtEl>
                                          <p:spTgt spid="578">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78">
                                            <p:txEl>
                                              <p:pRg st="5" end="5"/>
                                            </p:txEl>
                                          </p:spTgt>
                                        </p:tgtEl>
                                        <p:attrNameLst>
                                          <p:attrName>style.visibility</p:attrName>
                                        </p:attrNameLst>
                                      </p:cBhvr>
                                      <p:to>
                                        <p:strVal val="visible"/>
                                      </p:to>
                                    </p:set>
                                    <p:animEffect transition="in" filter="fade">
                                      <p:cBhvr>
                                        <p:cTn id="31" dur="500"/>
                                        <p:tgtEl>
                                          <p:spTgt spid="578">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78">
                                            <p:txEl>
                                              <p:pRg st="6" end="6"/>
                                            </p:txEl>
                                          </p:spTgt>
                                        </p:tgtEl>
                                        <p:attrNameLst>
                                          <p:attrName>style.visibility</p:attrName>
                                        </p:attrNameLst>
                                      </p:cBhvr>
                                      <p:to>
                                        <p:strVal val="visible"/>
                                      </p:to>
                                    </p:set>
                                    <p:animEffect transition="in" filter="fade">
                                      <p:cBhvr>
                                        <p:cTn id="35" dur="500"/>
                                        <p:tgtEl>
                                          <p:spTgt spid="578">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78">
                                            <p:txEl>
                                              <p:pRg st="7" end="7"/>
                                            </p:txEl>
                                          </p:spTgt>
                                        </p:tgtEl>
                                        <p:attrNameLst>
                                          <p:attrName>style.visibility</p:attrName>
                                        </p:attrNameLst>
                                      </p:cBhvr>
                                      <p:to>
                                        <p:strVal val="visible"/>
                                      </p:to>
                                    </p:set>
                                    <p:animEffect transition="in" filter="fade">
                                      <p:cBhvr>
                                        <p:cTn id="39" dur="500"/>
                                        <p:tgtEl>
                                          <p:spTgt spid="578">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78">
                                            <p:txEl>
                                              <p:pRg st="8" end="8"/>
                                            </p:txEl>
                                          </p:spTgt>
                                        </p:tgtEl>
                                        <p:attrNameLst>
                                          <p:attrName>style.visibility</p:attrName>
                                        </p:attrNameLst>
                                      </p:cBhvr>
                                      <p:to>
                                        <p:strVal val="visible"/>
                                      </p:to>
                                    </p:set>
                                    <p:animEffect transition="in" filter="fade">
                                      <p:cBhvr>
                                        <p:cTn id="43" dur="500"/>
                                        <p:tgtEl>
                                          <p:spTgt spid="578">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597"/>
                                        </p:tgtEl>
                                        <p:attrNameLst>
                                          <p:attrName>style.visibility</p:attrName>
                                        </p:attrNameLst>
                                      </p:cBhvr>
                                      <p:to>
                                        <p:strVal val="visible"/>
                                      </p:to>
                                    </p:set>
                                    <p:animEffect transition="in" filter="fade">
                                      <p:cBhvr>
                                        <p:cTn id="47" dur="500"/>
                                        <p:tgtEl>
                                          <p:spTgt spid="597"/>
                                        </p:tgtEl>
                                      </p:cBhvr>
                                    </p:animEffect>
                                  </p:childTnLst>
                                </p:cTn>
                              </p:par>
                              <p:par>
                                <p:cTn id="48" presetID="10" presetClass="entr" presetSubtype="0" fill="hold" nodeType="withEffect">
                                  <p:stCondLst>
                                    <p:cond delay="0"/>
                                  </p:stCondLst>
                                  <p:childTnLst>
                                    <p:set>
                                      <p:cBhvr>
                                        <p:cTn id="49" dur="1" fill="hold">
                                          <p:stCondLst>
                                            <p:cond delay="0"/>
                                          </p:stCondLst>
                                        </p:cTn>
                                        <p:tgtEl>
                                          <p:spTgt spid="598"/>
                                        </p:tgtEl>
                                        <p:attrNameLst>
                                          <p:attrName>style.visibility</p:attrName>
                                        </p:attrNameLst>
                                      </p:cBhvr>
                                      <p:to>
                                        <p:strVal val="visible"/>
                                      </p:to>
                                    </p:set>
                                    <p:animEffect transition="in" filter="fade">
                                      <p:cBhvr>
                                        <p:cTn id="50" dur="500"/>
                                        <p:tgtEl>
                                          <p:spTgt spid="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7_Meet the Team 2">
  <p:cSld name="7_Meet the Team 2">
    <p:spTree>
      <p:nvGrpSpPr>
        <p:cNvPr id="1" name="Shape 599"/>
        <p:cNvGrpSpPr/>
        <p:nvPr/>
      </p:nvGrpSpPr>
      <p:grpSpPr>
        <a:xfrm>
          <a:off x="0" y="0"/>
          <a:ext cx="0" cy="0"/>
          <a:chOff x="0" y="0"/>
          <a:chExt cx="0" cy="0"/>
        </a:xfrm>
      </p:grpSpPr>
      <p:sp>
        <p:nvSpPr>
          <p:cNvPr id="600" name="Google Shape;600;p33"/>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1" name="Google Shape;601;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2" name="Google Shape;602;p33"/>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603" name="Google Shape;603;p33"/>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604" name="Google Shape;604;p33"/>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605" name="Google Shape;605;p33"/>
          <p:cNvGrpSpPr/>
          <p:nvPr/>
        </p:nvGrpSpPr>
        <p:grpSpPr>
          <a:xfrm>
            <a:off x="338952" y="6409324"/>
            <a:ext cx="224082" cy="221156"/>
            <a:chOff x="4328868" y="5502988"/>
            <a:chExt cx="500307" cy="493774"/>
          </a:xfrm>
        </p:grpSpPr>
        <p:sp>
          <p:nvSpPr>
            <p:cNvPr id="606" name="Google Shape;606;p33">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607" name="Google Shape;607;p33">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608" name="Google Shape;608;p33"/>
          <p:cNvGrpSpPr/>
          <p:nvPr/>
        </p:nvGrpSpPr>
        <p:grpSpPr>
          <a:xfrm flipH="1">
            <a:off x="11637433" y="6409324"/>
            <a:ext cx="224082" cy="221156"/>
            <a:chOff x="4328868" y="5502988"/>
            <a:chExt cx="500307" cy="493774"/>
          </a:xfrm>
        </p:grpSpPr>
        <p:sp>
          <p:nvSpPr>
            <p:cNvPr id="609" name="Google Shape;609;p33">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610" name="Google Shape;610;p33">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611" name="Google Shape;611;p33"/>
          <p:cNvGrpSpPr/>
          <p:nvPr/>
        </p:nvGrpSpPr>
        <p:grpSpPr>
          <a:xfrm>
            <a:off x="0" y="6824981"/>
            <a:ext cx="12192000" cy="45719"/>
            <a:chOff x="0" y="6756401"/>
            <a:chExt cx="12192000" cy="114300"/>
          </a:xfrm>
        </p:grpSpPr>
        <p:sp>
          <p:nvSpPr>
            <p:cNvPr id="612" name="Google Shape;612;p3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13" name="Google Shape;613;p3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14" name="Google Shape;614;p3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15" name="Google Shape;615;p3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16" name="Google Shape;616;p3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617" name="Google Shape;617;p33"/>
          <p:cNvGrpSpPr/>
          <p:nvPr/>
        </p:nvGrpSpPr>
        <p:grpSpPr>
          <a:xfrm>
            <a:off x="0" y="0"/>
            <a:ext cx="12192000" cy="45719"/>
            <a:chOff x="0" y="6756401"/>
            <a:chExt cx="12192000" cy="114300"/>
          </a:xfrm>
        </p:grpSpPr>
        <p:sp>
          <p:nvSpPr>
            <p:cNvPr id="618" name="Google Shape;618;p3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19" name="Google Shape;619;p3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20" name="Google Shape;620;p3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21" name="Google Shape;621;p3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22" name="Google Shape;622;p3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623" name="Google Shape;623;p33"/>
          <p:cNvSpPr>
            <a:spLocks noGrp="1"/>
          </p:cNvSpPr>
          <p:nvPr>
            <p:ph type="pic" idx="2"/>
          </p:nvPr>
        </p:nvSpPr>
        <p:spPr>
          <a:xfrm>
            <a:off x="855286" y="2012946"/>
            <a:ext cx="1987554" cy="1987554"/>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00"/>
                                        </p:tgtEl>
                                        <p:attrNameLst>
                                          <p:attrName>style.visibility</p:attrName>
                                        </p:attrNameLst>
                                      </p:cBhvr>
                                      <p:to>
                                        <p:strVal val="visible"/>
                                      </p:to>
                                    </p:set>
                                    <p:animEffect transition="in" filter="fade">
                                      <p:cBhvr>
                                        <p:cTn id="7" dur="500"/>
                                        <p:tgtEl>
                                          <p:spTgt spid="60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04">
                                            <p:txEl>
                                              <p:pRg st="0" end="0"/>
                                            </p:txEl>
                                          </p:spTgt>
                                        </p:tgtEl>
                                        <p:attrNameLst>
                                          <p:attrName>style.visibility</p:attrName>
                                        </p:attrNameLst>
                                      </p:cBhvr>
                                      <p:to>
                                        <p:strVal val="visible"/>
                                      </p:to>
                                    </p:set>
                                    <p:animEffect transition="in" filter="fade">
                                      <p:cBhvr>
                                        <p:cTn id="11" dur="500"/>
                                        <p:tgtEl>
                                          <p:spTgt spid="60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04">
                                            <p:txEl>
                                              <p:pRg st="1" end="1"/>
                                            </p:txEl>
                                          </p:spTgt>
                                        </p:tgtEl>
                                        <p:attrNameLst>
                                          <p:attrName>style.visibility</p:attrName>
                                        </p:attrNameLst>
                                      </p:cBhvr>
                                      <p:to>
                                        <p:strVal val="visible"/>
                                      </p:to>
                                    </p:set>
                                    <p:animEffect transition="in" filter="fade">
                                      <p:cBhvr>
                                        <p:cTn id="15" dur="500"/>
                                        <p:tgtEl>
                                          <p:spTgt spid="60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04">
                                            <p:txEl>
                                              <p:pRg st="2" end="2"/>
                                            </p:txEl>
                                          </p:spTgt>
                                        </p:tgtEl>
                                        <p:attrNameLst>
                                          <p:attrName>style.visibility</p:attrName>
                                        </p:attrNameLst>
                                      </p:cBhvr>
                                      <p:to>
                                        <p:strVal val="visible"/>
                                      </p:to>
                                    </p:set>
                                    <p:animEffect transition="in" filter="fade">
                                      <p:cBhvr>
                                        <p:cTn id="19" dur="500"/>
                                        <p:tgtEl>
                                          <p:spTgt spid="60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04">
                                            <p:txEl>
                                              <p:pRg st="3" end="3"/>
                                            </p:txEl>
                                          </p:spTgt>
                                        </p:tgtEl>
                                        <p:attrNameLst>
                                          <p:attrName>style.visibility</p:attrName>
                                        </p:attrNameLst>
                                      </p:cBhvr>
                                      <p:to>
                                        <p:strVal val="visible"/>
                                      </p:to>
                                    </p:set>
                                    <p:animEffect transition="in" filter="fade">
                                      <p:cBhvr>
                                        <p:cTn id="23" dur="500"/>
                                        <p:tgtEl>
                                          <p:spTgt spid="60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604">
                                            <p:txEl>
                                              <p:pRg st="4" end="4"/>
                                            </p:txEl>
                                          </p:spTgt>
                                        </p:tgtEl>
                                        <p:attrNameLst>
                                          <p:attrName>style.visibility</p:attrName>
                                        </p:attrNameLst>
                                      </p:cBhvr>
                                      <p:to>
                                        <p:strVal val="visible"/>
                                      </p:to>
                                    </p:set>
                                    <p:animEffect transition="in" filter="fade">
                                      <p:cBhvr>
                                        <p:cTn id="27" dur="500"/>
                                        <p:tgtEl>
                                          <p:spTgt spid="60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604">
                                            <p:txEl>
                                              <p:pRg st="5" end="5"/>
                                            </p:txEl>
                                          </p:spTgt>
                                        </p:tgtEl>
                                        <p:attrNameLst>
                                          <p:attrName>style.visibility</p:attrName>
                                        </p:attrNameLst>
                                      </p:cBhvr>
                                      <p:to>
                                        <p:strVal val="visible"/>
                                      </p:to>
                                    </p:set>
                                    <p:animEffect transition="in" filter="fade">
                                      <p:cBhvr>
                                        <p:cTn id="31" dur="500"/>
                                        <p:tgtEl>
                                          <p:spTgt spid="60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604">
                                            <p:txEl>
                                              <p:pRg st="6" end="6"/>
                                            </p:txEl>
                                          </p:spTgt>
                                        </p:tgtEl>
                                        <p:attrNameLst>
                                          <p:attrName>style.visibility</p:attrName>
                                        </p:attrNameLst>
                                      </p:cBhvr>
                                      <p:to>
                                        <p:strVal val="visible"/>
                                      </p:to>
                                    </p:set>
                                    <p:animEffect transition="in" filter="fade">
                                      <p:cBhvr>
                                        <p:cTn id="35" dur="500"/>
                                        <p:tgtEl>
                                          <p:spTgt spid="60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604">
                                            <p:txEl>
                                              <p:pRg st="7" end="7"/>
                                            </p:txEl>
                                          </p:spTgt>
                                        </p:tgtEl>
                                        <p:attrNameLst>
                                          <p:attrName>style.visibility</p:attrName>
                                        </p:attrNameLst>
                                      </p:cBhvr>
                                      <p:to>
                                        <p:strVal val="visible"/>
                                      </p:to>
                                    </p:set>
                                    <p:animEffect transition="in" filter="fade">
                                      <p:cBhvr>
                                        <p:cTn id="39" dur="500"/>
                                        <p:tgtEl>
                                          <p:spTgt spid="60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604">
                                            <p:txEl>
                                              <p:pRg st="8" end="8"/>
                                            </p:txEl>
                                          </p:spTgt>
                                        </p:tgtEl>
                                        <p:attrNameLst>
                                          <p:attrName>style.visibility</p:attrName>
                                        </p:attrNameLst>
                                      </p:cBhvr>
                                      <p:to>
                                        <p:strVal val="visible"/>
                                      </p:to>
                                    </p:set>
                                    <p:animEffect transition="in" filter="fade">
                                      <p:cBhvr>
                                        <p:cTn id="43" dur="500"/>
                                        <p:tgtEl>
                                          <p:spTgt spid="604">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623"/>
                                        </p:tgtEl>
                                        <p:attrNameLst>
                                          <p:attrName>style.visibility</p:attrName>
                                        </p:attrNameLst>
                                      </p:cBhvr>
                                      <p:to>
                                        <p:strVal val="visible"/>
                                      </p:to>
                                    </p:set>
                                    <p:anim calcmode="lin" valueType="num">
                                      <p:cBhvr additive="base">
                                        <p:cTn id="47" dur="500"/>
                                        <p:tgtEl>
                                          <p:spTgt spid="623"/>
                                        </p:tgtEl>
                                        <p:attrNameLst>
                                          <p:attrName>ppt_w</p:attrName>
                                        </p:attrNameLst>
                                      </p:cBhvr>
                                      <p:tavLst>
                                        <p:tav tm="0">
                                          <p:val>
                                            <p:strVal val="0"/>
                                          </p:val>
                                        </p:tav>
                                        <p:tav tm="100000">
                                          <p:val>
                                            <p:strVal val="#ppt_w"/>
                                          </p:val>
                                        </p:tav>
                                      </p:tavLst>
                                    </p:anim>
                                    <p:anim calcmode="lin" valueType="num">
                                      <p:cBhvr additive="base">
                                        <p:cTn id="48" dur="500"/>
                                        <p:tgtEl>
                                          <p:spTgt spid="62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8_Meet the Team 2">
  <p:cSld name="8_Meet the Team 2">
    <p:spTree>
      <p:nvGrpSpPr>
        <p:cNvPr id="1" name="Shape 624"/>
        <p:cNvGrpSpPr/>
        <p:nvPr/>
      </p:nvGrpSpPr>
      <p:grpSpPr>
        <a:xfrm>
          <a:off x="0" y="0"/>
          <a:ext cx="0" cy="0"/>
          <a:chOff x="0" y="0"/>
          <a:chExt cx="0" cy="0"/>
        </a:xfrm>
      </p:grpSpPr>
      <p:sp>
        <p:nvSpPr>
          <p:cNvPr id="625" name="Google Shape;625;p34"/>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6" name="Google Shape;626;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7" name="Google Shape;627;p34"/>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628" name="Google Shape;628;p34"/>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629" name="Google Shape;629;p34"/>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630" name="Google Shape;630;p34"/>
          <p:cNvGrpSpPr/>
          <p:nvPr/>
        </p:nvGrpSpPr>
        <p:grpSpPr>
          <a:xfrm>
            <a:off x="338952" y="6409324"/>
            <a:ext cx="224082" cy="221156"/>
            <a:chOff x="4328868" y="5502988"/>
            <a:chExt cx="500307" cy="493774"/>
          </a:xfrm>
        </p:grpSpPr>
        <p:sp>
          <p:nvSpPr>
            <p:cNvPr id="631" name="Google Shape;631;p34">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632" name="Google Shape;632;p34">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633" name="Google Shape;633;p34"/>
          <p:cNvGrpSpPr/>
          <p:nvPr/>
        </p:nvGrpSpPr>
        <p:grpSpPr>
          <a:xfrm flipH="1">
            <a:off x="11637433" y="6409324"/>
            <a:ext cx="224082" cy="221156"/>
            <a:chOff x="4328868" y="5502988"/>
            <a:chExt cx="500307" cy="493774"/>
          </a:xfrm>
        </p:grpSpPr>
        <p:sp>
          <p:nvSpPr>
            <p:cNvPr id="634" name="Google Shape;634;p34">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635" name="Google Shape;635;p34">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636" name="Google Shape;636;p34"/>
          <p:cNvGrpSpPr/>
          <p:nvPr/>
        </p:nvGrpSpPr>
        <p:grpSpPr>
          <a:xfrm>
            <a:off x="0" y="6824981"/>
            <a:ext cx="12192000" cy="45719"/>
            <a:chOff x="0" y="6756401"/>
            <a:chExt cx="12192000" cy="114300"/>
          </a:xfrm>
        </p:grpSpPr>
        <p:sp>
          <p:nvSpPr>
            <p:cNvPr id="637" name="Google Shape;637;p34"/>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38" name="Google Shape;638;p34"/>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39" name="Google Shape;639;p34"/>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40" name="Google Shape;640;p34"/>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41" name="Google Shape;641;p34"/>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642" name="Google Shape;642;p34"/>
          <p:cNvGrpSpPr/>
          <p:nvPr/>
        </p:nvGrpSpPr>
        <p:grpSpPr>
          <a:xfrm>
            <a:off x="0" y="0"/>
            <a:ext cx="12192000" cy="45719"/>
            <a:chOff x="0" y="6756401"/>
            <a:chExt cx="12192000" cy="114300"/>
          </a:xfrm>
        </p:grpSpPr>
        <p:sp>
          <p:nvSpPr>
            <p:cNvPr id="643" name="Google Shape;643;p34"/>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44" name="Google Shape;644;p34"/>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45" name="Google Shape;645;p34"/>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46" name="Google Shape;646;p34"/>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47" name="Google Shape;647;p34"/>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648" name="Google Shape;648;p34"/>
          <p:cNvSpPr>
            <a:spLocks noGrp="1"/>
          </p:cNvSpPr>
          <p:nvPr>
            <p:ph type="pic" idx="2"/>
          </p:nvPr>
        </p:nvSpPr>
        <p:spPr>
          <a:xfrm>
            <a:off x="864050" y="2113494"/>
            <a:ext cx="1825459" cy="182546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25"/>
                                        </p:tgtEl>
                                        <p:attrNameLst>
                                          <p:attrName>style.visibility</p:attrName>
                                        </p:attrNameLst>
                                      </p:cBhvr>
                                      <p:to>
                                        <p:strVal val="visible"/>
                                      </p:to>
                                    </p:set>
                                    <p:animEffect transition="in" filter="fade">
                                      <p:cBhvr>
                                        <p:cTn id="7" dur="500"/>
                                        <p:tgtEl>
                                          <p:spTgt spid="6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29">
                                            <p:txEl>
                                              <p:pRg st="0" end="0"/>
                                            </p:txEl>
                                          </p:spTgt>
                                        </p:tgtEl>
                                        <p:attrNameLst>
                                          <p:attrName>style.visibility</p:attrName>
                                        </p:attrNameLst>
                                      </p:cBhvr>
                                      <p:to>
                                        <p:strVal val="visible"/>
                                      </p:to>
                                    </p:set>
                                    <p:animEffect transition="in" filter="fade">
                                      <p:cBhvr>
                                        <p:cTn id="11" dur="500"/>
                                        <p:tgtEl>
                                          <p:spTgt spid="62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29">
                                            <p:txEl>
                                              <p:pRg st="1" end="1"/>
                                            </p:txEl>
                                          </p:spTgt>
                                        </p:tgtEl>
                                        <p:attrNameLst>
                                          <p:attrName>style.visibility</p:attrName>
                                        </p:attrNameLst>
                                      </p:cBhvr>
                                      <p:to>
                                        <p:strVal val="visible"/>
                                      </p:to>
                                    </p:set>
                                    <p:animEffect transition="in" filter="fade">
                                      <p:cBhvr>
                                        <p:cTn id="15" dur="500"/>
                                        <p:tgtEl>
                                          <p:spTgt spid="629">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29">
                                            <p:txEl>
                                              <p:pRg st="2" end="2"/>
                                            </p:txEl>
                                          </p:spTgt>
                                        </p:tgtEl>
                                        <p:attrNameLst>
                                          <p:attrName>style.visibility</p:attrName>
                                        </p:attrNameLst>
                                      </p:cBhvr>
                                      <p:to>
                                        <p:strVal val="visible"/>
                                      </p:to>
                                    </p:set>
                                    <p:animEffect transition="in" filter="fade">
                                      <p:cBhvr>
                                        <p:cTn id="19" dur="500"/>
                                        <p:tgtEl>
                                          <p:spTgt spid="629">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29">
                                            <p:txEl>
                                              <p:pRg st="3" end="3"/>
                                            </p:txEl>
                                          </p:spTgt>
                                        </p:tgtEl>
                                        <p:attrNameLst>
                                          <p:attrName>style.visibility</p:attrName>
                                        </p:attrNameLst>
                                      </p:cBhvr>
                                      <p:to>
                                        <p:strVal val="visible"/>
                                      </p:to>
                                    </p:set>
                                    <p:animEffect transition="in" filter="fade">
                                      <p:cBhvr>
                                        <p:cTn id="23" dur="500"/>
                                        <p:tgtEl>
                                          <p:spTgt spid="629">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629">
                                            <p:txEl>
                                              <p:pRg st="4" end="4"/>
                                            </p:txEl>
                                          </p:spTgt>
                                        </p:tgtEl>
                                        <p:attrNameLst>
                                          <p:attrName>style.visibility</p:attrName>
                                        </p:attrNameLst>
                                      </p:cBhvr>
                                      <p:to>
                                        <p:strVal val="visible"/>
                                      </p:to>
                                    </p:set>
                                    <p:animEffect transition="in" filter="fade">
                                      <p:cBhvr>
                                        <p:cTn id="27" dur="500"/>
                                        <p:tgtEl>
                                          <p:spTgt spid="629">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629">
                                            <p:txEl>
                                              <p:pRg st="5" end="5"/>
                                            </p:txEl>
                                          </p:spTgt>
                                        </p:tgtEl>
                                        <p:attrNameLst>
                                          <p:attrName>style.visibility</p:attrName>
                                        </p:attrNameLst>
                                      </p:cBhvr>
                                      <p:to>
                                        <p:strVal val="visible"/>
                                      </p:to>
                                    </p:set>
                                    <p:animEffect transition="in" filter="fade">
                                      <p:cBhvr>
                                        <p:cTn id="31" dur="500"/>
                                        <p:tgtEl>
                                          <p:spTgt spid="629">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629">
                                            <p:txEl>
                                              <p:pRg st="6" end="6"/>
                                            </p:txEl>
                                          </p:spTgt>
                                        </p:tgtEl>
                                        <p:attrNameLst>
                                          <p:attrName>style.visibility</p:attrName>
                                        </p:attrNameLst>
                                      </p:cBhvr>
                                      <p:to>
                                        <p:strVal val="visible"/>
                                      </p:to>
                                    </p:set>
                                    <p:animEffect transition="in" filter="fade">
                                      <p:cBhvr>
                                        <p:cTn id="35" dur="500"/>
                                        <p:tgtEl>
                                          <p:spTgt spid="629">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629">
                                            <p:txEl>
                                              <p:pRg st="7" end="7"/>
                                            </p:txEl>
                                          </p:spTgt>
                                        </p:tgtEl>
                                        <p:attrNameLst>
                                          <p:attrName>style.visibility</p:attrName>
                                        </p:attrNameLst>
                                      </p:cBhvr>
                                      <p:to>
                                        <p:strVal val="visible"/>
                                      </p:to>
                                    </p:set>
                                    <p:animEffect transition="in" filter="fade">
                                      <p:cBhvr>
                                        <p:cTn id="39" dur="500"/>
                                        <p:tgtEl>
                                          <p:spTgt spid="629">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629">
                                            <p:txEl>
                                              <p:pRg st="8" end="8"/>
                                            </p:txEl>
                                          </p:spTgt>
                                        </p:tgtEl>
                                        <p:attrNameLst>
                                          <p:attrName>style.visibility</p:attrName>
                                        </p:attrNameLst>
                                      </p:cBhvr>
                                      <p:to>
                                        <p:strVal val="visible"/>
                                      </p:to>
                                    </p:set>
                                    <p:animEffect transition="in" filter="fade">
                                      <p:cBhvr>
                                        <p:cTn id="43" dur="500"/>
                                        <p:tgtEl>
                                          <p:spTgt spid="629">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648"/>
                                        </p:tgtEl>
                                        <p:attrNameLst>
                                          <p:attrName>style.visibility</p:attrName>
                                        </p:attrNameLst>
                                      </p:cBhvr>
                                      <p:to>
                                        <p:strVal val="visible"/>
                                      </p:to>
                                    </p:set>
                                    <p:animEffect transition="in" filter="fade">
                                      <p:cBhvr>
                                        <p:cTn id="47" dur="500"/>
                                        <p:tgtEl>
                                          <p:spTgt spid="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9_Meet the Team 2">
  <p:cSld name="9_Meet the Team 2">
    <p:spTree>
      <p:nvGrpSpPr>
        <p:cNvPr id="1" name="Shape 649"/>
        <p:cNvGrpSpPr/>
        <p:nvPr/>
      </p:nvGrpSpPr>
      <p:grpSpPr>
        <a:xfrm>
          <a:off x="0" y="0"/>
          <a:ext cx="0" cy="0"/>
          <a:chOff x="0" y="0"/>
          <a:chExt cx="0" cy="0"/>
        </a:xfrm>
      </p:grpSpPr>
      <p:sp>
        <p:nvSpPr>
          <p:cNvPr id="650" name="Google Shape;650;p35"/>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1" name="Google Shape;651;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2" name="Google Shape;652;p35"/>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653" name="Google Shape;653;p35"/>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654" name="Google Shape;654;p35"/>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655" name="Google Shape;655;p35"/>
          <p:cNvGrpSpPr/>
          <p:nvPr/>
        </p:nvGrpSpPr>
        <p:grpSpPr>
          <a:xfrm>
            <a:off x="338952" y="6409324"/>
            <a:ext cx="224082" cy="221156"/>
            <a:chOff x="4328868" y="5502988"/>
            <a:chExt cx="500307" cy="493774"/>
          </a:xfrm>
        </p:grpSpPr>
        <p:sp>
          <p:nvSpPr>
            <p:cNvPr id="656" name="Google Shape;656;p35">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657" name="Google Shape;657;p35">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658" name="Google Shape;658;p35"/>
          <p:cNvGrpSpPr/>
          <p:nvPr/>
        </p:nvGrpSpPr>
        <p:grpSpPr>
          <a:xfrm flipH="1">
            <a:off x="11637433" y="6409324"/>
            <a:ext cx="224082" cy="221156"/>
            <a:chOff x="4328868" y="5502988"/>
            <a:chExt cx="500307" cy="493774"/>
          </a:xfrm>
        </p:grpSpPr>
        <p:sp>
          <p:nvSpPr>
            <p:cNvPr id="659" name="Google Shape;659;p35">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660" name="Google Shape;660;p35">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661" name="Google Shape;661;p35"/>
          <p:cNvGrpSpPr/>
          <p:nvPr/>
        </p:nvGrpSpPr>
        <p:grpSpPr>
          <a:xfrm>
            <a:off x="0" y="6824981"/>
            <a:ext cx="12192000" cy="45719"/>
            <a:chOff x="0" y="6756401"/>
            <a:chExt cx="12192000" cy="114300"/>
          </a:xfrm>
        </p:grpSpPr>
        <p:sp>
          <p:nvSpPr>
            <p:cNvPr id="662" name="Google Shape;662;p3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63" name="Google Shape;663;p3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64" name="Google Shape;664;p3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65" name="Google Shape;665;p3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66" name="Google Shape;666;p3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667" name="Google Shape;667;p35"/>
          <p:cNvGrpSpPr/>
          <p:nvPr/>
        </p:nvGrpSpPr>
        <p:grpSpPr>
          <a:xfrm>
            <a:off x="0" y="0"/>
            <a:ext cx="12192000" cy="45719"/>
            <a:chOff x="0" y="6756401"/>
            <a:chExt cx="12192000" cy="114300"/>
          </a:xfrm>
        </p:grpSpPr>
        <p:sp>
          <p:nvSpPr>
            <p:cNvPr id="668" name="Google Shape;668;p3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69" name="Google Shape;669;p3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70" name="Google Shape;670;p3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71" name="Google Shape;671;p3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72" name="Google Shape;672;p3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673" name="Google Shape;673;p35"/>
          <p:cNvSpPr>
            <a:spLocks noGrp="1"/>
          </p:cNvSpPr>
          <p:nvPr>
            <p:ph type="pic" idx="2"/>
          </p:nvPr>
        </p:nvSpPr>
        <p:spPr>
          <a:xfrm>
            <a:off x="924674" y="2000480"/>
            <a:ext cx="2280863" cy="3475648"/>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50"/>
                                        </p:tgtEl>
                                        <p:attrNameLst>
                                          <p:attrName>style.visibility</p:attrName>
                                        </p:attrNameLst>
                                      </p:cBhvr>
                                      <p:to>
                                        <p:strVal val="visible"/>
                                      </p:to>
                                    </p:set>
                                    <p:animEffect transition="in" filter="fade">
                                      <p:cBhvr>
                                        <p:cTn id="7" dur="500"/>
                                        <p:tgtEl>
                                          <p:spTgt spid="65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54">
                                            <p:txEl>
                                              <p:pRg st="0" end="0"/>
                                            </p:txEl>
                                          </p:spTgt>
                                        </p:tgtEl>
                                        <p:attrNameLst>
                                          <p:attrName>style.visibility</p:attrName>
                                        </p:attrNameLst>
                                      </p:cBhvr>
                                      <p:to>
                                        <p:strVal val="visible"/>
                                      </p:to>
                                    </p:set>
                                    <p:animEffect transition="in" filter="fade">
                                      <p:cBhvr>
                                        <p:cTn id="11" dur="500"/>
                                        <p:tgtEl>
                                          <p:spTgt spid="65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54">
                                            <p:txEl>
                                              <p:pRg st="1" end="1"/>
                                            </p:txEl>
                                          </p:spTgt>
                                        </p:tgtEl>
                                        <p:attrNameLst>
                                          <p:attrName>style.visibility</p:attrName>
                                        </p:attrNameLst>
                                      </p:cBhvr>
                                      <p:to>
                                        <p:strVal val="visible"/>
                                      </p:to>
                                    </p:set>
                                    <p:animEffect transition="in" filter="fade">
                                      <p:cBhvr>
                                        <p:cTn id="15" dur="500"/>
                                        <p:tgtEl>
                                          <p:spTgt spid="65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54">
                                            <p:txEl>
                                              <p:pRg st="2" end="2"/>
                                            </p:txEl>
                                          </p:spTgt>
                                        </p:tgtEl>
                                        <p:attrNameLst>
                                          <p:attrName>style.visibility</p:attrName>
                                        </p:attrNameLst>
                                      </p:cBhvr>
                                      <p:to>
                                        <p:strVal val="visible"/>
                                      </p:to>
                                    </p:set>
                                    <p:animEffect transition="in" filter="fade">
                                      <p:cBhvr>
                                        <p:cTn id="19" dur="500"/>
                                        <p:tgtEl>
                                          <p:spTgt spid="65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54">
                                            <p:txEl>
                                              <p:pRg st="3" end="3"/>
                                            </p:txEl>
                                          </p:spTgt>
                                        </p:tgtEl>
                                        <p:attrNameLst>
                                          <p:attrName>style.visibility</p:attrName>
                                        </p:attrNameLst>
                                      </p:cBhvr>
                                      <p:to>
                                        <p:strVal val="visible"/>
                                      </p:to>
                                    </p:set>
                                    <p:animEffect transition="in" filter="fade">
                                      <p:cBhvr>
                                        <p:cTn id="23" dur="500"/>
                                        <p:tgtEl>
                                          <p:spTgt spid="65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654">
                                            <p:txEl>
                                              <p:pRg st="4" end="4"/>
                                            </p:txEl>
                                          </p:spTgt>
                                        </p:tgtEl>
                                        <p:attrNameLst>
                                          <p:attrName>style.visibility</p:attrName>
                                        </p:attrNameLst>
                                      </p:cBhvr>
                                      <p:to>
                                        <p:strVal val="visible"/>
                                      </p:to>
                                    </p:set>
                                    <p:animEffect transition="in" filter="fade">
                                      <p:cBhvr>
                                        <p:cTn id="27" dur="500"/>
                                        <p:tgtEl>
                                          <p:spTgt spid="65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654">
                                            <p:txEl>
                                              <p:pRg st="5" end="5"/>
                                            </p:txEl>
                                          </p:spTgt>
                                        </p:tgtEl>
                                        <p:attrNameLst>
                                          <p:attrName>style.visibility</p:attrName>
                                        </p:attrNameLst>
                                      </p:cBhvr>
                                      <p:to>
                                        <p:strVal val="visible"/>
                                      </p:to>
                                    </p:set>
                                    <p:animEffect transition="in" filter="fade">
                                      <p:cBhvr>
                                        <p:cTn id="31" dur="500"/>
                                        <p:tgtEl>
                                          <p:spTgt spid="65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654">
                                            <p:txEl>
                                              <p:pRg st="6" end="6"/>
                                            </p:txEl>
                                          </p:spTgt>
                                        </p:tgtEl>
                                        <p:attrNameLst>
                                          <p:attrName>style.visibility</p:attrName>
                                        </p:attrNameLst>
                                      </p:cBhvr>
                                      <p:to>
                                        <p:strVal val="visible"/>
                                      </p:to>
                                    </p:set>
                                    <p:animEffect transition="in" filter="fade">
                                      <p:cBhvr>
                                        <p:cTn id="35" dur="500"/>
                                        <p:tgtEl>
                                          <p:spTgt spid="65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654">
                                            <p:txEl>
                                              <p:pRg st="7" end="7"/>
                                            </p:txEl>
                                          </p:spTgt>
                                        </p:tgtEl>
                                        <p:attrNameLst>
                                          <p:attrName>style.visibility</p:attrName>
                                        </p:attrNameLst>
                                      </p:cBhvr>
                                      <p:to>
                                        <p:strVal val="visible"/>
                                      </p:to>
                                    </p:set>
                                    <p:animEffect transition="in" filter="fade">
                                      <p:cBhvr>
                                        <p:cTn id="39" dur="500"/>
                                        <p:tgtEl>
                                          <p:spTgt spid="65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654">
                                            <p:txEl>
                                              <p:pRg st="8" end="8"/>
                                            </p:txEl>
                                          </p:spTgt>
                                        </p:tgtEl>
                                        <p:attrNameLst>
                                          <p:attrName>style.visibility</p:attrName>
                                        </p:attrNameLst>
                                      </p:cBhvr>
                                      <p:to>
                                        <p:strVal val="visible"/>
                                      </p:to>
                                    </p:set>
                                    <p:animEffect transition="in" filter="fade">
                                      <p:cBhvr>
                                        <p:cTn id="43" dur="500"/>
                                        <p:tgtEl>
                                          <p:spTgt spid="654">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673"/>
                                        </p:tgtEl>
                                        <p:attrNameLst>
                                          <p:attrName>style.visibility</p:attrName>
                                        </p:attrNameLst>
                                      </p:cBhvr>
                                      <p:to>
                                        <p:strVal val="visible"/>
                                      </p:to>
                                    </p:set>
                                    <p:animEffect transition="in" filter="fade">
                                      <p:cBhvr>
                                        <p:cTn id="47" dur="750"/>
                                        <p:tgtEl>
                                          <p:spTgt spid="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0_Meet the Team 2">
  <p:cSld name="10_Meet the Team 2">
    <p:spTree>
      <p:nvGrpSpPr>
        <p:cNvPr id="1" name="Shape 674"/>
        <p:cNvGrpSpPr/>
        <p:nvPr/>
      </p:nvGrpSpPr>
      <p:grpSpPr>
        <a:xfrm>
          <a:off x="0" y="0"/>
          <a:ext cx="0" cy="0"/>
          <a:chOff x="0" y="0"/>
          <a:chExt cx="0" cy="0"/>
        </a:xfrm>
      </p:grpSpPr>
      <p:sp>
        <p:nvSpPr>
          <p:cNvPr id="675" name="Google Shape;675;p36"/>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6" name="Google Shape;67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7" name="Google Shape;677;p36"/>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678" name="Google Shape;678;p36"/>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679" name="Google Shape;679;p36"/>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680" name="Google Shape;680;p36"/>
          <p:cNvGrpSpPr/>
          <p:nvPr/>
        </p:nvGrpSpPr>
        <p:grpSpPr>
          <a:xfrm>
            <a:off x="338952" y="6409324"/>
            <a:ext cx="224082" cy="221156"/>
            <a:chOff x="4328868" y="5502988"/>
            <a:chExt cx="500307" cy="493774"/>
          </a:xfrm>
        </p:grpSpPr>
        <p:sp>
          <p:nvSpPr>
            <p:cNvPr id="681" name="Google Shape;681;p36">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682" name="Google Shape;682;p36">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683" name="Google Shape;683;p36"/>
          <p:cNvGrpSpPr/>
          <p:nvPr/>
        </p:nvGrpSpPr>
        <p:grpSpPr>
          <a:xfrm flipH="1">
            <a:off x="11637433" y="6409324"/>
            <a:ext cx="224082" cy="221156"/>
            <a:chOff x="4328868" y="5502988"/>
            <a:chExt cx="500307" cy="493774"/>
          </a:xfrm>
        </p:grpSpPr>
        <p:sp>
          <p:nvSpPr>
            <p:cNvPr id="684" name="Google Shape;684;p36">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685" name="Google Shape;685;p36">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686" name="Google Shape;686;p36"/>
          <p:cNvGrpSpPr/>
          <p:nvPr/>
        </p:nvGrpSpPr>
        <p:grpSpPr>
          <a:xfrm>
            <a:off x="0" y="6824981"/>
            <a:ext cx="12192000" cy="45719"/>
            <a:chOff x="0" y="6756401"/>
            <a:chExt cx="12192000" cy="114300"/>
          </a:xfrm>
        </p:grpSpPr>
        <p:sp>
          <p:nvSpPr>
            <p:cNvPr id="687" name="Google Shape;687;p3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88" name="Google Shape;688;p3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89" name="Google Shape;689;p3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90" name="Google Shape;690;p3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91" name="Google Shape;691;p3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692" name="Google Shape;692;p36"/>
          <p:cNvGrpSpPr/>
          <p:nvPr/>
        </p:nvGrpSpPr>
        <p:grpSpPr>
          <a:xfrm>
            <a:off x="0" y="0"/>
            <a:ext cx="12192000" cy="45719"/>
            <a:chOff x="0" y="6756401"/>
            <a:chExt cx="12192000" cy="114300"/>
          </a:xfrm>
        </p:grpSpPr>
        <p:sp>
          <p:nvSpPr>
            <p:cNvPr id="693" name="Google Shape;693;p3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94" name="Google Shape;694;p3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95" name="Google Shape;695;p3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96" name="Google Shape;696;p3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97" name="Google Shape;697;p3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698" name="Google Shape;698;p36"/>
          <p:cNvSpPr>
            <a:spLocks noGrp="1"/>
          </p:cNvSpPr>
          <p:nvPr>
            <p:ph type="pic" idx="2"/>
          </p:nvPr>
        </p:nvSpPr>
        <p:spPr>
          <a:xfrm>
            <a:off x="5148260" y="2481260"/>
            <a:ext cx="1895480" cy="189548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75"/>
                                        </p:tgtEl>
                                        <p:attrNameLst>
                                          <p:attrName>style.visibility</p:attrName>
                                        </p:attrNameLst>
                                      </p:cBhvr>
                                      <p:to>
                                        <p:strVal val="visible"/>
                                      </p:to>
                                    </p:set>
                                    <p:animEffect transition="in" filter="fade">
                                      <p:cBhvr>
                                        <p:cTn id="7" dur="500"/>
                                        <p:tgtEl>
                                          <p:spTgt spid="67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79">
                                            <p:txEl>
                                              <p:pRg st="0" end="0"/>
                                            </p:txEl>
                                          </p:spTgt>
                                        </p:tgtEl>
                                        <p:attrNameLst>
                                          <p:attrName>style.visibility</p:attrName>
                                        </p:attrNameLst>
                                      </p:cBhvr>
                                      <p:to>
                                        <p:strVal val="visible"/>
                                      </p:to>
                                    </p:set>
                                    <p:animEffect transition="in" filter="fade">
                                      <p:cBhvr>
                                        <p:cTn id="11" dur="500"/>
                                        <p:tgtEl>
                                          <p:spTgt spid="67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79">
                                            <p:txEl>
                                              <p:pRg st="1" end="1"/>
                                            </p:txEl>
                                          </p:spTgt>
                                        </p:tgtEl>
                                        <p:attrNameLst>
                                          <p:attrName>style.visibility</p:attrName>
                                        </p:attrNameLst>
                                      </p:cBhvr>
                                      <p:to>
                                        <p:strVal val="visible"/>
                                      </p:to>
                                    </p:set>
                                    <p:animEffect transition="in" filter="fade">
                                      <p:cBhvr>
                                        <p:cTn id="15" dur="500"/>
                                        <p:tgtEl>
                                          <p:spTgt spid="679">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79">
                                            <p:txEl>
                                              <p:pRg st="2" end="2"/>
                                            </p:txEl>
                                          </p:spTgt>
                                        </p:tgtEl>
                                        <p:attrNameLst>
                                          <p:attrName>style.visibility</p:attrName>
                                        </p:attrNameLst>
                                      </p:cBhvr>
                                      <p:to>
                                        <p:strVal val="visible"/>
                                      </p:to>
                                    </p:set>
                                    <p:animEffect transition="in" filter="fade">
                                      <p:cBhvr>
                                        <p:cTn id="19" dur="500"/>
                                        <p:tgtEl>
                                          <p:spTgt spid="679">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79">
                                            <p:txEl>
                                              <p:pRg st="3" end="3"/>
                                            </p:txEl>
                                          </p:spTgt>
                                        </p:tgtEl>
                                        <p:attrNameLst>
                                          <p:attrName>style.visibility</p:attrName>
                                        </p:attrNameLst>
                                      </p:cBhvr>
                                      <p:to>
                                        <p:strVal val="visible"/>
                                      </p:to>
                                    </p:set>
                                    <p:animEffect transition="in" filter="fade">
                                      <p:cBhvr>
                                        <p:cTn id="23" dur="500"/>
                                        <p:tgtEl>
                                          <p:spTgt spid="679">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679">
                                            <p:txEl>
                                              <p:pRg st="4" end="4"/>
                                            </p:txEl>
                                          </p:spTgt>
                                        </p:tgtEl>
                                        <p:attrNameLst>
                                          <p:attrName>style.visibility</p:attrName>
                                        </p:attrNameLst>
                                      </p:cBhvr>
                                      <p:to>
                                        <p:strVal val="visible"/>
                                      </p:to>
                                    </p:set>
                                    <p:animEffect transition="in" filter="fade">
                                      <p:cBhvr>
                                        <p:cTn id="27" dur="500"/>
                                        <p:tgtEl>
                                          <p:spTgt spid="679">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679">
                                            <p:txEl>
                                              <p:pRg st="5" end="5"/>
                                            </p:txEl>
                                          </p:spTgt>
                                        </p:tgtEl>
                                        <p:attrNameLst>
                                          <p:attrName>style.visibility</p:attrName>
                                        </p:attrNameLst>
                                      </p:cBhvr>
                                      <p:to>
                                        <p:strVal val="visible"/>
                                      </p:to>
                                    </p:set>
                                    <p:animEffect transition="in" filter="fade">
                                      <p:cBhvr>
                                        <p:cTn id="31" dur="500"/>
                                        <p:tgtEl>
                                          <p:spTgt spid="679">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679">
                                            <p:txEl>
                                              <p:pRg st="6" end="6"/>
                                            </p:txEl>
                                          </p:spTgt>
                                        </p:tgtEl>
                                        <p:attrNameLst>
                                          <p:attrName>style.visibility</p:attrName>
                                        </p:attrNameLst>
                                      </p:cBhvr>
                                      <p:to>
                                        <p:strVal val="visible"/>
                                      </p:to>
                                    </p:set>
                                    <p:animEffect transition="in" filter="fade">
                                      <p:cBhvr>
                                        <p:cTn id="35" dur="500"/>
                                        <p:tgtEl>
                                          <p:spTgt spid="679">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679">
                                            <p:txEl>
                                              <p:pRg st="7" end="7"/>
                                            </p:txEl>
                                          </p:spTgt>
                                        </p:tgtEl>
                                        <p:attrNameLst>
                                          <p:attrName>style.visibility</p:attrName>
                                        </p:attrNameLst>
                                      </p:cBhvr>
                                      <p:to>
                                        <p:strVal val="visible"/>
                                      </p:to>
                                    </p:set>
                                    <p:animEffect transition="in" filter="fade">
                                      <p:cBhvr>
                                        <p:cTn id="39" dur="500"/>
                                        <p:tgtEl>
                                          <p:spTgt spid="679">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679">
                                            <p:txEl>
                                              <p:pRg st="8" end="8"/>
                                            </p:txEl>
                                          </p:spTgt>
                                        </p:tgtEl>
                                        <p:attrNameLst>
                                          <p:attrName>style.visibility</p:attrName>
                                        </p:attrNameLst>
                                      </p:cBhvr>
                                      <p:to>
                                        <p:strVal val="visible"/>
                                      </p:to>
                                    </p:set>
                                    <p:animEffect transition="in" filter="fade">
                                      <p:cBhvr>
                                        <p:cTn id="43" dur="500"/>
                                        <p:tgtEl>
                                          <p:spTgt spid="679">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698"/>
                                        </p:tgtEl>
                                        <p:attrNameLst>
                                          <p:attrName>style.visibility</p:attrName>
                                        </p:attrNameLst>
                                      </p:cBhvr>
                                      <p:to>
                                        <p:strVal val="visible"/>
                                      </p:to>
                                    </p:set>
                                    <p:anim calcmode="lin" valueType="num">
                                      <p:cBhvr additive="base">
                                        <p:cTn id="47" dur="500"/>
                                        <p:tgtEl>
                                          <p:spTgt spid="698"/>
                                        </p:tgtEl>
                                        <p:attrNameLst>
                                          <p:attrName>ppt_w</p:attrName>
                                        </p:attrNameLst>
                                      </p:cBhvr>
                                      <p:tavLst>
                                        <p:tav tm="0">
                                          <p:val>
                                            <p:strVal val="0"/>
                                          </p:val>
                                        </p:tav>
                                        <p:tav tm="100000">
                                          <p:val>
                                            <p:strVal val="#ppt_w"/>
                                          </p:val>
                                        </p:tav>
                                      </p:tavLst>
                                    </p:anim>
                                    <p:anim calcmode="lin" valueType="num">
                                      <p:cBhvr additive="base">
                                        <p:cTn id="48" dur="500"/>
                                        <p:tgtEl>
                                          <p:spTgt spid="698"/>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27_Meet the Team 2">
  <p:cSld name="27_Meet the Team 2">
    <p:spTree>
      <p:nvGrpSpPr>
        <p:cNvPr id="1" name="Shape 699"/>
        <p:cNvGrpSpPr/>
        <p:nvPr/>
      </p:nvGrpSpPr>
      <p:grpSpPr>
        <a:xfrm>
          <a:off x="0" y="0"/>
          <a:ext cx="0" cy="0"/>
          <a:chOff x="0" y="0"/>
          <a:chExt cx="0" cy="0"/>
        </a:xfrm>
      </p:grpSpPr>
      <p:sp>
        <p:nvSpPr>
          <p:cNvPr id="700" name="Google Shape;700;p37"/>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1" name="Google Shape;701;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2" name="Google Shape;702;p37"/>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703" name="Google Shape;703;p37"/>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704" name="Google Shape;704;p37"/>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705" name="Google Shape;705;p37"/>
          <p:cNvGrpSpPr/>
          <p:nvPr/>
        </p:nvGrpSpPr>
        <p:grpSpPr>
          <a:xfrm>
            <a:off x="338952" y="6409324"/>
            <a:ext cx="224082" cy="221156"/>
            <a:chOff x="4328868" y="5502988"/>
            <a:chExt cx="500307" cy="493774"/>
          </a:xfrm>
        </p:grpSpPr>
        <p:sp>
          <p:nvSpPr>
            <p:cNvPr id="706" name="Google Shape;706;p37">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707" name="Google Shape;707;p37">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708" name="Google Shape;708;p37"/>
          <p:cNvGrpSpPr/>
          <p:nvPr/>
        </p:nvGrpSpPr>
        <p:grpSpPr>
          <a:xfrm flipH="1">
            <a:off x="11637433" y="6409324"/>
            <a:ext cx="224082" cy="221156"/>
            <a:chOff x="4328868" y="5502988"/>
            <a:chExt cx="500307" cy="493774"/>
          </a:xfrm>
        </p:grpSpPr>
        <p:sp>
          <p:nvSpPr>
            <p:cNvPr id="709" name="Google Shape;709;p37">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710" name="Google Shape;710;p37">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711" name="Google Shape;711;p37"/>
          <p:cNvGrpSpPr/>
          <p:nvPr/>
        </p:nvGrpSpPr>
        <p:grpSpPr>
          <a:xfrm>
            <a:off x="0" y="6824981"/>
            <a:ext cx="12192000" cy="45719"/>
            <a:chOff x="0" y="6756401"/>
            <a:chExt cx="12192000" cy="114300"/>
          </a:xfrm>
        </p:grpSpPr>
        <p:sp>
          <p:nvSpPr>
            <p:cNvPr id="712" name="Google Shape;712;p3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13" name="Google Shape;713;p3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14" name="Google Shape;714;p3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15" name="Google Shape;715;p3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16" name="Google Shape;716;p3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717" name="Google Shape;717;p37"/>
          <p:cNvGrpSpPr/>
          <p:nvPr/>
        </p:nvGrpSpPr>
        <p:grpSpPr>
          <a:xfrm>
            <a:off x="0" y="0"/>
            <a:ext cx="12192000" cy="45719"/>
            <a:chOff x="0" y="6756401"/>
            <a:chExt cx="12192000" cy="114300"/>
          </a:xfrm>
        </p:grpSpPr>
        <p:sp>
          <p:nvSpPr>
            <p:cNvPr id="718" name="Google Shape;718;p3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19" name="Google Shape;719;p3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20" name="Google Shape;720;p3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21" name="Google Shape;721;p3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22" name="Google Shape;722;p3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723" name="Google Shape;723;p37"/>
          <p:cNvSpPr>
            <a:spLocks noGrp="1"/>
          </p:cNvSpPr>
          <p:nvPr>
            <p:ph type="pic" idx="2"/>
          </p:nvPr>
        </p:nvSpPr>
        <p:spPr>
          <a:xfrm>
            <a:off x="469900" y="3603315"/>
            <a:ext cx="900000" cy="900000"/>
          </a:xfrm>
          <a:prstGeom prst="roundRect">
            <a:avLst>
              <a:gd name="adj" fmla="val 16667"/>
            </a:avLst>
          </a:prstGeom>
          <a:noFill/>
          <a:ln w="53975" cap="flat" cmpd="sng">
            <a:solidFill>
              <a:schemeClr val="accent1"/>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24" name="Google Shape;724;p37"/>
          <p:cNvSpPr>
            <a:spLocks noGrp="1"/>
          </p:cNvSpPr>
          <p:nvPr>
            <p:ph type="pic" idx="3"/>
          </p:nvPr>
        </p:nvSpPr>
        <p:spPr>
          <a:xfrm>
            <a:off x="6284004" y="2798565"/>
            <a:ext cx="900000" cy="900000"/>
          </a:xfrm>
          <a:prstGeom prst="roundRect">
            <a:avLst>
              <a:gd name="adj" fmla="val 16667"/>
            </a:avLst>
          </a:prstGeom>
          <a:noFill/>
          <a:ln w="53975" cap="flat" cmpd="sng">
            <a:solidFill>
              <a:schemeClr val="accent3"/>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25" name="Google Shape;725;p37"/>
          <p:cNvSpPr>
            <a:spLocks noGrp="1"/>
          </p:cNvSpPr>
          <p:nvPr>
            <p:ph type="pic" idx="4"/>
          </p:nvPr>
        </p:nvSpPr>
        <p:spPr>
          <a:xfrm>
            <a:off x="6284004" y="4420800"/>
            <a:ext cx="900000" cy="900000"/>
          </a:xfrm>
          <a:prstGeom prst="roundRect">
            <a:avLst>
              <a:gd name="adj" fmla="val 16667"/>
            </a:avLst>
          </a:prstGeom>
          <a:noFill/>
          <a:ln w="53975" cap="flat" cmpd="sng">
            <a:solidFill>
              <a:schemeClr val="accent4"/>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26" name="Google Shape;726;p37"/>
          <p:cNvSpPr>
            <a:spLocks noGrp="1"/>
          </p:cNvSpPr>
          <p:nvPr>
            <p:ph type="pic" idx="5"/>
          </p:nvPr>
        </p:nvSpPr>
        <p:spPr>
          <a:xfrm>
            <a:off x="3376952" y="2798565"/>
            <a:ext cx="900000" cy="900000"/>
          </a:xfrm>
          <a:prstGeom prst="roundRect">
            <a:avLst>
              <a:gd name="adj" fmla="val 16667"/>
            </a:avLst>
          </a:prstGeom>
          <a:noFill/>
          <a:ln w="53975" cap="flat" cmpd="sng">
            <a:solidFill>
              <a:schemeClr val="accent2"/>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27" name="Google Shape;727;p37"/>
          <p:cNvSpPr>
            <a:spLocks noGrp="1"/>
          </p:cNvSpPr>
          <p:nvPr>
            <p:ph type="pic" idx="6"/>
          </p:nvPr>
        </p:nvSpPr>
        <p:spPr>
          <a:xfrm>
            <a:off x="3376952" y="4420800"/>
            <a:ext cx="900000" cy="900000"/>
          </a:xfrm>
          <a:prstGeom prst="roundRect">
            <a:avLst>
              <a:gd name="adj" fmla="val 16667"/>
            </a:avLst>
          </a:prstGeom>
          <a:noFill/>
          <a:ln w="53975" cap="flat" cmpd="sng">
            <a:solidFill>
              <a:schemeClr val="accent2"/>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28" name="Google Shape;728;p37"/>
          <p:cNvSpPr>
            <a:spLocks noGrp="1"/>
          </p:cNvSpPr>
          <p:nvPr>
            <p:ph type="pic" idx="7"/>
          </p:nvPr>
        </p:nvSpPr>
        <p:spPr>
          <a:xfrm>
            <a:off x="6284004" y="5492019"/>
            <a:ext cx="900000" cy="900000"/>
          </a:xfrm>
          <a:prstGeom prst="roundRect">
            <a:avLst>
              <a:gd name="adj" fmla="val 16667"/>
            </a:avLst>
          </a:prstGeom>
          <a:noFill/>
          <a:ln w="53975" cap="flat" cmpd="sng">
            <a:solidFill>
              <a:schemeClr val="accent4"/>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29" name="Google Shape;729;p37"/>
          <p:cNvSpPr>
            <a:spLocks noGrp="1"/>
          </p:cNvSpPr>
          <p:nvPr>
            <p:ph type="pic" idx="8"/>
          </p:nvPr>
        </p:nvSpPr>
        <p:spPr>
          <a:xfrm>
            <a:off x="6284004" y="1747808"/>
            <a:ext cx="900000" cy="900000"/>
          </a:xfrm>
          <a:prstGeom prst="roundRect">
            <a:avLst>
              <a:gd name="adj" fmla="val 16667"/>
            </a:avLst>
          </a:prstGeom>
          <a:noFill/>
          <a:ln w="53975" cap="flat" cmpd="sng">
            <a:solidFill>
              <a:schemeClr val="accent3"/>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30" name="Google Shape;730;p37"/>
          <p:cNvSpPr>
            <a:spLocks noGrp="1"/>
          </p:cNvSpPr>
          <p:nvPr>
            <p:ph type="pic" idx="9"/>
          </p:nvPr>
        </p:nvSpPr>
        <p:spPr>
          <a:xfrm>
            <a:off x="9017679" y="2798565"/>
            <a:ext cx="900000" cy="900000"/>
          </a:xfrm>
          <a:prstGeom prst="roundRect">
            <a:avLst>
              <a:gd name="adj" fmla="val 16667"/>
            </a:avLst>
          </a:prstGeom>
          <a:noFill/>
          <a:ln w="53975" cap="flat" cmpd="sng">
            <a:solidFill>
              <a:schemeClr val="accent5"/>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31" name="Google Shape;731;p37"/>
          <p:cNvSpPr>
            <a:spLocks noGrp="1"/>
          </p:cNvSpPr>
          <p:nvPr>
            <p:ph type="pic" idx="13"/>
          </p:nvPr>
        </p:nvSpPr>
        <p:spPr>
          <a:xfrm>
            <a:off x="9017679" y="4420800"/>
            <a:ext cx="900000" cy="900000"/>
          </a:xfrm>
          <a:prstGeom prst="roundRect">
            <a:avLst>
              <a:gd name="adj" fmla="val 16667"/>
            </a:avLst>
          </a:prstGeom>
          <a:noFill/>
          <a:ln w="53975" cap="flat" cmpd="sng">
            <a:solidFill>
              <a:schemeClr val="accent6"/>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00"/>
                                        </p:tgtEl>
                                        <p:attrNameLst>
                                          <p:attrName>style.visibility</p:attrName>
                                        </p:attrNameLst>
                                      </p:cBhvr>
                                      <p:to>
                                        <p:strVal val="visible"/>
                                      </p:to>
                                    </p:set>
                                    <p:animEffect transition="in" filter="fade">
                                      <p:cBhvr>
                                        <p:cTn id="7" dur="500"/>
                                        <p:tgtEl>
                                          <p:spTgt spid="70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04">
                                            <p:txEl>
                                              <p:pRg st="0" end="0"/>
                                            </p:txEl>
                                          </p:spTgt>
                                        </p:tgtEl>
                                        <p:attrNameLst>
                                          <p:attrName>style.visibility</p:attrName>
                                        </p:attrNameLst>
                                      </p:cBhvr>
                                      <p:to>
                                        <p:strVal val="visible"/>
                                      </p:to>
                                    </p:set>
                                    <p:animEffect transition="in" filter="fade">
                                      <p:cBhvr>
                                        <p:cTn id="11" dur="500"/>
                                        <p:tgtEl>
                                          <p:spTgt spid="70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04">
                                            <p:txEl>
                                              <p:pRg st="1" end="1"/>
                                            </p:txEl>
                                          </p:spTgt>
                                        </p:tgtEl>
                                        <p:attrNameLst>
                                          <p:attrName>style.visibility</p:attrName>
                                        </p:attrNameLst>
                                      </p:cBhvr>
                                      <p:to>
                                        <p:strVal val="visible"/>
                                      </p:to>
                                    </p:set>
                                    <p:animEffect transition="in" filter="fade">
                                      <p:cBhvr>
                                        <p:cTn id="15" dur="500"/>
                                        <p:tgtEl>
                                          <p:spTgt spid="70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04">
                                            <p:txEl>
                                              <p:pRg st="2" end="2"/>
                                            </p:txEl>
                                          </p:spTgt>
                                        </p:tgtEl>
                                        <p:attrNameLst>
                                          <p:attrName>style.visibility</p:attrName>
                                        </p:attrNameLst>
                                      </p:cBhvr>
                                      <p:to>
                                        <p:strVal val="visible"/>
                                      </p:to>
                                    </p:set>
                                    <p:animEffect transition="in" filter="fade">
                                      <p:cBhvr>
                                        <p:cTn id="19" dur="500"/>
                                        <p:tgtEl>
                                          <p:spTgt spid="70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04">
                                            <p:txEl>
                                              <p:pRg st="3" end="3"/>
                                            </p:txEl>
                                          </p:spTgt>
                                        </p:tgtEl>
                                        <p:attrNameLst>
                                          <p:attrName>style.visibility</p:attrName>
                                        </p:attrNameLst>
                                      </p:cBhvr>
                                      <p:to>
                                        <p:strVal val="visible"/>
                                      </p:to>
                                    </p:set>
                                    <p:animEffect transition="in" filter="fade">
                                      <p:cBhvr>
                                        <p:cTn id="23" dur="500"/>
                                        <p:tgtEl>
                                          <p:spTgt spid="70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704">
                                            <p:txEl>
                                              <p:pRg st="4" end="4"/>
                                            </p:txEl>
                                          </p:spTgt>
                                        </p:tgtEl>
                                        <p:attrNameLst>
                                          <p:attrName>style.visibility</p:attrName>
                                        </p:attrNameLst>
                                      </p:cBhvr>
                                      <p:to>
                                        <p:strVal val="visible"/>
                                      </p:to>
                                    </p:set>
                                    <p:animEffect transition="in" filter="fade">
                                      <p:cBhvr>
                                        <p:cTn id="27" dur="500"/>
                                        <p:tgtEl>
                                          <p:spTgt spid="70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704">
                                            <p:txEl>
                                              <p:pRg st="5" end="5"/>
                                            </p:txEl>
                                          </p:spTgt>
                                        </p:tgtEl>
                                        <p:attrNameLst>
                                          <p:attrName>style.visibility</p:attrName>
                                        </p:attrNameLst>
                                      </p:cBhvr>
                                      <p:to>
                                        <p:strVal val="visible"/>
                                      </p:to>
                                    </p:set>
                                    <p:animEffect transition="in" filter="fade">
                                      <p:cBhvr>
                                        <p:cTn id="31" dur="500"/>
                                        <p:tgtEl>
                                          <p:spTgt spid="70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704">
                                            <p:txEl>
                                              <p:pRg st="6" end="6"/>
                                            </p:txEl>
                                          </p:spTgt>
                                        </p:tgtEl>
                                        <p:attrNameLst>
                                          <p:attrName>style.visibility</p:attrName>
                                        </p:attrNameLst>
                                      </p:cBhvr>
                                      <p:to>
                                        <p:strVal val="visible"/>
                                      </p:to>
                                    </p:set>
                                    <p:animEffect transition="in" filter="fade">
                                      <p:cBhvr>
                                        <p:cTn id="35" dur="500"/>
                                        <p:tgtEl>
                                          <p:spTgt spid="70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704">
                                            <p:txEl>
                                              <p:pRg st="7" end="7"/>
                                            </p:txEl>
                                          </p:spTgt>
                                        </p:tgtEl>
                                        <p:attrNameLst>
                                          <p:attrName>style.visibility</p:attrName>
                                        </p:attrNameLst>
                                      </p:cBhvr>
                                      <p:to>
                                        <p:strVal val="visible"/>
                                      </p:to>
                                    </p:set>
                                    <p:animEffect transition="in" filter="fade">
                                      <p:cBhvr>
                                        <p:cTn id="39" dur="500"/>
                                        <p:tgtEl>
                                          <p:spTgt spid="70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704">
                                            <p:txEl>
                                              <p:pRg st="8" end="8"/>
                                            </p:txEl>
                                          </p:spTgt>
                                        </p:tgtEl>
                                        <p:attrNameLst>
                                          <p:attrName>style.visibility</p:attrName>
                                        </p:attrNameLst>
                                      </p:cBhvr>
                                      <p:to>
                                        <p:strVal val="visible"/>
                                      </p:to>
                                    </p:set>
                                    <p:animEffect transition="in" filter="fade">
                                      <p:cBhvr>
                                        <p:cTn id="43" dur="500"/>
                                        <p:tgtEl>
                                          <p:spTgt spid="70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24_Meet the Team 2">
  <p:cSld name="24_Meet the Team 2">
    <p:spTree>
      <p:nvGrpSpPr>
        <p:cNvPr id="1" name="Shape 732"/>
        <p:cNvGrpSpPr/>
        <p:nvPr/>
      </p:nvGrpSpPr>
      <p:grpSpPr>
        <a:xfrm>
          <a:off x="0" y="0"/>
          <a:ext cx="0" cy="0"/>
          <a:chOff x="0" y="0"/>
          <a:chExt cx="0" cy="0"/>
        </a:xfrm>
      </p:grpSpPr>
      <p:sp>
        <p:nvSpPr>
          <p:cNvPr id="733" name="Google Shape;733;p38"/>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4" name="Google Shape;734;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5" name="Google Shape;735;p38"/>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736" name="Google Shape;736;p38"/>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737" name="Google Shape;737;p38"/>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738" name="Google Shape;738;p38"/>
          <p:cNvGrpSpPr/>
          <p:nvPr/>
        </p:nvGrpSpPr>
        <p:grpSpPr>
          <a:xfrm>
            <a:off x="338952" y="6409324"/>
            <a:ext cx="224082" cy="221156"/>
            <a:chOff x="4328868" y="5502988"/>
            <a:chExt cx="500307" cy="493774"/>
          </a:xfrm>
        </p:grpSpPr>
        <p:sp>
          <p:nvSpPr>
            <p:cNvPr id="739" name="Google Shape;739;p38">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740" name="Google Shape;740;p38">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741" name="Google Shape;741;p38"/>
          <p:cNvGrpSpPr/>
          <p:nvPr/>
        </p:nvGrpSpPr>
        <p:grpSpPr>
          <a:xfrm flipH="1">
            <a:off x="11637433" y="6409324"/>
            <a:ext cx="224082" cy="221156"/>
            <a:chOff x="4328868" y="5502988"/>
            <a:chExt cx="500307" cy="493774"/>
          </a:xfrm>
        </p:grpSpPr>
        <p:sp>
          <p:nvSpPr>
            <p:cNvPr id="742" name="Google Shape;742;p38">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743" name="Google Shape;743;p38">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744" name="Google Shape;744;p38"/>
          <p:cNvGrpSpPr/>
          <p:nvPr/>
        </p:nvGrpSpPr>
        <p:grpSpPr>
          <a:xfrm>
            <a:off x="0" y="6824981"/>
            <a:ext cx="12192000" cy="45719"/>
            <a:chOff x="0" y="6756401"/>
            <a:chExt cx="12192000" cy="114300"/>
          </a:xfrm>
        </p:grpSpPr>
        <p:sp>
          <p:nvSpPr>
            <p:cNvPr id="745" name="Google Shape;745;p3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46" name="Google Shape;746;p3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47" name="Google Shape;747;p3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48" name="Google Shape;748;p3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49" name="Google Shape;749;p3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750" name="Google Shape;750;p38"/>
          <p:cNvGrpSpPr/>
          <p:nvPr/>
        </p:nvGrpSpPr>
        <p:grpSpPr>
          <a:xfrm>
            <a:off x="0" y="0"/>
            <a:ext cx="12192000" cy="45719"/>
            <a:chOff x="0" y="6756401"/>
            <a:chExt cx="12192000" cy="114300"/>
          </a:xfrm>
        </p:grpSpPr>
        <p:sp>
          <p:nvSpPr>
            <p:cNvPr id="751" name="Google Shape;751;p3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52" name="Google Shape;752;p3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53" name="Google Shape;753;p3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54" name="Google Shape;754;p3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55" name="Google Shape;755;p3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756" name="Google Shape;756;p38"/>
          <p:cNvSpPr>
            <a:spLocks noGrp="1"/>
          </p:cNvSpPr>
          <p:nvPr>
            <p:ph type="pic" idx="2"/>
          </p:nvPr>
        </p:nvSpPr>
        <p:spPr>
          <a:xfrm>
            <a:off x="4621158" y="1809165"/>
            <a:ext cx="1216025" cy="1216025"/>
          </a:xfrm>
          <a:prstGeom prst="ellipse">
            <a:avLst/>
          </a:prstGeom>
          <a:noFill/>
          <a:ln w="31750" cap="flat" cmpd="sng">
            <a:solidFill>
              <a:schemeClr val="accent1"/>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57" name="Google Shape;757;p38"/>
          <p:cNvSpPr>
            <a:spLocks noGrp="1"/>
          </p:cNvSpPr>
          <p:nvPr>
            <p:ph type="pic" idx="3"/>
          </p:nvPr>
        </p:nvSpPr>
        <p:spPr>
          <a:xfrm>
            <a:off x="4621158" y="3378979"/>
            <a:ext cx="1216025" cy="1216025"/>
          </a:xfrm>
          <a:prstGeom prst="ellipse">
            <a:avLst/>
          </a:prstGeom>
          <a:noFill/>
          <a:ln w="31750" cap="flat" cmpd="sng">
            <a:solidFill>
              <a:schemeClr val="accent3"/>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58" name="Google Shape;758;p38"/>
          <p:cNvSpPr>
            <a:spLocks noGrp="1"/>
          </p:cNvSpPr>
          <p:nvPr>
            <p:ph type="pic" idx="4"/>
          </p:nvPr>
        </p:nvSpPr>
        <p:spPr>
          <a:xfrm>
            <a:off x="8278758" y="3378978"/>
            <a:ext cx="1216025" cy="1216025"/>
          </a:xfrm>
          <a:prstGeom prst="ellipse">
            <a:avLst/>
          </a:prstGeom>
          <a:noFill/>
          <a:ln w="31750" cap="flat" cmpd="sng">
            <a:solidFill>
              <a:schemeClr val="accent4"/>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59" name="Google Shape;759;p38"/>
          <p:cNvSpPr>
            <a:spLocks noGrp="1"/>
          </p:cNvSpPr>
          <p:nvPr>
            <p:ph type="pic" idx="5"/>
          </p:nvPr>
        </p:nvSpPr>
        <p:spPr>
          <a:xfrm>
            <a:off x="823857" y="3378978"/>
            <a:ext cx="1216025" cy="1216025"/>
          </a:xfrm>
          <a:prstGeom prst="ellipse">
            <a:avLst/>
          </a:prstGeom>
          <a:noFill/>
          <a:ln w="31750" cap="flat" cmpd="sng">
            <a:solidFill>
              <a:schemeClr val="accent2"/>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60" name="Google Shape;760;p38"/>
          <p:cNvSpPr>
            <a:spLocks noGrp="1"/>
          </p:cNvSpPr>
          <p:nvPr>
            <p:ph type="pic" idx="6"/>
          </p:nvPr>
        </p:nvSpPr>
        <p:spPr>
          <a:xfrm>
            <a:off x="4621158" y="4874179"/>
            <a:ext cx="1216025" cy="1216025"/>
          </a:xfrm>
          <a:prstGeom prst="ellipse">
            <a:avLst/>
          </a:prstGeom>
          <a:noFill/>
          <a:ln w="31750" cap="flat" cmpd="sng">
            <a:solidFill>
              <a:schemeClr val="accent3"/>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61" name="Google Shape;761;p38"/>
          <p:cNvSpPr>
            <a:spLocks noGrp="1"/>
          </p:cNvSpPr>
          <p:nvPr>
            <p:ph type="pic" idx="7"/>
          </p:nvPr>
        </p:nvSpPr>
        <p:spPr>
          <a:xfrm>
            <a:off x="8278758" y="4874178"/>
            <a:ext cx="1216025" cy="1216025"/>
          </a:xfrm>
          <a:prstGeom prst="ellipse">
            <a:avLst/>
          </a:prstGeom>
          <a:noFill/>
          <a:ln w="31750" cap="flat" cmpd="sng">
            <a:solidFill>
              <a:schemeClr val="accent4"/>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62" name="Google Shape;762;p38"/>
          <p:cNvSpPr>
            <a:spLocks noGrp="1"/>
          </p:cNvSpPr>
          <p:nvPr>
            <p:ph type="pic" idx="8"/>
          </p:nvPr>
        </p:nvSpPr>
        <p:spPr>
          <a:xfrm>
            <a:off x="823857" y="4874178"/>
            <a:ext cx="1216025" cy="1216025"/>
          </a:xfrm>
          <a:prstGeom prst="ellipse">
            <a:avLst/>
          </a:prstGeom>
          <a:noFill/>
          <a:ln w="31750" cap="flat" cmpd="sng">
            <a:solidFill>
              <a:schemeClr val="accent2"/>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33"/>
                                        </p:tgtEl>
                                        <p:attrNameLst>
                                          <p:attrName>style.visibility</p:attrName>
                                        </p:attrNameLst>
                                      </p:cBhvr>
                                      <p:to>
                                        <p:strVal val="visible"/>
                                      </p:to>
                                    </p:set>
                                    <p:animEffect transition="in" filter="fade">
                                      <p:cBhvr>
                                        <p:cTn id="7" dur="500"/>
                                        <p:tgtEl>
                                          <p:spTgt spid="73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37">
                                            <p:txEl>
                                              <p:pRg st="0" end="0"/>
                                            </p:txEl>
                                          </p:spTgt>
                                        </p:tgtEl>
                                        <p:attrNameLst>
                                          <p:attrName>style.visibility</p:attrName>
                                        </p:attrNameLst>
                                      </p:cBhvr>
                                      <p:to>
                                        <p:strVal val="visible"/>
                                      </p:to>
                                    </p:set>
                                    <p:animEffect transition="in" filter="fade">
                                      <p:cBhvr>
                                        <p:cTn id="11" dur="500"/>
                                        <p:tgtEl>
                                          <p:spTgt spid="73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37">
                                            <p:txEl>
                                              <p:pRg st="1" end="1"/>
                                            </p:txEl>
                                          </p:spTgt>
                                        </p:tgtEl>
                                        <p:attrNameLst>
                                          <p:attrName>style.visibility</p:attrName>
                                        </p:attrNameLst>
                                      </p:cBhvr>
                                      <p:to>
                                        <p:strVal val="visible"/>
                                      </p:to>
                                    </p:set>
                                    <p:animEffect transition="in" filter="fade">
                                      <p:cBhvr>
                                        <p:cTn id="15" dur="500"/>
                                        <p:tgtEl>
                                          <p:spTgt spid="737">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37">
                                            <p:txEl>
                                              <p:pRg st="2" end="2"/>
                                            </p:txEl>
                                          </p:spTgt>
                                        </p:tgtEl>
                                        <p:attrNameLst>
                                          <p:attrName>style.visibility</p:attrName>
                                        </p:attrNameLst>
                                      </p:cBhvr>
                                      <p:to>
                                        <p:strVal val="visible"/>
                                      </p:to>
                                    </p:set>
                                    <p:animEffect transition="in" filter="fade">
                                      <p:cBhvr>
                                        <p:cTn id="19" dur="500"/>
                                        <p:tgtEl>
                                          <p:spTgt spid="737">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37">
                                            <p:txEl>
                                              <p:pRg st="3" end="3"/>
                                            </p:txEl>
                                          </p:spTgt>
                                        </p:tgtEl>
                                        <p:attrNameLst>
                                          <p:attrName>style.visibility</p:attrName>
                                        </p:attrNameLst>
                                      </p:cBhvr>
                                      <p:to>
                                        <p:strVal val="visible"/>
                                      </p:to>
                                    </p:set>
                                    <p:animEffect transition="in" filter="fade">
                                      <p:cBhvr>
                                        <p:cTn id="23" dur="500"/>
                                        <p:tgtEl>
                                          <p:spTgt spid="737">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737">
                                            <p:txEl>
                                              <p:pRg st="4" end="4"/>
                                            </p:txEl>
                                          </p:spTgt>
                                        </p:tgtEl>
                                        <p:attrNameLst>
                                          <p:attrName>style.visibility</p:attrName>
                                        </p:attrNameLst>
                                      </p:cBhvr>
                                      <p:to>
                                        <p:strVal val="visible"/>
                                      </p:to>
                                    </p:set>
                                    <p:animEffect transition="in" filter="fade">
                                      <p:cBhvr>
                                        <p:cTn id="27" dur="500"/>
                                        <p:tgtEl>
                                          <p:spTgt spid="737">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737">
                                            <p:txEl>
                                              <p:pRg st="5" end="5"/>
                                            </p:txEl>
                                          </p:spTgt>
                                        </p:tgtEl>
                                        <p:attrNameLst>
                                          <p:attrName>style.visibility</p:attrName>
                                        </p:attrNameLst>
                                      </p:cBhvr>
                                      <p:to>
                                        <p:strVal val="visible"/>
                                      </p:to>
                                    </p:set>
                                    <p:animEffect transition="in" filter="fade">
                                      <p:cBhvr>
                                        <p:cTn id="31" dur="500"/>
                                        <p:tgtEl>
                                          <p:spTgt spid="737">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737">
                                            <p:txEl>
                                              <p:pRg st="6" end="6"/>
                                            </p:txEl>
                                          </p:spTgt>
                                        </p:tgtEl>
                                        <p:attrNameLst>
                                          <p:attrName>style.visibility</p:attrName>
                                        </p:attrNameLst>
                                      </p:cBhvr>
                                      <p:to>
                                        <p:strVal val="visible"/>
                                      </p:to>
                                    </p:set>
                                    <p:animEffect transition="in" filter="fade">
                                      <p:cBhvr>
                                        <p:cTn id="35" dur="500"/>
                                        <p:tgtEl>
                                          <p:spTgt spid="737">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737">
                                            <p:txEl>
                                              <p:pRg st="7" end="7"/>
                                            </p:txEl>
                                          </p:spTgt>
                                        </p:tgtEl>
                                        <p:attrNameLst>
                                          <p:attrName>style.visibility</p:attrName>
                                        </p:attrNameLst>
                                      </p:cBhvr>
                                      <p:to>
                                        <p:strVal val="visible"/>
                                      </p:to>
                                    </p:set>
                                    <p:animEffect transition="in" filter="fade">
                                      <p:cBhvr>
                                        <p:cTn id="39" dur="500"/>
                                        <p:tgtEl>
                                          <p:spTgt spid="737">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737">
                                            <p:txEl>
                                              <p:pRg st="8" end="8"/>
                                            </p:txEl>
                                          </p:spTgt>
                                        </p:tgtEl>
                                        <p:attrNameLst>
                                          <p:attrName>style.visibility</p:attrName>
                                        </p:attrNameLst>
                                      </p:cBhvr>
                                      <p:to>
                                        <p:strVal val="visible"/>
                                      </p:to>
                                    </p:set>
                                    <p:animEffect transition="in" filter="fade">
                                      <p:cBhvr>
                                        <p:cTn id="43" dur="500"/>
                                        <p:tgtEl>
                                          <p:spTgt spid="73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26_Meet the Team 2">
  <p:cSld name="26_Meet the Team 2">
    <p:spTree>
      <p:nvGrpSpPr>
        <p:cNvPr id="1" name="Shape 763"/>
        <p:cNvGrpSpPr/>
        <p:nvPr/>
      </p:nvGrpSpPr>
      <p:grpSpPr>
        <a:xfrm>
          <a:off x="0" y="0"/>
          <a:ext cx="0" cy="0"/>
          <a:chOff x="0" y="0"/>
          <a:chExt cx="0" cy="0"/>
        </a:xfrm>
      </p:grpSpPr>
      <p:sp>
        <p:nvSpPr>
          <p:cNvPr id="764" name="Google Shape;764;p39"/>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5" name="Google Shape;765;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6" name="Google Shape;766;p39"/>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767" name="Google Shape;767;p39"/>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768" name="Google Shape;768;p39"/>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769" name="Google Shape;769;p39"/>
          <p:cNvGrpSpPr/>
          <p:nvPr/>
        </p:nvGrpSpPr>
        <p:grpSpPr>
          <a:xfrm>
            <a:off x="338952" y="6409324"/>
            <a:ext cx="224082" cy="221156"/>
            <a:chOff x="4328868" y="5502988"/>
            <a:chExt cx="500307" cy="493774"/>
          </a:xfrm>
        </p:grpSpPr>
        <p:sp>
          <p:nvSpPr>
            <p:cNvPr id="770" name="Google Shape;770;p39">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771" name="Google Shape;771;p39">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772" name="Google Shape;772;p39"/>
          <p:cNvGrpSpPr/>
          <p:nvPr/>
        </p:nvGrpSpPr>
        <p:grpSpPr>
          <a:xfrm flipH="1">
            <a:off x="11637433" y="6409324"/>
            <a:ext cx="224082" cy="221156"/>
            <a:chOff x="4328868" y="5502988"/>
            <a:chExt cx="500307" cy="493774"/>
          </a:xfrm>
        </p:grpSpPr>
        <p:sp>
          <p:nvSpPr>
            <p:cNvPr id="773" name="Google Shape;773;p39">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774" name="Google Shape;774;p39">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775" name="Google Shape;775;p39"/>
          <p:cNvGrpSpPr/>
          <p:nvPr/>
        </p:nvGrpSpPr>
        <p:grpSpPr>
          <a:xfrm>
            <a:off x="0" y="6824981"/>
            <a:ext cx="12192000" cy="45719"/>
            <a:chOff x="0" y="6756401"/>
            <a:chExt cx="12192000" cy="114300"/>
          </a:xfrm>
        </p:grpSpPr>
        <p:sp>
          <p:nvSpPr>
            <p:cNvPr id="776" name="Google Shape;776;p3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77" name="Google Shape;777;p3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78" name="Google Shape;778;p3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79" name="Google Shape;779;p3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80" name="Google Shape;780;p3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781" name="Google Shape;781;p39"/>
          <p:cNvGrpSpPr/>
          <p:nvPr/>
        </p:nvGrpSpPr>
        <p:grpSpPr>
          <a:xfrm>
            <a:off x="0" y="0"/>
            <a:ext cx="12192000" cy="45719"/>
            <a:chOff x="0" y="6756401"/>
            <a:chExt cx="12192000" cy="114300"/>
          </a:xfrm>
        </p:grpSpPr>
        <p:sp>
          <p:nvSpPr>
            <p:cNvPr id="782" name="Google Shape;782;p3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83" name="Google Shape;783;p3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84" name="Google Shape;784;p3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85" name="Google Shape;785;p3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86" name="Google Shape;786;p3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787" name="Google Shape;787;p39"/>
          <p:cNvSpPr>
            <a:spLocks noGrp="1"/>
          </p:cNvSpPr>
          <p:nvPr>
            <p:ph type="pic" idx="2"/>
          </p:nvPr>
        </p:nvSpPr>
        <p:spPr>
          <a:xfrm>
            <a:off x="743456" y="2437348"/>
            <a:ext cx="923925" cy="923925"/>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88" name="Google Shape;788;p39"/>
          <p:cNvSpPr>
            <a:spLocks noGrp="1"/>
          </p:cNvSpPr>
          <p:nvPr>
            <p:ph type="pic" idx="3"/>
          </p:nvPr>
        </p:nvSpPr>
        <p:spPr>
          <a:xfrm>
            <a:off x="4778820" y="2427518"/>
            <a:ext cx="923925" cy="923925"/>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89" name="Google Shape;789;p39"/>
          <p:cNvSpPr>
            <a:spLocks noGrp="1"/>
          </p:cNvSpPr>
          <p:nvPr>
            <p:ph type="pic" idx="4"/>
          </p:nvPr>
        </p:nvSpPr>
        <p:spPr>
          <a:xfrm>
            <a:off x="8638375" y="2437347"/>
            <a:ext cx="923925" cy="923925"/>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90" name="Google Shape;790;p39"/>
          <p:cNvSpPr>
            <a:spLocks noGrp="1"/>
          </p:cNvSpPr>
          <p:nvPr>
            <p:ph type="pic" idx="5"/>
          </p:nvPr>
        </p:nvSpPr>
        <p:spPr>
          <a:xfrm>
            <a:off x="1295906" y="3891413"/>
            <a:ext cx="866269" cy="866269"/>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91" name="Google Shape;791;p39"/>
          <p:cNvSpPr>
            <a:spLocks noGrp="1"/>
          </p:cNvSpPr>
          <p:nvPr>
            <p:ph type="pic" idx="6"/>
          </p:nvPr>
        </p:nvSpPr>
        <p:spPr>
          <a:xfrm>
            <a:off x="5331270" y="3881583"/>
            <a:ext cx="866269" cy="866269"/>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92" name="Google Shape;792;p39"/>
          <p:cNvSpPr>
            <a:spLocks noGrp="1"/>
          </p:cNvSpPr>
          <p:nvPr>
            <p:ph type="pic" idx="7"/>
          </p:nvPr>
        </p:nvSpPr>
        <p:spPr>
          <a:xfrm>
            <a:off x="9190825" y="3891412"/>
            <a:ext cx="866269" cy="866269"/>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93" name="Google Shape;793;p39"/>
          <p:cNvSpPr>
            <a:spLocks noGrp="1"/>
          </p:cNvSpPr>
          <p:nvPr>
            <p:ph type="pic" idx="8"/>
          </p:nvPr>
        </p:nvSpPr>
        <p:spPr>
          <a:xfrm>
            <a:off x="1295906" y="5240837"/>
            <a:ext cx="866269" cy="866269"/>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94" name="Google Shape;794;p39"/>
          <p:cNvSpPr>
            <a:spLocks noGrp="1"/>
          </p:cNvSpPr>
          <p:nvPr>
            <p:ph type="pic" idx="9"/>
          </p:nvPr>
        </p:nvSpPr>
        <p:spPr>
          <a:xfrm>
            <a:off x="5331270" y="5231007"/>
            <a:ext cx="866269" cy="866269"/>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95" name="Google Shape;795;p39"/>
          <p:cNvSpPr>
            <a:spLocks noGrp="1"/>
          </p:cNvSpPr>
          <p:nvPr>
            <p:ph type="pic" idx="13"/>
          </p:nvPr>
        </p:nvSpPr>
        <p:spPr>
          <a:xfrm>
            <a:off x="9190825" y="5240836"/>
            <a:ext cx="866269" cy="866269"/>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64"/>
                                        </p:tgtEl>
                                        <p:attrNameLst>
                                          <p:attrName>style.visibility</p:attrName>
                                        </p:attrNameLst>
                                      </p:cBhvr>
                                      <p:to>
                                        <p:strVal val="visible"/>
                                      </p:to>
                                    </p:set>
                                    <p:animEffect transition="in" filter="fade">
                                      <p:cBhvr>
                                        <p:cTn id="7" dur="500"/>
                                        <p:tgtEl>
                                          <p:spTgt spid="76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68">
                                            <p:txEl>
                                              <p:pRg st="0" end="0"/>
                                            </p:txEl>
                                          </p:spTgt>
                                        </p:tgtEl>
                                        <p:attrNameLst>
                                          <p:attrName>style.visibility</p:attrName>
                                        </p:attrNameLst>
                                      </p:cBhvr>
                                      <p:to>
                                        <p:strVal val="visible"/>
                                      </p:to>
                                    </p:set>
                                    <p:animEffect transition="in" filter="fade">
                                      <p:cBhvr>
                                        <p:cTn id="11" dur="500"/>
                                        <p:tgtEl>
                                          <p:spTgt spid="768">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68">
                                            <p:txEl>
                                              <p:pRg st="1" end="1"/>
                                            </p:txEl>
                                          </p:spTgt>
                                        </p:tgtEl>
                                        <p:attrNameLst>
                                          <p:attrName>style.visibility</p:attrName>
                                        </p:attrNameLst>
                                      </p:cBhvr>
                                      <p:to>
                                        <p:strVal val="visible"/>
                                      </p:to>
                                    </p:set>
                                    <p:animEffect transition="in" filter="fade">
                                      <p:cBhvr>
                                        <p:cTn id="15" dur="500"/>
                                        <p:tgtEl>
                                          <p:spTgt spid="768">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68">
                                            <p:txEl>
                                              <p:pRg st="2" end="2"/>
                                            </p:txEl>
                                          </p:spTgt>
                                        </p:tgtEl>
                                        <p:attrNameLst>
                                          <p:attrName>style.visibility</p:attrName>
                                        </p:attrNameLst>
                                      </p:cBhvr>
                                      <p:to>
                                        <p:strVal val="visible"/>
                                      </p:to>
                                    </p:set>
                                    <p:animEffect transition="in" filter="fade">
                                      <p:cBhvr>
                                        <p:cTn id="19" dur="500"/>
                                        <p:tgtEl>
                                          <p:spTgt spid="768">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68">
                                            <p:txEl>
                                              <p:pRg st="3" end="3"/>
                                            </p:txEl>
                                          </p:spTgt>
                                        </p:tgtEl>
                                        <p:attrNameLst>
                                          <p:attrName>style.visibility</p:attrName>
                                        </p:attrNameLst>
                                      </p:cBhvr>
                                      <p:to>
                                        <p:strVal val="visible"/>
                                      </p:to>
                                    </p:set>
                                    <p:animEffect transition="in" filter="fade">
                                      <p:cBhvr>
                                        <p:cTn id="23" dur="500"/>
                                        <p:tgtEl>
                                          <p:spTgt spid="768">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768">
                                            <p:txEl>
                                              <p:pRg st="4" end="4"/>
                                            </p:txEl>
                                          </p:spTgt>
                                        </p:tgtEl>
                                        <p:attrNameLst>
                                          <p:attrName>style.visibility</p:attrName>
                                        </p:attrNameLst>
                                      </p:cBhvr>
                                      <p:to>
                                        <p:strVal val="visible"/>
                                      </p:to>
                                    </p:set>
                                    <p:animEffect transition="in" filter="fade">
                                      <p:cBhvr>
                                        <p:cTn id="27" dur="500"/>
                                        <p:tgtEl>
                                          <p:spTgt spid="768">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768">
                                            <p:txEl>
                                              <p:pRg st="5" end="5"/>
                                            </p:txEl>
                                          </p:spTgt>
                                        </p:tgtEl>
                                        <p:attrNameLst>
                                          <p:attrName>style.visibility</p:attrName>
                                        </p:attrNameLst>
                                      </p:cBhvr>
                                      <p:to>
                                        <p:strVal val="visible"/>
                                      </p:to>
                                    </p:set>
                                    <p:animEffect transition="in" filter="fade">
                                      <p:cBhvr>
                                        <p:cTn id="31" dur="500"/>
                                        <p:tgtEl>
                                          <p:spTgt spid="768">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768">
                                            <p:txEl>
                                              <p:pRg st="6" end="6"/>
                                            </p:txEl>
                                          </p:spTgt>
                                        </p:tgtEl>
                                        <p:attrNameLst>
                                          <p:attrName>style.visibility</p:attrName>
                                        </p:attrNameLst>
                                      </p:cBhvr>
                                      <p:to>
                                        <p:strVal val="visible"/>
                                      </p:to>
                                    </p:set>
                                    <p:animEffect transition="in" filter="fade">
                                      <p:cBhvr>
                                        <p:cTn id="35" dur="500"/>
                                        <p:tgtEl>
                                          <p:spTgt spid="768">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768">
                                            <p:txEl>
                                              <p:pRg st="7" end="7"/>
                                            </p:txEl>
                                          </p:spTgt>
                                        </p:tgtEl>
                                        <p:attrNameLst>
                                          <p:attrName>style.visibility</p:attrName>
                                        </p:attrNameLst>
                                      </p:cBhvr>
                                      <p:to>
                                        <p:strVal val="visible"/>
                                      </p:to>
                                    </p:set>
                                    <p:animEffect transition="in" filter="fade">
                                      <p:cBhvr>
                                        <p:cTn id="39" dur="500"/>
                                        <p:tgtEl>
                                          <p:spTgt spid="768">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768">
                                            <p:txEl>
                                              <p:pRg st="8" end="8"/>
                                            </p:txEl>
                                          </p:spTgt>
                                        </p:tgtEl>
                                        <p:attrNameLst>
                                          <p:attrName>style.visibility</p:attrName>
                                        </p:attrNameLst>
                                      </p:cBhvr>
                                      <p:to>
                                        <p:strVal val="visible"/>
                                      </p:to>
                                    </p:set>
                                    <p:animEffect transition="in" filter="fade">
                                      <p:cBhvr>
                                        <p:cTn id="43" dur="500"/>
                                        <p:tgtEl>
                                          <p:spTgt spid="76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5_Meet the Team 2">
  <p:cSld name="25_Meet the Team 2">
    <p:spTree>
      <p:nvGrpSpPr>
        <p:cNvPr id="1" name="Shape 796"/>
        <p:cNvGrpSpPr/>
        <p:nvPr/>
      </p:nvGrpSpPr>
      <p:grpSpPr>
        <a:xfrm>
          <a:off x="0" y="0"/>
          <a:ext cx="0" cy="0"/>
          <a:chOff x="0" y="0"/>
          <a:chExt cx="0" cy="0"/>
        </a:xfrm>
      </p:grpSpPr>
      <p:sp>
        <p:nvSpPr>
          <p:cNvPr id="797" name="Google Shape;797;p40"/>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8" name="Google Shape;798;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9" name="Google Shape;799;p40"/>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800" name="Google Shape;800;p40"/>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801" name="Google Shape;801;p40"/>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802" name="Google Shape;802;p40"/>
          <p:cNvGrpSpPr/>
          <p:nvPr/>
        </p:nvGrpSpPr>
        <p:grpSpPr>
          <a:xfrm>
            <a:off x="338952" y="6409324"/>
            <a:ext cx="224082" cy="221156"/>
            <a:chOff x="4328868" y="5502988"/>
            <a:chExt cx="500307" cy="493774"/>
          </a:xfrm>
        </p:grpSpPr>
        <p:sp>
          <p:nvSpPr>
            <p:cNvPr id="803" name="Google Shape;803;p40">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04" name="Google Shape;804;p40">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05" name="Google Shape;805;p40"/>
          <p:cNvGrpSpPr/>
          <p:nvPr/>
        </p:nvGrpSpPr>
        <p:grpSpPr>
          <a:xfrm flipH="1">
            <a:off x="11637433" y="6409324"/>
            <a:ext cx="224082" cy="221156"/>
            <a:chOff x="4328868" y="5502988"/>
            <a:chExt cx="500307" cy="493774"/>
          </a:xfrm>
        </p:grpSpPr>
        <p:sp>
          <p:nvSpPr>
            <p:cNvPr id="806" name="Google Shape;806;p40">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07" name="Google Shape;807;p40">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08" name="Google Shape;808;p40"/>
          <p:cNvGrpSpPr/>
          <p:nvPr/>
        </p:nvGrpSpPr>
        <p:grpSpPr>
          <a:xfrm>
            <a:off x="0" y="6824981"/>
            <a:ext cx="12192000" cy="45719"/>
            <a:chOff x="0" y="6756401"/>
            <a:chExt cx="12192000" cy="114300"/>
          </a:xfrm>
        </p:grpSpPr>
        <p:sp>
          <p:nvSpPr>
            <p:cNvPr id="809" name="Google Shape;809;p4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10" name="Google Shape;810;p4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11" name="Google Shape;811;p4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12" name="Google Shape;812;p4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13" name="Google Shape;813;p4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814" name="Google Shape;814;p40"/>
          <p:cNvGrpSpPr/>
          <p:nvPr/>
        </p:nvGrpSpPr>
        <p:grpSpPr>
          <a:xfrm>
            <a:off x="0" y="0"/>
            <a:ext cx="12192000" cy="45719"/>
            <a:chOff x="0" y="6756401"/>
            <a:chExt cx="12192000" cy="114300"/>
          </a:xfrm>
        </p:grpSpPr>
        <p:sp>
          <p:nvSpPr>
            <p:cNvPr id="815" name="Google Shape;815;p4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16" name="Google Shape;816;p4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17" name="Google Shape;817;p4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18" name="Google Shape;818;p4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19" name="Google Shape;819;p4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820" name="Google Shape;820;p40"/>
          <p:cNvSpPr>
            <a:spLocks noGrp="1"/>
          </p:cNvSpPr>
          <p:nvPr>
            <p:ph type="pic" idx="2"/>
          </p:nvPr>
        </p:nvSpPr>
        <p:spPr>
          <a:xfrm>
            <a:off x="5557838" y="1680325"/>
            <a:ext cx="1216025" cy="1216025"/>
          </a:xfrm>
          <a:prstGeom prst="ellipse">
            <a:avLst/>
          </a:prstGeom>
          <a:noFill/>
          <a:ln w="31750" cap="flat" cmpd="sng">
            <a:solidFill>
              <a:schemeClr val="accent1"/>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21" name="Google Shape;821;p40"/>
          <p:cNvSpPr>
            <a:spLocks noGrp="1"/>
          </p:cNvSpPr>
          <p:nvPr>
            <p:ph type="pic" idx="3"/>
          </p:nvPr>
        </p:nvSpPr>
        <p:spPr>
          <a:xfrm>
            <a:off x="5557838" y="3504138"/>
            <a:ext cx="1216025" cy="1216025"/>
          </a:xfrm>
          <a:prstGeom prst="ellipse">
            <a:avLst/>
          </a:prstGeom>
          <a:noFill/>
          <a:ln w="31750" cap="flat" cmpd="sng">
            <a:solidFill>
              <a:schemeClr val="accent3"/>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22" name="Google Shape;822;p40"/>
          <p:cNvSpPr>
            <a:spLocks noGrp="1"/>
          </p:cNvSpPr>
          <p:nvPr>
            <p:ph type="pic" idx="4"/>
          </p:nvPr>
        </p:nvSpPr>
        <p:spPr>
          <a:xfrm>
            <a:off x="9215438" y="3504137"/>
            <a:ext cx="1216025" cy="1216025"/>
          </a:xfrm>
          <a:prstGeom prst="ellipse">
            <a:avLst/>
          </a:prstGeom>
          <a:noFill/>
          <a:ln w="31750" cap="flat" cmpd="sng">
            <a:solidFill>
              <a:schemeClr val="accent4"/>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23" name="Google Shape;823;p40"/>
          <p:cNvSpPr>
            <a:spLocks noGrp="1"/>
          </p:cNvSpPr>
          <p:nvPr>
            <p:ph type="pic" idx="5"/>
          </p:nvPr>
        </p:nvSpPr>
        <p:spPr>
          <a:xfrm>
            <a:off x="1760537" y="3504137"/>
            <a:ext cx="1216025" cy="1216025"/>
          </a:xfrm>
          <a:prstGeom prst="ellipse">
            <a:avLst/>
          </a:prstGeom>
          <a:noFill/>
          <a:ln w="31750" cap="flat" cmpd="sng">
            <a:solidFill>
              <a:schemeClr val="accent2"/>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97"/>
                                        </p:tgtEl>
                                        <p:attrNameLst>
                                          <p:attrName>style.visibility</p:attrName>
                                        </p:attrNameLst>
                                      </p:cBhvr>
                                      <p:to>
                                        <p:strVal val="visible"/>
                                      </p:to>
                                    </p:set>
                                    <p:animEffect transition="in" filter="fade">
                                      <p:cBhvr>
                                        <p:cTn id="7" dur="500"/>
                                        <p:tgtEl>
                                          <p:spTgt spid="79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01">
                                            <p:txEl>
                                              <p:pRg st="0" end="0"/>
                                            </p:txEl>
                                          </p:spTgt>
                                        </p:tgtEl>
                                        <p:attrNameLst>
                                          <p:attrName>style.visibility</p:attrName>
                                        </p:attrNameLst>
                                      </p:cBhvr>
                                      <p:to>
                                        <p:strVal val="visible"/>
                                      </p:to>
                                    </p:set>
                                    <p:animEffect transition="in" filter="fade">
                                      <p:cBhvr>
                                        <p:cTn id="11" dur="500"/>
                                        <p:tgtEl>
                                          <p:spTgt spid="801">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01">
                                            <p:txEl>
                                              <p:pRg st="1" end="1"/>
                                            </p:txEl>
                                          </p:spTgt>
                                        </p:tgtEl>
                                        <p:attrNameLst>
                                          <p:attrName>style.visibility</p:attrName>
                                        </p:attrNameLst>
                                      </p:cBhvr>
                                      <p:to>
                                        <p:strVal val="visible"/>
                                      </p:to>
                                    </p:set>
                                    <p:animEffect transition="in" filter="fade">
                                      <p:cBhvr>
                                        <p:cTn id="15" dur="500"/>
                                        <p:tgtEl>
                                          <p:spTgt spid="801">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01">
                                            <p:txEl>
                                              <p:pRg st="2" end="2"/>
                                            </p:txEl>
                                          </p:spTgt>
                                        </p:tgtEl>
                                        <p:attrNameLst>
                                          <p:attrName>style.visibility</p:attrName>
                                        </p:attrNameLst>
                                      </p:cBhvr>
                                      <p:to>
                                        <p:strVal val="visible"/>
                                      </p:to>
                                    </p:set>
                                    <p:animEffect transition="in" filter="fade">
                                      <p:cBhvr>
                                        <p:cTn id="19" dur="500"/>
                                        <p:tgtEl>
                                          <p:spTgt spid="801">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01">
                                            <p:txEl>
                                              <p:pRg st="3" end="3"/>
                                            </p:txEl>
                                          </p:spTgt>
                                        </p:tgtEl>
                                        <p:attrNameLst>
                                          <p:attrName>style.visibility</p:attrName>
                                        </p:attrNameLst>
                                      </p:cBhvr>
                                      <p:to>
                                        <p:strVal val="visible"/>
                                      </p:to>
                                    </p:set>
                                    <p:animEffect transition="in" filter="fade">
                                      <p:cBhvr>
                                        <p:cTn id="23" dur="500"/>
                                        <p:tgtEl>
                                          <p:spTgt spid="801">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01">
                                            <p:txEl>
                                              <p:pRg st="4" end="4"/>
                                            </p:txEl>
                                          </p:spTgt>
                                        </p:tgtEl>
                                        <p:attrNameLst>
                                          <p:attrName>style.visibility</p:attrName>
                                        </p:attrNameLst>
                                      </p:cBhvr>
                                      <p:to>
                                        <p:strVal val="visible"/>
                                      </p:to>
                                    </p:set>
                                    <p:animEffect transition="in" filter="fade">
                                      <p:cBhvr>
                                        <p:cTn id="27" dur="500"/>
                                        <p:tgtEl>
                                          <p:spTgt spid="801">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01">
                                            <p:txEl>
                                              <p:pRg st="5" end="5"/>
                                            </p:txEl>
                                          </p:spTgt>
                                        </p:tgtEl>
                                        <p:attrNameLst>
                                          <p:attrName>style.visibility</p:attrName>
                                        </p:attrNameLst>
                                      </p:cBhvr>
                                      <p:to>
                                        <p:strVal val="visible"/>
                                      </p:to>
                                    </p:set>
                                    <p:animEffect transition="in" filter="fade">
                                      <p:cBhvr>
                                        <p:cTn id="31" dur="500"/>
                                        <p:tgtEl>
                                          <p:spTgt spid="801">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01">
                                            <p:txEl>
                                              <p:pRg st="6" end="6"/>
                                            </p:txEl>
                                          </p:spTgt>
                                        </p:tgtEl>
                                        <p:attrNameLst>
                                          <p:attrName>style.visibility</p:attrName>
                                        </p:attrNameLst>
                                      </p:cBhvr>
                                      <p:to>
                                        <p:strVal val="visible"/>
                                      </p:to>
                                    </p:set>
                                    <p:animEffect transition="in" filter="fade">
                                      <p:cBhvr>
                                        <p:cTn id="35" dur="500"/>
                                        <p:tgtEl>
                                          <p:spTgt spid="801">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01">
                                            <p:txEl>
                                              <p:pRg st="7" end="7"/>
                                            </p:txEl>
                                          </p:spTgt>
                                        </p:tgtEl>
                                        <p:attrNameLst>
                                          <p:attrName>style.visibility</p:attrName>
                                        </p:attrNameLst>
                                      </p:cBhvr>
                                      <p:to>
                                        <p:strVal val="visible"/>
                                      </p:to>
                                    </p:set>
                                    <p:animEffect transition="in" filter="fade">
                                      <p:cBhvr>
                                        <p:cTn id="39" dur="500"/>
                                        <p:tgtEl>
                                          <p:spTgt spid="801">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801">
                                            <p:txEl>
                                              <p:pRg st="8" end="8"/>
                                            </p:txEl>
                                          </p:spTgt>
                                        </p:tgtEl>
                                        <p:attrNameLst>
                                          <p:attrName>style.visibility</p:attrName>
                                        </p:attrNameLst>
                                      </p:cBhvr>
                                      <p:to>
                                        <p:strVal val="visible"/>
                                      </p:to>
                                    </p:set>
                                    <p:animEffect transition="in" filter="fade">
                                      <p:cBhvr>
                                        <p:cTn id="43" dur="500"/>
                                        <p:tgtEl>
                                          <p:spTgt spid="80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Portfolio 5">
  <p:cSld name="Portfolio 5">
    <p:spTree>
      <p:nvGrpSpPr>
        <p:cNvPr id="1" name="Shape 824"/>
        <p:cNvGrpSpPr/>
        <p:nvPr/>
      </p:nvGrpSpPr>
      <p:grpSpPr>
        <a:xfrm>
          <a:off x="0" y="0"/>
          <a:ext cx="0" cy="0"/>
          <a:chOff x="0" y="0"/>
          <a:chExt cx="0" cy="0"/>
        </a:xfrm>
      </p:grpSpPr>
      <p:sp>
        <p:nvSpPr>
          <p:cNvPr id="825" name="Google Shape;825;p41"/>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6" name="Google Shape;826;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7" name="Google Shape;827;p41"/>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828" name="Google Shape;828;p41"/>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829" name="Google Shape;829;p41"/>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830" name="Google Shape;830;p41"/>
          <p:cNvGrpSpPr/>
          <p:nvPr/>
        </p:nvGrpSpPr>
        <p:grpSpPr>
          <a:xfrm>
            <a:off x="338952" y="6409324"/>
            <a:ext cx="224082" cy="221156"/>
            <a:chOff x="4328868" y="5502988"/>
            <a:chExt cx="500307" cy="493774"/>
          </a:xfrm>
        </p:grpSpPr>
        <p:sp>
          <p:nvSpPr>
            <p:cNvPr id="831" name="Google Shape;831;p41">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32" name="Google Shape;832;p41">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33" name="Google Shape;833;p41"/>
          <p:cNvGrpSpPr/>
          <p:nvPr/>
        </p:nvGrpSpPr>
        <p:grpSpPr>
          <a:xfrm flipH="1">
            <a:off x="11637433" y="6409324"/>
            <a:ext cx="224082" cy="221156"/>
            <a:chOff x="4328868" y="5502988"/>
            <a:chExt cx="500307" cy="493774"/>
          </a:xfrm>
        </p:grpSpPr>
        <p:sp>
          <p:nvSpPr>
            <p:cNvPr id="834" name="Google Shape;834;p41">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35" name="Google Shape;835;p41">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36" name="Google Shape;836;p41"/>
          <p:cNvGrpSpPr/>
          <p:nvPr/>
        </p:nvGrpSpPr>
        <p:grpSpPr>
          <a:xfrm>
            <a:off x="0" y="6824981"/>
            <a:ext cx="12192000" cy="45719"/>
            <a:chOff x="0" y="6756401"/>
            <a:chExt cx="12192000" cy="114300"/>
          </a:xfrm>
        </p:grpSpPr>
        <p:sp>
          <p:nvSpPr>
            <p:cNvPr id="837" name="Google Shape;837;p4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38" name="Google Shape;838;p4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39" name="Google Shape;839;p4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40" name="Google Shape;840;p4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41" name="Google Shape;841;p4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842" name="Google Shape;842;p41"/>
          <p:cNvGrpSpPr/>
          <p:nvPr/>
        </p:nvGrpSpPr>
        <p:grpSpPr>
          <a:xfrm>
            <a:off x="0" y="0"/>
            <a:ext cx="12192000" cy="45719"/>
            <a:chOff x="0" y="6756401"/>
            <a:chExt cx="12192000" cy="114300"/>
          </a:xfrm>
        </p:grpSpPr>
        <p:sp>
          <p:nvSpPr>
            <p:cNvPr id="843" name="Google Shape;843;p4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44" name="Google Shape;844;p4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45" name="Google Shape;845;p4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46" name="Google Shape;846;p4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47" name="Google Shape;847;p4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848" name="Google Shape;848;p41"/>
          <p:cNvSpPr>
            <a:spLocks noGrp="1"/>
          </p:cNvSpPr>
          <p:nvPr>
            <p:ph type="pic" idx="2"/>
          </p:nvPr>
        </p:nvSpPr>
        <p:spPr>
          <a:xfrm>
            <a:off x="889621" y="1845324"/>
            <a:ext cx="3600000" cy="216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49" name="Google Shape;849;p41"/>
          <p:cNvSpPr>
            <a:spLocks noGrp="1"/>
          </p:cNvSpPr>
          <p:nvPr>
            <p:ph type="pic" idx="3"/>
          </p:nvPr>
        </p:nvSpPr>
        <p:spPr>
          <a:xfrm>
            <a:off x="889621" y="4125780"/>
            <a:ext cx="1728000" cy="198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50" name="Google Shape;850;p41"/>
          <p:cNvSpPr>
            <a:spLocks noGrp="1"/>
          </p:cNvSpPr>
          <p:nvPr>
            <p:ph type="pic" idx="4"/>
          </p:nvPr>
        </p:nvSpPr>
        <p:spPr>
          <a:xfrm>
            <a:off x="2761642" y="4125780"/>
            <a:ext cx="1728000" cy="198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51" name="Google Shape;851;p41"/>
          <p:cNvSpPr>
            <a:spLocks noGrp="1"/>
          </p:cNvSpPr>
          <p:nvPr>
            <p:ph type="pic" idx="5"/>
          </p:nvPr>
        </p:nvSpPr>
        <p:spPr>
          <a:xfrm>
            <a:off x="4625395" y="1816749"/>
            <a:ext cx="2880000" cy="429111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52" name="Google Shape;852;p41"/>
          <p:cNvSpPr>
            <a:spLocks noGrp="1"/>
          </p:cNvSpPr>
          <p:nvPr>
            <p:ph type="pic" idx="6"/>
          </p:nvPr>
        </p:nvSpPr>
        <p:spPr>
          <a:xfrm>
            <a:off x="7635853" y="3945780"/>
            <a:ext cx="3600000" cy="216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25"/>
                                        </p:tgtEl>
                                        <p:attrNameLst>
                                          <p:attrName>style.visibility</p:attrName>
                                        </p:attrNameLst>
                                      </p:cBhvr>
                                      <p:to>
                                        <p:strVal val="visible"/>
                                      </p:to>
                                    </p:set>
                                    <p:animEffect transition="in" filter="fade">
                                      <p:cBhvr>
                                        <p:cTn id="7" dur="500"/>
                                        <p:tgtEl>
                                          <p:spTgt spid="8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29">
                                            <p:txEl>
                                              <p:pRg st="0" end="0"/>
                                            </p:txEl>
                                          </p:spTgt>
                                        </p:tgtEl>
                                        <p:attrNameLst>
                                          <p:attrName>style.visibility</p:attrName>
                                        </p:attrNameLst>
                                      </p:cBhvr>
                                      <p:to>
                                        <p:strVal val="visible"/>
                                      </p:to>
                                    </p:set>
                                    <p:animEffect transition="in" filter="fade">
                                      <p:cBhvr>
                                        <p:cTn id="11" dur="500"/>
                                        <p:tgtEl>
                                          <p:spTgt spid="82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29">
                                            <p:txEl>
                                              <p:pRg st="1" end="1"/>
                                            </p:txEl>
                                          </p:spTgt>
                                        </p:tgtEl>
                                        <p:attrNameLst>
                                          <p:attrName>style.visibility</p:attrName>
                                        </p:attrNameLst>
                                      </p:cBhvr>
                                      <p:to>
                                        <p:strVal val="visible"/>
                                      </p:to>
                                    </p:set>
                                    <p:animEffect transition="in" filter="fade">
                                      <p:cBhvr>
                                        <p:cTn id="15" dur="500"/>
                                        <p:tgtEl>
                                          <p:spTgt spid="829">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29">
                                            <p:txEl>
                                              <p:pRg st="2" end="2"/>
                                            </p:txEl>
                                          </p:spTgt>
                                        </p:tgtEl>
                                        <p:attrNameLst>
                                          <p:attrName>style.visibility</p:attrName>
                                        </p:attrNameLst>
                                      </p:cBhvr>
                                      <p:to>
                                        <p:strVal val="visible"/>
                                      </p:to>
                                    </p:set>
                                    <p:animEffect transition="in" filter="fade">
                                      <p:cBhvr>
                                        <p:cTn id="19" dur="500"/>
                                        <p:tgtEl>
                                          <p:spTgt spid="829">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29">
                                            <p:txEl>
                                              <p:pRg st="3" end="3"/>
                                            </p:txEl>
                                          </p:spTgt>
                                        </p:tgtEl>
                                        <p:attrNameLst>
                                          <p:attrName>style.visibility</p:attrName>
                                        </p:attrNameLst>
                                      </p:cBhvr>
                                      <p:to>
                                        <p:strVal val="visible"/>
                                      </p:to>
                                    </p:set>
                                    <p:animEffect transition="in" filter="fade">
                                      <p:cBhvr>
                                        <p:cTn id="23" dur="500"/>
                                        <p:tgtEl>
                                          <p:spTgt spid="829">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29">
                                            <p:txEl>
                                              <p:pRg st="4" end="4"/>
                                            </p:txEl>
                                          </p:spTgt>
                                        </p:tgtEl>
                                        <p:attrNameLst>
                                          <p:attrName>style.visibility</p:attrName>
                                        </p:attrNameLst>
                                      </p:cBhvr>
                                      <p:to>
                                        <p:strVal val="visible"/>
                                      </p:to>
                                    </p:set>
                                    <p:animEffect transition="in" filter="fade">
                                      <p:cBhvr>
                                        <p:cTn id="27" dur="500"/>
                                        <p:tgtEl>
                                          <p:spTgt spid="829">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29">
                                            <p:txEl>
                                              <p:pRg st="5" end="5"/>
                                            </p:txEl>
                                          </p:spTgt>
                                        </p:tgtEl>
                                        <p:attrNameLst>
                                          <p:attrName>style.visibility</p:attrName>
                                        </p:attrNameLst>
                                      </p:cBhvr>
                                      <p:to>
                                        <p:strVal val="visible"/>
                                      </p:to>
                                    </p:set>
                                    <p:animEffect transition="in" filter="fade">
                                      <p:cBhvr>
                                        <p:cTn id="31" dur="500"/>
                                        <p:tgtEl>
                                          <p:spTgt spid="829">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29">
                                            <p:txEl>
                                              <p:pRg st="6" end="6"/>
                                            </p:txEl>
                                          </p:spTgt>
                                        </p:tgtEl>
                                        <p:attrNameLst>
                                          <p:attrName>style.visibility</p:attrName>
                                        </p:attrNameLst>
                                      </p:cBhvr>
                                      <p:to>
                                        <p:strVal val="visible"/>
                                      </p:to>
                                    </p:set>
                                    <p:animEffect transition="in" filter="fade">
                                      <p:cBhvr>
                                        <p:cTn id="35" dur="500"/>
                                        <p:tgtEl>
                                          <p:spTgt spid="829">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29">
                                            <p:txEl>
                                              <p:pRg st="7" end="7"/>
                                            </p:txEl>
                                          </p:spTgt>
                                        </p:tgtEl>
                                        <p:attrNameLst>
                                          <p:attrName>style.visibility</p:attrName>
                                        </p:attrNameLst>
                                      </p:cBhvr>
                                      <p:to>
                                        <p:strVal val="visible"/>
                                      </p:to>
                                    </p:set>
                                    <p:animEffect transition="in" filter="fade">
                                      <p:cBhvr>
                                        <p:cTn id="39" dur="500"/>
                                        <p:tgtEl>
                                          <p:spTgt spid="829">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829">
                                            <p:txEl>
                                              <p:pRg st="8" end="8"/>
                                            </p:txEl>
                                          </p:spTgt>
                                        </p:tgtEl>
                                        <p:attrNameLst>
                                          <p:attrName>style.visibility</p:attrName>
                                        </p:attrNameLst>
                                      </p:cBhvr>
                                      <p:to>
                                        <p:strVal val="visible"/>
                                      </p:to>
                                    </p:set>
                                    <p:animEffect transition="in" filter="fade">
                                      <p:cBhvr>
                                        <p:cTn id="43" dur="500"/>
                                        <p:tgtEl>
                                          <p:spTgt spid="829">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848"/>
                                        </p:tgtEl>
                                        <p:attrNameLst>
                                          <p:attrName>style.visibility</p:attrName>
                                        </p:attrNameLst>
                                      </p:cBhvr>
                                      <p:to>
                                        <p:strVal val="visible"/>
                                      </p:to>
                                    </p:set>
                                    <p:animEffect transition="in" filter="fade">
                                      <p:cBhvr>
                                        <p:cTn id="47" dur="500"/>
                                        <p:tgtEl>
                                          <p:spTgt spid="848"/>
                                        </p:tgtEl>
                                      </p:cBhvr>
                                    </p:animEffect>
                                  </p:childTnLst>
                                </p:cTn>
                              </p:par>
                              <p:par>
                                <p:cTn id="48" presetID="10" presetClass="entr" presetSubtype="0" fill="hold" nodeType="withEffect">
                                  <p:stCondLst>
                                    <p:cond delay="0"/>
                                  </p:stCondLst>
                                  <p:childTnLst>
                                    <p:set>
                                      <p:cBhvr>
                                        <p:cTn id="49" dur="1" fill="hold">
                                          <p:stCondLst>
                                            <p:cond delay="0"/>
                                          </p:stCondLst>
                                        </p:cTn>
                                        <p:tgtEl>
                                          <p:spTgt spid="849"/>
                                        </p:tgtEl>
                                        <p:attrNameLst>
                                          <p:attrName>style.visibility</p:attrName>
                                        </p:attrNameLst>
                                      </p:cBhvr>
                                      <p:to>
                                        <p:strVal val="visible"/>
                                      </p:to>
                                    </p:set>
                                    <p:animEffect transition="in" filter="fade">
                                      <p:cBhvr>
                                        <p:cTn id="50" dur="500"/>
                                        <p:tgtEl>
                                          <p:spTgt spid="849"/>
                                        </p:tgtEl>
                                      </p:cBhvr>
                                    </p:animEffect>
                                  </p:childTnLst>
                                </p:cTn>
                              </p:par>
                              <p:par>
                                <p:cTn id="51" presetID="10" presetClass="entr" presetSubtype="0" fill="hold" nodeType="withEffect">
                                  <p:stCondLst>
                                    <p:cond delay="0"/>
                                  </p:stCondLst>
                                  <p:childTnLst>
                                    <p:set>
                                      <p:cBhvr>
                                        <p:cTn id="52" dur="1" fill="hold">
                                          <p:stCondLst>
                                            <p:cond delay="0"/>
                                          </p:stCondLst>
                                        </p:cTn>
                                        <p:tgtEl>
                                          <p:spTgt spid="850"/>
                                        </p:tgtEl>
                                        <p:attrNameLst>
                                          <p:attrName>style.visibility</p:attrName>
                                        </p:attrNameLst>
                                      </p:cBhvr>
                                      <p:to>
                                        <p:strVal val="visible"/>
                                      </p:to>
                                    </p:set>
                                    <p:animEffect transition="in" filter="fade">
                                      <p:cBhvr>
                                        <p:cTn id="53" dur="500"/>
                                        <p:tgtEl>
                                          <p:spTgt spid="850"/>
                                        </p:tgtEl>
                                      </p:cBhvr>
                                    </p:animEffect>
                                  </p:childTnLst>
                                </p:cTn>
                              </p:par>
                              <p:par>
                                <p:cTn id="54" presetID="10" presetClass="entr" presetSubtype="0" fill="hold" nodeType="withEffect">
                                  <p:stCondLst>
                                    <p:cond delay="0"/>
                                  </p:stCondLst>
                                  <p:childTnLst>
                                    <p:set>
                                      <p:cBhvr>
                                        <p:cTn id="55" dur="1" fill="hold">
                                          <p:stCondLst>
                                            <p:cond delay="0"/>
                                          </p:stCondLst>
                                        </p:cTn>
                                        <p:tgtEl>
                                          <p:spTgt spid="851"/>
                                        </p:tgtEl>
                                        <p:attrNameLst>
                                          <p:attrName>style.visibility</p:attrName>
                                        </p:attrNameLst>
                                      </p:cBhvr>
                                      <p:to>
                                        <p:strVal val="visible"/>
                                      </p:to>
                                    </p:set>
                                    <p:animEffect transition="in" filter="fade">
                                      <p:cBhvr>
                                        <p:cTn id="56" dur="500"/>
                                        <p:tgtEl>
                                          <p:spTgt spid="851"/>
                                        </p:tgtEl>
                                      </p:cBhvr>
                                    </p:animEffect>
                                  </p:childTnLst>
                                </p:cTn>
                              </p:par>
                              <p:par>
                                <p:cTn id="57" presetID="10" presetClass="entr" presetSubtype="0" fill="hold" nodeType="withEffect">
                                  <p:stCondLst>
                                    <p:cond delay="0"/>
                                  </p:stCondLst>
                                  <p:childTnLst>
                                    <p:set>
                                      <p:cBhvr>
                                        <p:cTn id="58" dur="1" fill="hold">
                                          <p:stCondLst>
                                            <p:cond delay="0"/>
                                          </p:stCondLst>
                                        </p:cTn>
                                        <p:tgtEl>
                                          <p:spTgt spid="852"/>
                                        </p:tgtEl>
                                        <p:attrNameLst>
                                          <p:attrName>style.visibility</p:attrName>
                                        </p:attrNameLst>
                                      </p:cBhvr>
                                      <p:to>
                                        <p:strVal val="visible"/>
                                      </p:to>
                                    </p:set>
                                    <p:animEffect transition="in" filter="fade">
                                      <p:cBhvr>
                                        <p:cTn id="59" dur="500"/>
                                        <p:tgtEl>
                                          <p:spTgt spid="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howcase">
  <p:cSld name="Showcase">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80" name="Google Shape;80;p15"/>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81" name="Google Shape;81;p15"/>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82" name="Google Shape;82;p15"/>
          <p:cNvGrpSpPr/>
          <p:nvPr/>
        </p:nvGrpSpPr>
        <p:grpSpPr>
          <a:xfrm>
            <a:off x="338952" y="6409324"/>
            <a:ext cx="224082" cy="221156"/>
            <a:chOff x="4328868" y="5502988"/>
            <a:chExt cx="500307" cy="493774"/>
          </a:xfrm>
        </p:grpSpPr>
        <p:sp>
          <p:nvSpPr>
            <p:cNvPr id="83" name="Google Shape;83;p15">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4" name="Google Shape;84;p15">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5" name="Google Shape;85;p15"/>
          <p:cNvGrpSpPr/>
          <p:nvPr/>
        </p:nvGrpSpPr>
        <p:grpSpPr>
          <a:xfrm flipH="1">
            <a:off x="11637433" y="6409324"/>
            <a:ext cx="224082" cy="221156"/>
            <a:chOff x="4328868" y="5502988"/>
            <a:chExt cx="500307" cy="493774"/>
          </a:xfrm>
        </p:grpSpPr>
        <p:sp>
          <p:nvSpPr>
            <p:cNvPr id="86" name="Google Shape;86;p15">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7" name="Google Shape;87;p15">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8" name="Google Shape;88;p15"/>
          <p:cNvGrpSpPr/>
          <p:nvPr/>
        </p:nvGrpSpPr>
        <p:grpSpPr>
          <a:xfrm>
            <a:off x="0" y="6824981"/>
            <a:ext cx="12192000" cy="45719"/>
            <a:chOff x="0" y="6756401"/>
            <a:chExt cx="12192000" cy="114300"/>
          </a:xfrm>
        </p:grpSpPr>
        <p:sp>
          <p:nvSpPr>
            <p:cNvPr id="89" name="Google Shape;89;p1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0" name="Google Shape;90;p1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1" name="Google Shape;91;p1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2" name="Google Shape;92;p1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3" name="Google Shape;93;p1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94" name="Google Shape;94;p15"/>
          <p:cNvGrpSpPr/>
          <p:nvPr/>
        </p:nvGrpSpPr>
        <p:grpSpPr>
          <a:xfrm>
            <a:off x="0" y="0"/>
            <a:ext cx="12192000" cy="45719"/>
            <a:chOff x="0" y="6756401"/>
            <a:chExt cx="12192000" cy="114300"/>
          </a:xfrm>
        </p:grpSpPr>
        <p:sp>
          <p:nvSpPr>
            <p:cNvPr id="95" name="Google Shape;95;p1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6" name="Google Shape;96;p1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7" name="Google Shape;97;p1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8" name="Google Shape;98;p1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9" name="Google Shape;99;p1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00" name="Google Shape;100;p15"/>
          <p:cNvSpPr>
            <a:spLocks noGrp="1"/>
          </p:cNvSpPr>
          <p:nvPr>
            <p:ph type="pic" idx="2"/>
          </p:nvPr>
        </p:nvSpPr>
        <p:spPr>
          <a:xfrm>
            <a:off x="1222375" y="1801495"/>
            <a:ext cx="3106738" cy="201621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Char char="•"/>
              <a:defRPr sz="18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1" name="Google Shape;101;p15"/>
          <p:cNvSpPr>
            <a:spLocks noGrp="1"/>
          </p:cNvSpPr>
          <p:nvPr>
            <p:ph type="pic" idx="3"/>
          </p:nvPr>
        </p:nvSpPr>
        <p:spPr>
          <a:xfrm>
            <a:off x="4533786" y="1801495"/>
            <a:ext cx="3106738" cy="201621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Char char="•"/>
              <a:defRPr sz="18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2" name="Google Shape;102;p15"/>
          <p:cNvSpPr>
            <a:spLocks noGrp="1"/>
          </p:cNvSpPr>
          <p:nvPr>
            <p:ph type="pic" idx="4"/>
          </p:nvPr>
        </p:nvSpPr>
        <p:spPr>
          <a:xfrm>
            <a:off x="7858048" y="1801495"/>
            <a:ext cx="3106738" cy="201621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Char char="•"/>
              <a:defRPr sz="18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3" name="Google Shape;103;p15"/>
          <p:cNvSpPr>
            <a:spLocks noGrp="1"/>
          </p:cNvSpPr>
          <p:nvPr>
            <p:ph type="pic" idx="5"/>
          </p:nvPr>
        </p:nvSpPr>
        <p:spPr>
          <a:xfrm>
            <a:off x="1222375" y="4033409"/>
            <a:ext cx="3106738" cy="201621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Char char="•"/>
              <a:defRPr sz="18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4" name="Google Shape;104;p15"/>
          <p:cNvSpPr>
            <a:spLocks noGrp="1"/>
          </p:cNvSpPr>
          <p:nvPr>
            <p:ph type="pic" idx="6"/>
          </p:nvPr>
        </p:nvSpPr>
        <p:spPr>
          <a:xfrm>
            <a:off x="4533786" y="4033409"/>
            <a:ext cx="3106738" cy="201621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Char char="•"/>
              <a:defRPr sz="18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5" name="Google Shape;105;p15"/>
          <p:cNvSpPr>
            <a:spLocks noGrp="1"/>
          </p:cNvSpPr>
          <p:nvPr>
            <p:ph type="pic" idx="7"/>
          </p:nvPr>
        </p:nvSpPr>
        <p:spPr>
          <a:xfrm>
            <a:off x="7858048" y="4033409"/>
            <a:ext cx="3106738" cy="201621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Char char="•"/>
              <a:defRPr sz="18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1">
                                            <p:txEl>
                                              <p:pRg st="0" end="0"/>
                                            </p:txEl>
                                          </p:spTgt>
                                        </p:tgtEl>
                                        <p:attrNameLst>
                                          <p:attrName>style.visibility</p:attrName>
                                        </p:attrNameLst>
                                      </p:cBhvr>
                                      <p:to>
                                        <p:strVal val="visible"/>
                                      </p:to>
                                    </p:set>
                                    <p:animEffect transition="in" filter="fade">
                                      <p:cBhvr>
                                        <p:cTn id="11" dur="500"/>
                                        <p:tgtEl>
                                          <p:spTgt spid="81">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1">
                                            <p:txEl>
                                              <p:pRg st="1" end="1"/>
                                            </p:txEl>
                                          </p:spTgt>
                                        </p:tgtEl>
                                        <p:attrNameLst>
                                          <p:attrName>style.visibility</p:attrName>
                                        </p:attrNameLst>
                                      </p:cBhvr>
                                      <p:to>
                                        <p:strVal val="visible"/>
                                      </p:to>
                                    </p:set>
                                    <p:animEffect transition="in" filter="fade">
                                      <p:cBhvr>
                                        <p:cTn id="15" dur="500"/>
                                        <p:tgtEl>
                                          <p:spTgt spid="81">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1">
                                            <p:txEl>
                                              <p:pRg st="2" end="2"/>
                                            </p:txEl>
                                          </p:spTgt>
                                        </p:tgtEl>
                                        <p:attrNameLst>
                                          <p:attrName>style.visibility</p:attrName>
                                        </p:attrNameLst>
                                      </p:cBhvr>
                                      <p:to>
                                        <p:strVal val="visible"/>
                                      </p:to>
                                    </p:set>
                                    <p:animEffect transition="in" filter="fade">
                                      <p:cBhvr>
                                        <p:cTn id="19" dur="500"/>
                                        <p:tgtEl>
                                          <p:spTgt spid="81">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1">
                                            <p:txEl>
                                              <p:pRg st="3" end="3"/>
                                            </p:txEl>
                                          </p:spTgt>
                                        </p:tgtEl>
                                        <p:attrNameLst>
                                          <p:attrName>style.visibility</p:attrName>
                                        </p:attrNameLst>
                                      </p:cBhvr>
                                      <p:to>
                                        <p:strVal val="visible"/>
                                      </p:to>
                                    </p:set>
                                    <p:animEffect transition="in" filter="fade">
                                      <p:cBhvr>
                                        <p:cTn id="23" dur="500"/>
                                        <p:tgtEl>
                                          <p:spTgt spid="81">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1">
                                            <p:txEl>
                                              <p:pRg st="4" end="4"/>
                                            </p:txEl>
                                          </p:spTgt>
                                        </p:tgtEl>
                                        <p:attrNameLst>
                                          <p:attrName>style.visibility</p:attrName>
                                        </p:attrNameLst>
                                      </p:cBhvr>
                                      <p:to>
                                        <p:strVal val="visible"/>
                                      </p:to>
                                    </p:set>
                                    <p:animEffect transition="in" filter="fade">
                                      <p:cBhvr>
                                        <p:cTn id="27" dur="500"/>
                                        <p:tgtEl>
                                          <p:spTgt spid="81">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1">
                                            <p:txEl>
                                              <p:pRg st="5" end="5"/>
                                            </p:txEl>
                                          </p:spTgt>
                                        </p:tgtEl>
                                        <p:attrNameLst>
                                          <p:attrName>style.visibility</p:attrName>
                                        </p:attrNameLst>
                                      </p:cBhvr>
                                      <p:to>
                                        <p:strVal val="visible"/>
                                      </p:to>
                                    </p:set>
                                    <p:animEffect transition="in" filter="fade">
                                      <p:cBhvr>
                                        <p:cTn id="31" dur="500"/>
                                        <p:tgtEl>
                                          <p:spTgt spid="81">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1">
                                            <p:txEl>
                                              <p:pRg st="6" end="6"/>
                                            </p:txEl>
                                          </p:spTgt>
                                        </p:tgtEl>
                                        <p:attrNameLst>
                                          <p:attrName>style.visibility</p:attrName>
                                        </p:attrNameLst>
                                      </p:cBhvr>
                                      <p:to>
                                        <p:strVal val="visible"/>
                                      </p:to>
                                    </p:set>
                                    <p:animEffect transition="in" filter="fade">
                                      <p:cBhvr>
                                        <p:cTn id="35" dur="500"/>
                                        <p:tgtEl>
                                          <p:spTgt spid="81">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1">
                                            <p:txEl>
                                              <p:pRg st="7" end="7"/>
                                            </p:txEl>
                                          </p:spTgt>
                                        </p:tgtEl>
                                        <p:attrNameLst>
                                          <p:attrName>style.visibility</p:attrName>
                                        </p:attrNameLst>
                                      </p:cBhvr>
                                      <p:to>
                                        <p:strVal val="visible"/>
                                      </p:to>
                                    </p:set>
                                    <p:animEffect transition="in" filter="fade">
                                      <p:cBhvr>
                                        <p:cTn id="39" dur="500"/>
                                        <p:tgtEl>
                                          <p:spTgt spid="81">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81">
                                            <p:txEl>
                                              <p:pRg st="8" end="8"/>
                                            </p:txEl>
                                          </p:spTgt>
                                        </p:tgtEl>
                                        <p:attrNameLst>
                                          <p:attrName>style.visibility</p:attrName>
                                        </p:attrNameLst>
                                      </p:cBhvr>
                                      <p:to>
                                        <p:strVal val="visible"/>
                                      </p:to>
                                    </p:set>
                                    <p:animEffect transition="in" filter="fade">
                                      <p:cBhvr>
                                        <p:cTn id="43" dur="500"/>
                                        <p:tgtEl>
                                          <p:spTgt spid="81">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00"/>
                                        </p:tgtEl>
                                        <p:attrNameLst>
                                          <p:attrName>style.visibility</p:attrName>
                                        </p:attrNameLst>
                                      </p:cBhvr>
                                      <p:to>
                                        <p:strVal val="visible"/>
                                      </p:to>
                                    </p:set>
                                    <p:animEffect transition="in" filter="fade">
                                      <p:cBhvr>
                                        <p:cTn id="47" dur="500"/>
                                        <p:tgtEl>
                                          <p:spTgt spid="100"/>
                                        </p:tgtEl>
                                      </p:cBhvr>
                                    </p:animEffect>
                                  </p:childTnLst>
                                </p:cTn>
                              </p:par>
                              <p:par>
                                <p:cTn id="48" presetID="10" presetClass="entr" presetSubtype="0" fill="hold" nodeType="withEffect">
                                  <p:stCondLst>
                                    <p:cond delay="0"/>
                                  </p:stCondLst>
                                  <p:childTnLst>
                                    <p:set>
                                      <p:cBhvr>
                                        <p:cTn id="49" dur="1" fill="hold">
                                          <p:stCondLst>
                                            <p:cond delay="0"/>
                                          </p:stCondLst>
                                        </p:cTn>
                                        <p:tgtEl>
                                          <p:spTgt spid="101"/>
                                        </p:tgtEl>
                                        <p:attrNameLst>
                                          <p:attrName>style.visibility</p:attrName>
                                        </p:attrNameLst>
                                      </p:cBhvr>
                                      <p:to>
                                        <p:strVal val="visible"/>
                                      </p:to>
                                    </p:set>
                                    <p:animEffect transition="in" filter="fade">
                                      <p:cBhvr>
                                        <p:cTn id="50" dur="500"/>
                                        <p:tgtEl>
                                          <p:spTgt spid="101"/>
                                        </p:tgtEl>
                                      </p:cBhvr>
                                    </p:animEffect>
                                  </p:childTnLst>
                                </p:cTn>
                              </p:par>
                              <p:par>
                                <p:cTn id="51" presetID="10" presetClass="entr" presetSubtype="0" fill="hold" nodeType="withEffect">
                                  <p:stCondLst>
                                    <p:cond delay="0"/>
                                  </p:stCondLst>
                                  <p:childTnLst>
                                    <p:set>
                                      <p:cBhvr>
                                        <p:cTn id="52" dur="1" fill="hold">
                                          <p:stCondLst>
                                            <p:cond delay="0"/>
                                          </p:stCondLst>
                                        </p:cTn>
                                        <p:tgtEl>
                                          <p:spTgt spid="102"/>
                                        </p:tgtEl>
                                        <p:attrNameLst>
                                          <p:attrName>style.visibility</p:attrName>
                                        </p:attrNameLst>
                                      </p:cBhvr>
                                      <p:to>
                                        <p:strVal val="visible"/>
                                      </p:to>
                                    </p:set>
                                    <p:animEffect transition="in" filter="fade">
                                      <p:cBhvr>
                                        <p:cTn id="53" dur="500"/>
                                        <p:tgtEl>
                                          <p:spTgt spid="102"/>
                                        </p:tgtEl>
                                      </p:cBhvr>
                                    </p:animEffect>
                                  </p:childTnLst>
                                </p:cTn>
                              </p:par>
                              <p:par>
                                <p:cTn id="54" presetID="10" presetClass="entr" presetSubtype="0" fill="hold" nodeType="withEffect">
                                  <p:stCondLst>
                                    <p:cond delay="0"/>
                                  </p:stCondLst>
                                  <p:childTnLst>
                                    <p:set>
                                      <p:cBhvr>
                                        <p:cTn id="55" dur="1" fill="hold">
                                          <p:stCondLst>
                                            <p:cond delay="0"/>
                                          </p:stCondLst>
                                        </p:cTn>
                                        <p:tgtEl>
                                          <p:spTgt spid="103"/>
                                        </p:tgtEl>
                                        <p:attrNameLst>
                                          <p:attrName>style.visibility</p:attrName>
                                        </p:attrNameLst>
                                      </p:cBhvr>
                                      <p:to>
                                        <p:strVal val="visible"/>
                                      </p:to>
                                    </p:set>
                                    <p:animEffect transition="in" filter="fade">
                                      <p:cBhvr>
                                        <p:cTn id="56" dur="500"/>
                                        <p:tgtEl>
                                          <p:spTgt spid="103"/>
                                        </p:tgtEl>
                                      </p:cBhvr>
                                    </p:animEffect>
                                  </p:childTnLst>
                                </p:cTn>
                              </p:par>
                              <p:par>
                                <p:cTn id="57" presetID="10" presetClass="entr" presetSubtype="0" fill="hold" nodeType="withEffect">
                                  <p:stCondLst>
                                    <p:cond delay="0"/>
                                  </p:stCondLst>
                                  <p:childTnLst>
                                    <p:set>
                                      <p:cBhvr>
                                        <p:cTn id="58" dur="1" fill="hold">
                                          <p:stCondLst>
                                            <p:cond delay="0"/>
                                          </p:stCondLst>
                                        </p:cTn>
                                        <p:tgtEl>
                                          <p:spTgt spid="104"/>
                                        </p:tgtEl>
                                        <p:attrNameLst>
                                          <p:attrName>style.visibility</p:attrName>
                                        </p:attrNameLst>
                                      </p:cBhvr>
                                      <p:to>
                                        <p:strVal val="visible"/>
                                      </p:to>
                                    </p:set>
                                    <p:animEffect transition="in" filter="fade">
                                      <p:cBhvr>
                                        <p:cTn id="59" dur="500"/>
                                        <p:tgtEl>
                                          <p:spTgt spid="104"/>
                                        </p:tgtEl>
                                      </p:cBhvr>
                                    </p:animEffect>
                                  </p:childTnLst>
                                </p:cTn>
                              </p:par>
                              <p:par>
                                <p:cTn id="60" presetID="10" presetClass="entr" presetSubtype="0" fill="hold" nodeType="withEffect">
                                  <p:stCondLst>
                                    <p:cond delay="0"/>
                                  </p:stCondLst>
                                  <p:childTnLst>
                                    <p:set>
                                      <p:cBhvr>
                                        <p:cTn id="61" dur="1" fill="hold">
                                          <p:stCondLst>
                                            <p:cond delay="0"/>
                                          </p:stCondLst>
                                        </p:cTn>
                                        <p:tgtEl>
                                          <p:spTgt spid="105"/>
                                        </p:tgtEl>
                                        <p:attrNameLst>
                                          <p:attrName>style.visibility</p:attrName>
                                        </p:attrNameLst>
                                      </p:cBhvr>
                                      <p:to>
                                        <p:strVal val="visible"/>
                                      </p:to>
                                    </p:set>
                                    <p:animEffect transition="in" filter="fade">
                                      <p:cBhvr>
                                        <p:cTn id="62"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howcase 2">
  <p:cSld name="Showcase 2">
    <p:spTree>
      <p:nvGrpSpPr>
        <p:cNvPr id="1" name="Shape 853"/>
        <p:cNvGrpSpPr/>
        <p:nvPr/>
      </p:nvGrpSpPr>
      <p:grpSpPr>
        <a:xfrm>
          <a:off x="0" y="0"/>
          <a:ext cx="0" cy="0"/>
          <a:chOff x="0" y="0"/>
          <a:chExt cx="0" cy="0"/>
        </a:xfrm>
      </p:grpSpPr>
      <p:sp>
        <p:nvSpPr>
          <p:cNvPr id="854" name="Google Shape;854;p42"/>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5" name="Google Shape;855;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6" name="Google Shape;856;p42"/>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857" name="Google Shape;857;p42"/>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858" name="Google Shape;858;p42"/>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859" name="Google Shape;859;p42"/>
          <p:cNvGrpSpPr/>
          <p:nvPr/>
        </p:nvGrpSpPr>
        <p:grpSpPr>
          <a:xfrm>
            <a:off x="338952" y="6409324"/>
            <a:ext cx="224082" cy="221156"/>
            <a:chOff x="4328868" y="5502988"/>
            <a:chExt cx="500307" cy="493774"/>
          </a:xfrm>
        </p:grpSpPr>
        <p:sp>
          <p:nvSpPr>
            <p:cNvPr id="860" name="Google Shape;860;p42">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61" name="Google Shape;861;p42">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62" name="Google Shape;862;p42"/>
          <p:cNvGrpSpPr/>
          <p:nvPr/>
        </p:nvGrpSpPr>
        <p:grpSpPr>
          <a:xfrm flipH="1">
            <a:off x="11637433" y="6409324"/>
            <a:ext cx="224082" cy="221156"/>
            <a:chOff x="4328868" y="5502988"/>
            <a:chExt cx="500307" cy="493774"/>
          </a:xfrm>
        </p:grpSpPr>
        <p:sp>
          <p:nvSpPr>
            <p:cNvPr id="863" name="Google Shape;863;p42">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64" name="Google Shape;864;p42">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65" name="Google Shape;865;p42"/>
          <p:cNvGrpSpPr/>
          <p:nvPr/>
        </p:nvGrpSpPr>
        <p:grpSpPr>
          <a:xfrm>
            <a:off x="0" y="6824981"/>
            <a:ext cx="12192000" cy="45719"/>
            <a:chOff x="0" y="6756401"/>
            <a:chExt cx="12192000" cy="114300"/>
          </a:xfrm>
        </p:grpSpPr>
        <p:sp>
          <p:nvSpPr>
            <p:cNvPr id="866" name="Google Shape;866;p4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67" name="Google Shape;867;p4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68" name="Google Shape;868;p4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69" name="Google Shape;869;p4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70" name="Google Shape;870;p4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871" name="Google Shape;871;p42"/>
          <p:cNvGrpSpPr/>
          <p:nvPr/>
        </p:nvGrpSpPr>
        <p:grpSpPr>
          <a:xfrm>
            <a:off x="0" y="0"/>
            <a:ext cx="12192000" cy="45719"/>
            <a:chOff x="0" y="6756401"/>
            <a:chExt cx="12192000" cy="114300"/>
          </a:xfrm>
        </p:grpSpPr>
        <p:sp>
          <p:nvSpPr>
            <p:cNvPr id="872" name="Google Shape;872;p4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73" name="Google Shape;873;p4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74" name="Google Shape;874;p4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75" name="Google Shape;875;p4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76" name="Google Shape;876;p4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877" name="Google Shape;877;p42"/>
          <p:cNvSpPr>
            <a:spLocks noGrp="1"/>
          </p:cNvSpPr>
          <p:nvPr>
            <p:ph type="pic" idx="2"/>
          </p:nvPr>
        </p:nvSpPr>
        <p:spPr>
          <a:xfrm>
            <a:off x="889620" y="1772754"/>
            <a:ext cx="6297959" cy="226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78" name="Google Shape;878;p42"/>
          <p:cNvSpPr>
            <a:spLocks noGrp="1"/>
          </p:cNvSpPr>
          <p:nvPr>
            <p:ph type="pic" idx="3"/>
          </p:nvPr>
        </p:nvSpPr>
        <p:spPr>
          <a:xfrm>
            <a:off x="889621" y="4198350"/>
            <a:ext cx="1980000" cy="198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79" name="Google Shape;879;p42"/>
          <p:cNvSpPr>
            <a:spLocks noGrp="1"/>
          </p:cNvSpPr>
          <p:nvPr>
            <p:ph type="pic" idx="4"/>
          </p:nvPr>
        </p:nvSpPr>
        <p:spPr>
          <a:xfrm>
            <a:off x="3048600" y="4198350"/>
            <a:ext cx="1980000" cy="198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80" name="Google Shape;880;p42"/>
          <p:cNvSpPr>
            <a:spLocks noGrp="1"/>
          </p:cNvSpPr>
          <p:nvPr>
            <p:ph type="pic" idx="5"/>
          </p:nvPr>
        </p:nvSpPr>
        <p:spPr>
          <a:xfrm>
            <a:off x="5207579" y="4198350"/>
            <a:ext cx="1980000" cy="198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54"/>
                                        </p:tgtEl>
                                        <p:attrNameLst>
                                          <p:attrName>style.visibility</p:attrName>
                                        </p:attrNameLst>
                                      </p:cBhvr>
                                      <p:to>
                                        <p:strVal val="visible"/>
                                      </p:to>
                                    </p:set>
                                    <p:animEffect transition="in" filter="fade">
                                      <p:cBhvr>
                                        <p:cTn id="7" dur="500"/>
                                        <p:tgtEl>
                                          <p:spTgt spid="85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58">
                                            <p:txEl>
                                              <p:pRg st="0" end="0"/>
                                            </p:txEl>
                                          </p:spTgt>
                                        </p:tgtEl>
                                        <p:attrNameLst>
                                          <p:attrName>style.visibility</p:attrName>
                                        </p:attrNameLst>
                                      </p:cBhvr>
                                      <p:to>
                                        <p:strVal val="visible"/>
                                      </p:to>
                                    </p:set>
                                    <p:animEffect transition="in" filter="fade">
                                      <p:cBhvr>
                                        <p:cTn id="11" dur="500"/>
                                        <p:tgtEl>
                                          <p:spTgt spid="858">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58">
                                            <p:txEl>
                                              <p:pRg st="1" end="1"/>
                                            </p:txEl>
                                          </p:spTgt>
                                        </p:tgtEl>
                                        <p:attrNameLst>
                                          <p:attrName>style.visibility</p:attrName>
                                        </p:attrNameLst>
                                      </p:cBhvr>
                                      <p:to>
                                        <p:strVal val="visible"/>
                                      </p:to>
                                    </p:set>
                                    <p:animEffect transition="in" filter="fade">
                                      <p:cBhvr>
                                        <p:cTn id="15" dur="500"/>
                                        <p:tgtEl>
                                          <p:spTgt spid="858">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58">
                                            <p:txEl>
                                              <p:pRg st="2" end="2"/>
                                            </p:txEl>
                                          </p:spTgt>
                                        </p:tgtEl>
                                        <p:attrNameLst>
                                          <p:attrName>style.visibility</p:attrName>
                                        </p:attrNameLst>
                                      </p:cBhvr>
                                      <p:to>
                                        <p:strVal val="visible"/>
                                      </p:to>
                                    </p:set>
                                    <p:animEffect transition="in" filter="fade">
                                      <p:cBhvr>
                                        <p:cTn id="19" dur="500"/>
                                        <p:tgtEl>
                                          <p:spTgt spid="858">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58">
                                            <p:txEl>
                                              <p:pRg st="3" end="3"/>
                                            </p:txEl>
                                          </p:spTgt>
                                        </p:tgtEl>
                                        <p:attrNameLst>
                                          <p:attrName>style.visibility</p:attrName>
                                        </p:attrNameLst>
                                      </p:cBhvr>
                                      <p:to>
                                        <p:strVal val="visible"/>
                                      </p:to>
                                    </p:set>
                                    <p:animEffect transition="in" filter="fade">
                                      <p:cBhvr>
                                        <p:cTn id="23" dur="500"/>
                                        <p:tgtEl>
                                          <p:spTgt spid="858">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58">
                                            <p:txEl>
                                              <p:pRg st="4" end="4"/>
                                            </p:txEl>
                                          </p:spTgt>
                                        </p:tgtEl>
                                        <p:attrNameLst>
                                          <p:attrName>style.visibility</p:attrName>
                                        </p:attrNameLst>
                                      </p:cBhvr>
                                      <p:to>
                                        <p:strVal val="visible"/>
                                      </p:to>
                                    </p:set>
                                    <p:animEffect transition="in" filter="fade">
                                      <p:cBhvr>
                                        <p:cTn id="27" dur="500"/>
                                        <p:tgtEl>
                                          <p:spTgt spid="858">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58">
                                            <p:txEl>
                                              <p:pRg st="5" end="5"/>
                                            </p:txEl>
                                          </p:spTgt>
                                        </p:tgtEl>
                                        <p:attrNameLst>
                                          <p:attrName>style.visibility</p:attrName>
                                        </p:attrNameLst>
                                      </p:cBhvr>
                                      <p:to>
                                        <p:strVal val="visible"/>
                                      </p:to>
                                    </p:set>
                                    <p:animEffect transition="in" filter="fade">
                                      <p:cBhvr>
                                        <p:cTn id="31" dur="500"/>
                                        <p:tgtEl>
                                          <p:spTgt spid="858">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58">
                                            <p:txEl>
                                              <p:pRg st="6" end="6"/>
                                            </p:txEl>
                                          </p:spTgt>
                                        </p:tgtEl>
                                        <p:attrNameLst>
                                          <p:attrName>style.visibility</p:attrName>
                                        </p:attrNameLst>
                                      </p:cBhvr>
                                      <p:to>
                                        <p:strVal val="visible"/>
                                      </p:to>
                                    </p:set>
                                    <p:animEffect transition="in" filter="fade">
                                      <p:cBhvr>
                                        <p:cTn id="35" dur="500"/>
                                        <p:tgtEl>
                                          <p:spTgt spid="858">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58">
                                            <p:txEl>
                                              <p:pRg st="7" end="7"/>
                                            </p:txEl>
                                          </p:spTgt>
                                        </p:tgtEl>
                                        <p:attrNameLst>
                                          <p:attrName>style.visibility</p:attrName>
                                        </p:attrNameLst>
                                      </p:cBhvr>
                                      <p:to>
                                        <p:strVal val="visible"/>
                                      </p:to>
                                    </p:set>
                                    <p:animEffect transition="in" filter="fade">
                                      <p:cBhvr>
                                        <p:cTn id="39" dur="500"/>
                                        <p:tgtEl>
                                          <p:spTgt spid="858">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858">
                                            <p:txEl>
                                              <p:pRg st="8" end="8"/>
                                            </p:txEl>
                                          </p:spTgt>
                                        </p:tgtEl>
                                        <p:attrNameLst>
                                          <p:attrName>style.visibility</p:attrName>
                                        </p:attrNameLst>
                                      </p:cBhvr>
                                      <p:to>
                                        <p:strVal val="visible"/>
                                      </p:to>
                                    </p:set>
                                    <p:animEffect transition="in" filter="fade">
                                      <p:cBhvr>
                                        <p:cTn id="43" dur="500"/>
                                        <p:tgtEl>
                                          <p:spTgt spid="858">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877"/>
                                        </p:tgtEl>
                                        <p:attrNameLst>
                                          <p:attrName>style.visibility</p:attrName>
                                        </p:attrNameLst>
                                      </p:cBhvr>
                                      <p:to>
                                        <p:strVal val="visible"/>
                                      </p:to>
                                    </p:set>
                                    <p:animEffect transition="in" filter="fade">
                                      <p:cBhvr>
                                        <p:cTn id="47" dur="500"/>
                                        <p:tgtEl>
                                          <p:spTgt spid="877"/>
                                        </p:tgtEl>
                                      </p:cBhvr>
                                    </p:animEffect>
                                  </p:childTnLst>
                                </p:cTn>
                              </p:par>
                              <p:par>
                                <p:cTn id="48" presetID="10" presetClass="entr" presetSubtype="0" fill="hold" nodeType="withEffect">
                                  <p:stCondLst>
                                    <p:cond delay="0"/>
                                  </p:stCondLst>
                                  <p:childTnLst>
                                    <p:set>
                                      <p:cBhvr>
                                        <p:cTn id="49" dur="1" fill="hold">
                                          <p:stCondLst>
                                            <p:cond delay="0"/>
                                          </p:stCondLst>
                                        </p:cTn>
                                        <p:tgtEl>
                                          <p:spTgt spid="878"/>
                                        </p:tgtEl>
                                        <p:attrNameLst>
                                          <p:attrName>style.visibility</p:attrName>
                                        </p:attrNameLst>
                                      </p:cBhvr>
                                      <p:to>
                                        <p:strVal val="visible"/>
                                      </p:to>
                                    </p:set>
                                    <p:animEffect transition="in" filter="fade">
                                      <p:cBhvr>
                                        <p:cTn id="50" dur="500"/>
                                        <p:tgtEl>
                                          <p:spTgt spid="878"/>
                                        </p:tgtEl>
                                      </p:cBhvr>
                                    </p:animEffect>
                                  </p:childTnLst>
                                </p:cTn>
                              </p:par>
                              <p:par>
                                <p:cTn id="51" presetID="10" presetClass="entr" presetSubtype="0" fill="hold" nodeType="withEffect">
                                  <p:stCondLst>
                                    <p:cond delay="0"/>
                                  </p:stCondLst>
                                  <p:childTnLst>
                                    <p:set>
                                      <p:cBhvr>
                                        <p:cTn id="52" dur="1" fill="hold">
                                          <p:stCondLst>
                                            <p:cond delay="0"/>
                                          </p:stCondLst>
                                        </p:cTn>
                                        <p:tgtEl>
                                          <p:spTgt spid="879"/>
                                        </p:tgtEl>
                                        <p:attrNameLst>
                                          <p:attrName>style.visibility</p:attrName>
                                        </p:attrNameLst>
                                      </p:cBhvr>
                                      <p:to>
                                        <p:strVal val="visible"/>
                                      </p:to>
                                    </p:set>
                                    <p:animEffect transition="in" filter="fade">
                                      <p:cBhvr>
                                        <p:cTn id="53" dur="500"/>
                                        <p:tgtEl>
                                          <p:spTgt spid="879"/>
                                        </p:tgtEl>
                                      </p:cBhvr>
                                    </p:animEffect>
                                  </p:childTnLst>
                                </p:cTn>
                              </p:par>
                              <p:par>
                                <p:cTn id="54" presetID="10" presetClass="entr" presetSubtype="0" fill="hold" nodeType="withEffect">
                                  <p:stCondLst>
                                    <p:cond delay="0"/>
                                  </p:stCondLst>
                                  <p:childTnLst>
                                    <p:set>
                                      <p:cBhvr>
                                        <p:cTn id="55" dur="1" fill="hold">
                                          <p:stCondLst>
                                            <p:cond delay="0"/>
                                          </p:stCondLst>
                                        </p:cTn>
                                        <p:tgtEl>
                                          <p:spTgt spid="880"/>
                                        </p:tgtEl>
                                        <p:attrNameLst>
                                          <p:attrName>style.visibility</p:attrName>
                                        </p:attrNameLst>
                                      </p:cBhvr>
                                      <p:to>
                                        <p:strVal val="visible"/>
                                      </p:to>
                                    </p:set>
                                    <p:animEffect transition="in" filter="fade">
                                      <p:cBhvr>
                                        <p:cTn id="56" dur="500"/>
                                        <p:tgtEl>
                                          <p:spTgt spid="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ortfolio 2">
  <p:cSld name="Portfolio 2">
    <p:spTree>
      <p:nvGrpSpPr>
        <p:cNvPr id="1" name="Shape 881"/>
        <p:cNvGrpSpPr/>
        <p:nvPr/>
      </p:nvGrpSpPr>
      <p:grpSpPr>
        <a:xfrm>
          <a:off x="0" y="0"/>
          <a:ext cx="0" cy="0"/>
          <a:chOff x="0" y="0"/>
          <a:chExt cx="0" cy="0"/>
        </a:xfrm>
      </p:grpSpPr>
      <p:sp>
        <p:nvSpPr>
          <p:cNvPr id="882" name="Google Shape;882;p43"/>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3" name="Google Shape;883;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4" name="Google Shape;884;p43"/>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885" name="Google Shape;885;p43"/>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886" name="Google Shape;886;p43"/>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887" name="Google Shape;887;p43"/>
          <p:cNvGrpSpPr/>
          <p:nvPr/>
        </p:nvGrpSpPr>
        <p:grpSpPr>
          <a:xfrm>
            <a:off x="338952" y="6409324"/>
            <a:ext cx="224082" cy="221156"/>
            <a:chOff x="4328868" y="5502988"/>
            <a:chExt cx="500307" cy="493774"/>
          </a:xfrm>
        </p:grpSpPr>
        <p:sp>
          <p:nvSpPr>
            <p:cNvPr id="888" name="Google Shape;888;p43">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89" name="Google Shape;889;p43">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90" name="Google Shape;890;p43"/>
          <p:cNvGrpSpPr/>
          <p:nvPr/>
        </p:nvGrpSpPr>
        <p:grpSpPr>
          <a:xfrm flipH="1">
            <a:off x="11637433" y="6409324"/>
            <a:ext cx="224082" cy="221156"/>
            <a:chOff x="4328868" y="5502988"/>
            <a:chExt cx="500307" cy="493774"/>
          </a:xfrm>
        </p:grpSpPr>
        <p:sp>
          <p:nvSpPr>
            <p:cNvPr id="891" name="Google Shape;891;p43">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92" name="Google Shape;892;p43">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93" name="Google Shape;893;p43"/>
          <p:cNvGrpSpPr/>
          <p:nvPr/>
        </p:nvGrpSpPr>
        <p:grpSpPr>
          <a:xfrm>
            <a:off x="0" y="6824981"/>
            <a:ext cx="12192000" cy="45719"/>
            <a:chOff x="0" y="6756401"/>
            <a:chExt cx="12192000" cy="114300"/>
          </a:xfrm>
        </p:grpSpPr>
        <p:sp>
          <p:nvSpPr>
            <p:cNvPr id="894" name="Google Shape;894;p4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95" name="Google Shape;895;p4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96" name="Google Shape;896;p4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97" name="Google Shape;897;p4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98" name="Google Shape;898;p4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899" name="Google Shape;899;p43"/>
          <p:cNvGrpSpPr/>
          <p:nvPr/>
        </p:nvGrpSpPr>
        <p:grpSpPr>
          <a:xfrm>
            <a:off x="0" y="0"/>
            <a:ext cx="12192000" cy="45719"/>
            <a:chOff x="0" y="6756401"/>
            <a:chExt cx="12192000" cy="114300"/>
          </a:xfrm>
        </p:grpSpPr>
        <p:sp>
          <p:nvSpPr>
            <p:cNvPr id="900" name="Google Shape;900;p4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01" name="Google Shape;901;p4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02" name="Google Shape;902;p4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03" name="Google Shape;903;p4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04" name="Google Shape;904;p4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905" name="Google Shape;905;p43"/>
          <p:cNvSpPr>
            <a:spLocks noGrp="1"/>
          </p:cNvSpPr>
          <p:nvPr>
            <p:ph type="pic" idx="2"/>
          </p:nvPr>
        </p:nvSpPr>
        <p:spPr>
          <a:xfrm>
            <a:off x="559088" y="1867131"/>
            <a:ext cx="2520000" cy="378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06" name="Google Shape;906;p43"/>
          <p:cNvSpPr>
            <a:spLocks noGrp="1"/>
          </p:cNvSpPr>
          <p:nvPr>
            <p:ph type="pic" idx="3"/>
          </p:nvPr>
        </p:nvSpPr>
        <p:spPr>
          <a:xfrm>
            <a:off x="3398313" y="1867131"/>
            <a:ext cx="2520000" cy="378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07" name="Google Shape;907;p43"/>
          <p:cNvSpPr>
            <a:spLocks noGrp="1"/>
          </p:cNvSpPr>
          <p:nvPr>
            <p:ph type="pic" idx="4"/>
          </p:nvPr>
        </p:nvSpPr>
        <p:spPr>
          <a:xfrm>
            <a:off x="6273141" y="1867131"/>
            <a:ext cx="2520000" cy="378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08" name="Google Shape;908;p43"/>
          <p:cNvSpPr>
            <a:spLocks noGrp="1"/>
          </p:cNvSpPr>
          <p:nvPr>
            <p:ph type="pic" idx="5"/>
          </p:nvPr>
        </p:nvSpPr>
        <p:spPr>
          <a:xfrm>
            <a:off x="9112366" y="1867131"/>
            <a:ext cx="2520000" cy="378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82"/>
                                        </p:tgtEl>
                                        <p:attrNameLst>
                                          <p:attrName>style.visibility</p:attrName>
                                        </p:attrNameLst>
                                      </p:cBhvr>
                                      <p:to>
                                        <p:strVal val="visible"/>
                                      </p:to>
                                    </p:set>
                                    <p:animEffect transition="in" filter="fade">
                                      <p:cBhvr>
                                        <p:cTn id="7" dur="500"/>
                                        <p:tgtEl>
                                          <p:spTgt spid="88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86">
                                            <p:txEl>
                                              <p:pRg st="0" end="0"/>
                                            </p:txEl>
                                          </p:spTgt>
                                        </p:tgtEl>
                                        <p:attrNameLst>
                                          <p:attrName>style.visibility</p:attrName>
                                        </p:attrNameLst>
                                      </p:cBhvr>
                                      <p:to>
                                        <p:strVal val="visible"/>
                                      </p:to>
                                    </p:set>
                                    <p:animEffect transition="in" filter="fade">
                                      <p:cBhvr>
                                        <p:cTn id="11" dur="500"/>
                                        <p:tgtEl>
                                          <p:spTgt spid="886">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86">
                                            <p:txEl>
                                              <p:pRg st="1" end="1"/>
                                            </p:txEl>
                                          </p:spTgt>
                                        </p:tgtEl>
                                        <p:attrNameLst>
                                          <p:attrName>style.visibility</p:attrName>
                                        </p:attrNameLst>
                                      </p:cBhvr>
                                      <p:to>
                                        <p:strVal val="visible"/>
                                      </p:to>
                                    </p:set>
                                    <p:animEffect transition="in" filter="fade">
                                      <p:cBhvr>
                                        <p:cTn id="15" dur="500"/>
                                        <p:tgtEl>
                                          <p:spTgt spid="886">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86">
                                            <p:txEl>
                                              <p:pRg st="2" end="2"/>
                                            </p:txEl>
                                          </p:spTgt>
                                        </p:tgtEl>
                                        <p:attrNameLst>
                                          <p:attrName>style.visibility</p:attrName>
                                        </p:attrNameLst>
                                      </p:cBhvr>
                                      <p:to>
                                        <p:strVal val="visible"/>
                                      </p:to>
                                    </p:set>
                                    <p:animEffect transition="in" filter="fade">
                                      <p:cBhvr>
                                        <p:cTn id="19" dur="500"/>
                                        <p:tgtEl>
                                          <p:spTgt spid="886">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86">
                                            <p:txEl>
                                              <p:pRg st="3" end="3"/>
                                            </p:txEl>
                                          </p:spTgt>
                                        </p:tgtEl>
                                        <p:attrNameLst>
                                          <p:attrName>style.visibility</p:attrName>
                                        </p:attrNameLst>
                                      </p:cBhvr>
                                      <p:to>
                                        <p:strVal val="visible"/>
                                      </p:to>
                                    </p:set>
                                    <p:animEffect transition="in" filter="fade">
                                      <p:cBhvr>
                                        <p:cTn id="23" dur="500"/>
                                        <p:tgtEl>
                                          <p:spTgt spid="886">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86">
                                            <p:txEl>
                                              <p:pRg st="4" end="4"/>
                                            </p:txEl>
                                          </p:spTgt>
                                        </p:tgtEl>
                                        <p:attrNameLst>
                                          <p:attrName>style.visibility</p:attrName>
                                        </p:attrNameLst>
                                      </p:cBhvr>
                                      <p:to>
                                        <p:strVal val="visible"/>
                                      </p:to>
                                    </p:set>
                                    <p:animEffect transition="in" filter="fade">
                                      <p:cBhvr>
                                        <p:cTn id="27" dur="500"/>
                                        <p:tgtEl>
                                          <p:spTgt spid="886">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86">
                                            <p:txEl>
                                              <p:pRg st="5" end="5"/>
                                            </p:txEl>
                                          </p:spTgt>
                                        </p:tgtEl>
                                        <p:attrNameLst>
                                          <p:attrName>style.visibility</p:attrName>
                                        </p:attrNameLst>
                                      </p:cBhvr>
                                      <p:to>
                                        <p:strVal val="visible"/>
                                      </p:to>
                                    </p:set>
                                    <p:animEffect transition="in" filter="fade">
                                      <p:cBhvr>
                                        <p:cTn id="31" dur="500"/>
                                        <p:tgtEl>
                                          <p:spTgt spid="886">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86">
                                            <p:txEl>
                                              <p:pRg st="6" end="6"/>
                                            </p:txEl>
                                          </p:spTgt>
                                        </p:tgtEl>
                                        <p:attrNameLst>
                                          <p:attrName>style.visibility</p:attrName>
                                        </p:attrNameLst>
                                      </p:cBhvr>
                                      <p:to>
                                        <p:strVal val="visible"/>
                                      </p:to>
                                    </p:set>
                                    <p:animEffect transition="in" filter="fade">
                                      <p:cBhvr>
                                        <p:cTn id="35" dur="500"/>
                                        <p:tgtEl>
                                          <p:spTgt spid="886">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86">
                                            <p:txEl>
                                              <p:pRg st="7" end="7"/>
                                            </p:txEl>
                                          </p:spTgt>
                                        </p:tgtEl>
                                        <p:attrNameLst>
                                          <p:attrName>style.visibility</p:attrName>
                                        </p:attrNameLst>
                                      </p:cBhvr>
                                      <p:to>
                                        <p:strVal val="visible"/>
                                      </p:to>
                                    </p:set>
                                    <p:animEffect transition="in" filter="fade">
                                      <p:cBhvr>
                                        <p:cTn id="39" dur="500"/>
                                        <p:tgtEl>
                                          <p:spTgt spid="886">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886">
                                            <p:txEl>
                                              <p:pRg st="8" end="8"/>
                                            </p:txEl>
                                          </p:spTgt>
                                        </p:tgtEl>
                                        <p:attrNameLst>
                                          <p:attrName>style.visibility</p:attrName>
                                        </p:attrNameLst>
                                      </p:cBhvr>
                                      <p:to>
                                        <p:strVal val="visible"/>
                                      </p:to>
                                    </p:set>
                                    <p:animEffect transition="in" filter="fade">
                                      <p:cBhvr>
                                        <p:cTn id="43" dur="500"/>
                                        <p:tgtEl>
                                          <p:spTgt spid="886">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905"/>
                                        </p:tgtEl>
                                        <p:attrNameLst>
                                          <p:attrName>style.visibility</p:attrName>
                                        </p:attrNameLst>
                                      </p:cBhvr>
                                      <p:to>
                                        <p:strVal val="visible"/>
                                      </p:to>
                                    </p:set>
                                    <p:animEffect transition="in" filter="fade">
                                      <p:cBhvr>
                                        <p:cTn id="47" dur="750"/>
                                        <p:tgtEl>
                                          <p:spTgt spid="905"/>
                                        </p:tgtEl>
                                      </p:cBhvr>
                                    </p:animEffect>
                                  </p:childTnLst>
                                </p:cTn>
                              </p:par>
                              <p:par>
                                <p:cTn id="48" presetID="10" presetClass="entr" presetSubtype="0" fill="hold" nodeType="withEffect">
                                  <p:stCondLst>
                                    <p:cond delay="0"/>
                                  </p:stCondLst>
                                  <p:childTnLst>
                                    <p:set>
                                      <p:cBhvr>
                                        <p:cTn id="49" dur="1" fill="hold">
                                          <p:stCondLst>
                                            <p:cond delay="0"/>
                                          </p:stCondLst>
                                        </p:cTn>
                                        <p:tgtEl>
                                          <p:spTgt spid="906"/>
                                        </p:tgtEl>
                                        <p:attrNameLst>
                                          <p:attrName>style.visibility</p:attrName>
                                        </p:attrNameLst>
                                      </p:cBhvr>
                                      <p:to>
                                        <p:strVal val="visible"/>
                                      </p:to>
                                    </p:set>
                                    <p:animEffect transition="in" filter="fade">
                                      <p:cBhvr>
                                        <p:cTn id="50" dur="750"/>
                                        <p:tgtEl>
                                          <p:spTgt spid="906"/>
                                        </p:tgtEl>
                                      </p:cBhvr>
                                    </p:animEffect>
                                  </p:childTnLst>
                                </p:cTn>
                              </p:par>
                              <p:par>
                                <p:cTn id="51" presetID="10" presetClass="entr" presetSubtype="0" fill="hold" nodeType="withEffect">
                                  <p:stCondLst>
                                    <p:cond delay="0"/>
                                  </p:stCondLst>
                                  <p:childTnLst>
                                    <p:set>
                                      <p:cBhvr>
                                        <p:cTn id="52" dur="1" fill="hold">
                                          <p:stCondLst>
                                            <p:cond delay="0"/>
                                          </p:stCondLst>
                                        </p:cTn>
                                        <p:tgtEl>
                                          <p:spTgt spid="907"/>
                                        </p:tgtEl>
                                        <p:attrNameLst>
                                          <p:attrName>style.visibility</p:attrName>
                                        </p:attrNameLst>
                                      </p:cBhvr>
                                      <p:to>
                                        <p:strVal val="visible"/>
                                      </p:to>
                                    </p:set>
                                    <p:animEffect transition="in" filter="fade">
                                      <p:cBhvr>
                                        <p:cTn id="53" dur="750"/>
                                        <p:tgtEl>
                                          <p:spTgt spid="907"/>
                                        </p:tgtEl>
                                      </p:cBhvr>
                                    </p:animEffect>
                                  </p:childTnLst>
                                </p:cTn>
                              </p:par>
                              <p:par>
                                <p:cTn id="54" presetID="10" presetClass="entr" presetSubtype="0" fill="hold" nodeType="withEffect">
                                  <p:stCondLst>
                                    <p:cond delay="0"/>
                                  </p:stCondLst>
                                  <p:childTnLst>
                                    <p:set>
                                      <p:cBhvr>
                                        <p:cTn id="55" dur="1" fill="hold">
                                          <p:stCondLst>
                                            <p:cond delay="0"/>
                                          </p:stCondLst>
                                        </p:cTn>
                                        <p:tgtEl>
                                          <p:spTgt spid="908"/>
                                        </p:tgtEl>
                                        <p:attrNameLst>
                                          <p:attrName>style.visibility</p:attrName>
                                        </p:attrNameLst>
                                      </p:cBhvr>
                                      <p:to>
                                        <p:strVal val="visible"/>
                                      </p:to>
                                    </p:set>
                                    <p:animEffect transition="in" filter="fade">
                                      <p:cBhvr>
                                        <p:cTn id="56" dur="750"/>
                                        <p:tgtEl>
                                          <p:spTgt spid="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733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howcase 3">
  <p:cSld name="Showcase 3">
    <p:spTree>
      <p:nvGrpSpPr>
        <p:cNvPr id="1" name="Shape 909"/>
        <p:cNvGrpSpPr/>
        <p:nvPr/>
      </p:nvGrpSpPr>
      <p:grpSpPr>
        <a:xfrm>
          <a:off x="0" y="0"/>
          <a:ext cx="0" cy="0"/>
          <a:chOff x="0" y="0"/>
          <a:chExt cx="0" cy="0"/>
        </a:xfrm>
      </p:grpSpPr>
      <p:sp>
        <p:nvSpPr>
          <p:cNvPr id="910" name="Google Shape;910;p44"/>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1" name="Google Shape;911;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2" name="Google Shape;912;p44"/>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913" name="Google Shape;913;p44"/>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914" name="Google Shape;914;p44"/>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915" name="Google Shape;915;p44"/>
          <p:cNvGrpSpPr/>
          <p:nvPr/>
        </p:nvGrpSpPr>
        <p:grpSpPr>
          <a:xfrm>
            <a:off x="338952" y="6409324"/>
            <a:ext cx="224082" cy="221156"/>
            <a:chOff x="4328868" y="5502988"/>
            <a:chExt cx="500307" cy="493774"/>
          </a:xfrm>
        </p:grpSpPr>
        <p:sp>
          <p:nvSpPr>
            <p:cNvPr id="916" name="Google Shape;916;p44">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917" name="Google Shape;917;p44">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918" name="Google Shape;918;p44"/>
          <p:cNvGrpSpPr/>
          <p:nvPr/>
        </p:nvGrpSpPr>
        <p:grpSpPr>
          <a:xfrm flipH="1">
            <a:off x="11637433" y="6409324"/>
            <a:ext cx="224082" cy="221156"/>
            <a:chOff x="4328868" y="5502988"/>
            <a:chExt cx="500307" cy="493774"/>
          </a:xfrm>
        </p:grpSpPr>
        <p:sp>
          <p:nvSpPr>
            <p:cNvPr id="919" name="Google Shape;919;p44">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920" name="Google Shape;920;p44">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921" name="Google Shape;921;p44"/>
          <p:cNvGrpSpPr/>
          <p:nvPr/>
        </p:nvGrpSpPr>
        <p:grpSpPr>
          <a:xfrm>
            <a:off x="0" y="6824981"/>
            <a:ext cx="12192000" cy="45719"/>
            <a:chOff x="0" y="6756401"/>
            <a:chExt cx="12192000" cy="114300"/>
          </a:xfrm>
        </p:grpSpPr>
        <p:sp>
          <p:nvSpPr>
            <p:cNvPr id="922" name="Google Shape;922;p44"/>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23" name="Google Shape;923;p44"/>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24" name="Google Shape;924;p44"/>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25" name="Google Shape;925;p44"/>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26" name="Google Shape;926;p44"/>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927" name="Google Shape;927;p44"/>
          <p:cNvGrpSpPr/>
          <p:nvPr/>
        </p:nvGrpSpPr>
        <p:grpSpPr>
          <a:xfrm>
            <a:off x="0" y="0"/>
            <a:ext cx="12192000" cy="45719"/>
            <a:chOff x="0" y="6756401"/>
            <a:chExt cx="12192000" cy="114300"/>
          </a:xfrm>
        </p:grpSpPr>
        <p:sp>
          <p:nvSpPr>
            <p:cNvPr id="928" name="Google Shape;928;p44"/>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29" name="Google Shape;929;p44"/>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30" name="Google Shape;930;p44"/>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31" name="Google Shape;931;p44"/>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32" name="Google Shape;932;p44"/>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933" name="Google Shape;933;p44"/>
          <p:cNvSpPr>
            <a:spLocks noGrp="1"/>
          </p:cNvSpPr>
          <p:nvPr>
            <p:ph type="pic" idx="2"/>
          </p:nvPr>
        </p:nvSpPr>
        <p:spPr>
          <a:xfrm>
            <a:off x="597187" y="1867132"/>
            <a:ext cx="5803613" cy="262443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34" name="Google Shape;934;p44"/>
          <p:cNvSpPr>
            <a:spLocks noGrp="1"/>
          </p:cNvSpPr>
          <p:nvPr>
            <p:ph type="pic" idx="3"/>
          </p:nvPr>
        </p:nvSpPr>
        <p:spPr>
          <a:xfrm>
            <a:off x="592667" y="4586749"/>
            <a:ext cx="2124000" cy="15643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35" name="Google Shape;935;p44"/>
          <p:cNvSpPr>
            <a:spLocks noGrp="1"/>
          </p:cNvSpPr>
          <p:nvPr>
            <p:ph type="pic" idx="4"/>
          </p:nvPr>
        </p:nvSpPr>
        <p:spPr>
          <a:xfrm>
            <a:off x="2819133" y="4586749"/>
            <a:ext cx="2124000" cy="15643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36" name="Google Shape;936;p44"/>
          <p:cNvSpPr>
            <a:spLocks noGrp="1"/>
          </p:cNvSpPr>
          <p:nvPr>
            <p:ph type="pic" idx="5"/>
          </p:nvPr>
        </p:nvSpPr>
        <p:spPr>
          <a:xfrm>
            <a:off x="5045599" y="4586749"/>
            <a:ext cx="2124000" cy="15643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37" name="Google Shape;937;p44"/>
          <p:cNvSpPr>
            <a:spLocks noGrp="1"/>
          </p:cNvSpPr>
          <p:nvPr>
            <p:ph type="pic" idx="6"/>
          </p:nvPr>
        </p:nvSpPr>
        <p:spPr>
          <a:xfrm>
            <a:off x="7272065" y="4607384"/>
            <a:ext cx="2124000" cy="15643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38" name="Google Shape;938;p44"/>
          <p:cNvSpPr>
            <a:spLocks noGrp="1"/>
          </p:cNvSpPr>
          <p:nvPr>
            <p:ph type="pic" idx="7"/>
          </p:nvPr>
        </p:nvSpPr>
        <p:spPr>
          <a:xfrm>
            <a:off x="9498531" y="4607384"/>
            <a:ext cx="2124000" cy="15643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10"/>
                                        </p:tgtEl>
                                        <p:attrNameLst>
                                          <p:attrName>style.visibility</p:attrName>
                                        </p:attrNameLst>
                                      </p:cBhvr>
                                      <p:to>
                                        <p:strVal val="visible"/>
                                      </p:to>
                                    </p:set>
                                    <p:animEffect transition="in" filter="fade">
                                      <p:cBhvr>
                                        <p:cTn id="7" dur="500"/>
                                        <p:tgtEl>
                                          <p:spTgt spid="9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14">
                                            <p:txEl>
                                              <p:pRg st="0" end="0"/>
                                            </p:txEl>
                                          </p:spTgt>
                                        </p:tgtEl>
                                        <p:attrNameLst>
                                          <p:attrName>style.visibility</p:attrName>
                                        </p:attrNameLst>
                                      </p:cBhvr>
                                      <p:to>
                                        <p:strVal val="visible"/>
                                      </p:to>
                                    </p:set>
                                    <p:animEffect transition="in" filter="fade">
                                      <p:cBhvr>
                                        <p:cTn id="11" dur="500"/>
                                        <p:tgtEl>
                                          <p:spTgt spid="91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14">
                                            <p:txEl>
                                              <p:pRg st="1" end="1"/>
                                            </p:txEl>
                                          </p:spTgt>
                                        </p:tgtEl>
                                        <p:attrNameLst>
                                          <p:attrName>style.visibility</p:attrName>
                                        </p:attrNameLst>
                                      </p:cBhvr>
                                      <p:to>
                                        <p:strVal val="visible"/>
                                      </p:to>
                                    </p:set>
                                    <p:animEffect transition="in" filter="fade">
                                      <p:cBhvr>
                                        <p:cTn id="15" dur="500"/>
                                        <p:tgtEl>
                                          <p:spTgt spid="91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14">
                                            <p:txEl>
                                              <p:pRg st="2" end="2"/>
                                            </p:txEl>
                                          </p:spTgt>
                                        </p:tgtEl>
                                        <p:attrNameLst>
                                          <p:attrName>style.visibility</p:attrName>
                                        </p:attrNameLst>
                                      </p:cBhvr>
                                      <p:to>
                                        <p:strVal val="visible"/>
                                      </p:to>
                                    </p:set>
                                    <p:animEffect transition="in" filter="fade">
                                      <p:cBhvr>
                                        <p:cTn id="19" dur="500"/>
                                        <p:tgtEl>
                                          <p:spTgt spid="91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14">
                                            <p:txEl>
                                              <p:pRg st="3" end="3"/>
                                            </p:txEl>
                                          </p:spTgt>
                                        </p:tgtEl>
                                        <p:attrNameLst>
                                          <p:attrName>style.visibility</p:attrName>
                                        </p:attrNameLst>
                                      </p:cBhvr>
                                      <p:to>
                                        <p:strVal val="visible"/>
                                      </p:to>
                                    </p:set>
                                    <p:animEffect transition="in" filter="fade">
                                      <p:cBhvr>
                                        <p:cTn id="23" dur="500"/>
                                        <p:tgtEl>
                                          <p:spTgt spid="91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14">
                                            <p:txEl>
                                              <p:pRg st="4" end="4"/>
                                            </p:txEl>
                                          </p:spTgt>
                                        </p:tgtEl>
                                        <p:attrNameLst>
                                          <p:attrName>style.visibility</p:attrName>
                                        </p:attrNameLst>
                                      </p:cBhvr>
                                      <p:to>
                                        <p:strVal val="visible"/>
                                      </p:to>
                                    </p:set>
                                    <p:animEffect transition="in" filter="fade">
                                      <p:cBhvr>
                                        <p:cTn id="27" dur="500"/>
                                        <p:tgtEl>
                                          <p:spTgt spid="91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914">
                                            <p:txEl>
                                              <p:pRg st="5" end="5"/>
                                            </p:txEl>
                                          </p:spTgt>
                                        </p:tgtEl>
                                        <p:attrNameLst>
                                          <p:attrName>style.visibility</p:attrName>
                                        </p:attrNameLst>
                                      </p:cBhvr>
                                      <p:to>
                                        <p:strVal val="visible"/>
                                      </p:to>
                                    </p:set>
                                    <p:animEffect transition="in" filter="fade">
                                      <p:cBhvr>
                                        <p:cTn id="31" dur="500"/>
                                        <p:tgtEl>
                                          <p:spTgt spid="91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914">
                                            <p:txEl>
                                              <p:pRg st="6" end="6"/>
                                            </p:txEl>
                                          </p:spTgt>
                                        </p:tgtEl>
                                        <p:attrNameLst>
                                          <p:attrName>style.visibility</p:attrName>
                                        </p:attrNameLst>
                                      </p:cBhvr>
                                      <p:to>
                                        <p:strVal val="visible"/>
                                      </p:to>
                                    </p:set>
                                    <p:animEffect transition="in" filter="fade">
                                      <p:cBhvr>
                                        <p:cTn id="35" dur="500"/>
                                        <p:tgtEl>
                                          <p:spTgt spid="91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14">
                                            <p:txEl>
                                              <p:pRg st="7" end="7"/>
                                            </p:txEl>
                                          </p:spTgt>
                                        </p:tgtEl>
                                        <p:attrNameLst>
                                          <p:attrName>style.visibility</p:attrName>
                                        </p:attrNameLst>
                                      </p:cBhvr>
                                      <p:to>
                                        <p:strVal val="visible"/>
                                      </p:to>
                                    </p:set>
                                    <p:animEffect transition="in" filter="fade">
                                      <p:cBhvr>
                                        <p:cTn id="39" dur="500"/>
                                        <p:tgtEl>
                                          <p:spTgt spid="91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914">
                                            <p:txEl>
                                              <p:pRg st="8" end="8"/>
                                            </p:txEl>
                                          </p:spTgt>
                                        </p:tgtEl>
                                        <p:attrNameLst>
                                          <p:attrName>style.visibility</p:attrName>
                                        </p:attrNameLst>
                                      </p:cBhvr>
                                      <p:to>
                                        <p:strVal val="visible"/>
                                      </p:to>
                                    </p:set>
                                    <p:animEffect transition="in" filter="fade">
                                      <p:cBhvr>
                                        <p:cTn id="43" dur="500"/>
                                        <p:tgtEl>
                                          <p:spTgt spid="914">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933"/>
                                        </p:tgtEl>
                                        <p:attrNameLst>
                                          <p:attrName>style.visibility</p:attrName>
                                        </p:attrNameLst>
                                      </p:cBhvr>
                                      <p:to>
                                        <p:strVal val="visible"/>
                                      </p:to>
                                    </p:set>
                                    <p:animEffect transition="in" filter="fade">
                                      <p:cBhvr>
                                        <p:cTn id="47" dur="500"/>
                                        <p:tgtEl>
                                          <p:spTgt spid="933"/>
                                        </p:tgtEl>
                                      </p:cBhvr>
                                    </p:animEffect>
                                  </p:childTnLst>
                                </p:cTn>
                              </p:par>
                              <p:par>
                                <p:cTn id="48" presetID="10" presetClass="entr" presetSubtype="0" fill="hold" nodeType="withEffect">
                                  <p:stCondLst>
                                    <p:cond delay="0"/>
                                  </p:stCondLst>
                                  <p:childTnLst>
                                    <p:set>
                                      <p:cBhvr>
                                        <p:cTn id="49" dur="1" fill="hold">
                                          <p:stCondLst>
                                            <p:cond delay="0"/>
                                          </p:stCondLst>
                                        </p:cTn>
                                        <p:tgtEl>
                                          <p:spTgt spid="934"/>
                                        </p:tgtEl>
                                        <p:attrNameLst>
                                          <p:attrName>style.visibility</p:attrName>
                                        </p:attrNameLst>
                                      </p:cBhvr>
                                      <p:to>
                                        <p:strVal val="visible"/>
                                      </p:to>
                                    </p:set>
                                    <p:animEffect transition="in" filter="fade">
                                      <p:cBhvr>
                                        <p:cTn id="50" dur="500"/>
                                        <p:tgtEl>
                                          <p:spTgt spid="934"/>
                                        </p:tgtEl>
                                      </p:cBhvr>
                                    </p:animEffect>
                                  </p:childTnLst>
                                </p:cTn>
                              </p:par>
                              <p:par>
                                <p:cTn id="51" presetID="10" presetClass="entr" presetSubtype="0" fill="hold" nodeType="withEffect">
                                  <p:stCondLst>
                                    <p:cond delay="0"/>
                                  </p:stCondLst>
                                  <p:childTnLst>
                                    <p:set>
                                      <p:cBhvr>
                                        <p:cTn id="52" dur="1" fill="hold">
                                          <p:stCondLst>
                                            <p:cond delay="0"/>
                                          </p:stCondLst>
                                        </p:cTn>
                                        <p:tgtEl>
                                          <p:spTgt spid="935"/>
                                        </p:tgtEl>
                                        <p:attrNameLst>
                                          <p:attrName>style.visibility</p:attrName>
                                        </p:attrNameLst>
                                      </p:cBhvr>
                                      <p:to>
                                        <p:strVal val="visible"/>
                                      </p:to>
                                    </p:set>
                                    <p:animEffect transition="in" filter="fade">
                                      <p:cBhvr>
                                        <p:cTn id="53" dur="500"/>
                                        <p:tgtEl>
                                          <p:spTgt spid="935"/>
                                        </p:tgtEl>
                                      </p:cBhvr>
                                    </p:animEffect>
                                  </p:childTnLst>
                                </p:cTn>
                              </p:par>
                              <p:par>
                                <p:cTn id="54" presetID="10" presetClass="entr" presetSubtype="0" fill="hold" nodeType="withEffect">
                                  <p:stCondLst>
                                    <p:cond delay="0"/>
                                  </p:stCondLst>
                                  <p:childTnLst>
                                    <p:set>
                                      <p:cBhvr>
                                        <p:cTn id="55" dur="1" fill="hold">
                                          <p:stCondLst>
                                            <p:cond delay="0"/>
                                          </p:stCondLst>
                                        </p:cTn>
                                        <p:tgtEl>
                                          <p:spTgt spid="936"/>
                                        </p:tgtEl>
                                        <p:attrNameLst>
                                          <p:attrName>style.visibility</p:attrName>
                                        </p:attrNameLst>
                                      </p:cBhvr>
                                      <p:to>
                                        <p:strVal val="visible"/>
                                      </p:to>
                                    </p:set>
                                    <p:animEffect transition="in" filter="fade">
                                      <p:cBhvr>
                                        <p:cTn id="56" dur="500"/>
                                        <p:tgtEl>
                                          <p:spTgt spid="936"/>
                                        </p:tgtEl>
                                      </p:cBhvr>
                                    </p:animEffect>
                                  </p:childTnLst>
                                </p:cTn>
                              </p:par>
                              <p:par>
                                <p:cTn id="57" presetID="10" presetClass="entr" presetSubtype="0" fill="hold" nodeType="withEffect">
                                  <p:stCondLst>
                                    <p:cond delay="0"/>
                                  </p:stCondLst>
                                  <p:childTnLst>
                                    <p:set>
                                      <p:cBhvr>
                                        <p:cTn id="58" dur="1" fill="hold">
                                          <p:stCondLst>
                                            <p:cond delay="0"/>
                                          </p:stCondLst>
                                        </p:cTn>
                                        <p:tgtEl>
                                          <p:spTgt spid="937"/>
                                        </p:tgtEl>
                                        <p:attrNameLst>
                                          <p:attrName>style.visibility</p:attrName>
                                        </p:attrNameLst>
                                      </p:cBhvr>
                                      <p:to>
                                        <p:strVal val="visible"/>
                                      </p:to>
                                    </p:set>
                                    <p:animEffect transition="in" filter="fade">
                                      <p:cBhvr>
                                        <p:cTn id="59" dur="500"/>
                                        <p:tgtEl>
                                          <p:spTgt spid="937"/>
                                        </p:tgtEl>
                                      </p:cBhvr>
                                    </p:animEffect>
                                  </p:childTnLst>
                                </p:cTn>
                              </p:par>
                              <p:par>
                                <p:cTn id="60" presetID="10" presetClass="entr" presetSubtype="0" fill="hold" nodeType="withEffect">
                                  <p:stCondLst>
                                    <p:cond delay="0"/>
                                  </p:stCondLst>
                                  <p:childTnLst>
                                    <p:set>
                                      <p:cBhvr>
                                        <p:cTn id="61" dur="1" fill="hold">
                                          <p:stCondLst>
                                            <p:cond delay="0"/>
                                          </p:stCondLst>
                                        </p:cTn>
                                        <p:tgtEl>
                                          <p:spTgt spid="938"/>
                                        </p:tgtEl>
                                        <p:attrNameLst>
                                          <p:attrName>style.visibility</p:attrName>
                                        </p:attrNameLst>
                                      </p:cBhvr>
                                      <p:to>
                                        <p:strVal val="visible"/>
                                      </p:to>
                                    </p:set>
                                    <p:animEffect transition="in" filter="fade">
                                      <p:cBhvr>
                                        <p:cTn id="62" dur="500"/>
                                        <p:tgtEl>
                                          <p:spTgt spid="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7333">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howcase 3 picture">
  <p:cSld name="Showcase 3 picture">
    <p:spTree>
      <p:nvGrpSpPr>
        <p:cNvPr id="1" name="Shape 939"/>
        <p:cNvGrpSpPr/>
        <p:nvPr/>
      </p:nvGrpSpPr>
      <p:grpSpPr>
        <a:xfrm>
          <a:off x="0" y="0"/>
          <a:ext cx="0" cy="0"/>
          <a:chOff x="0" y="0"/>
          <a:chExt cx="0" cy="0"/>
        </a:xfrm>
      </p:grpSpPr>
      <p:sp>
        <p:nvSpPr>
          <p:cNvPr id="940" name="Google Shape;940;p45"/>
          <p:cNvSpPr/>
          <p:nvPr/>
        </p:nvSpPr>
        <p:spPr>
          <a:xfrm>
            <a:off x="1035919" y="2223677"/>
            <a:ext cx="3206353" cy="3588729"/>
          </a:xfrm>
          <a:prstGeom prst="rect">
            <a:avLst/>
          </a:prstGeom>
          <a:solidFill>
            <a:schemeClr val="lt1"/>
          </a:solidFill>
          <a:ln>
            <a:noFill/>
          </a:ln>
          <a:effectLst>
            <a:outerShdw blurRad="88900" dist="50800" dir="5400000" sx="101000" sy="101000" algn="t"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41" name="Google Shape;941;p45"/>
          <p:cNvSpPr/>
          <p:nvPr/>
        </p:nvSpPr>
        <p:spPr>
          <a:xfrm>
            <a:off x="4488021" y="2223677"/>
            <a:ext cx="3206353" cy="3588729"/>
          </a:xfrm>
          <a:prstGeom prst="rect">
            <a:avLst/>
          </a:prstGeom>
          <a:solidFill>
            <a:schemeClr val="lt1"/>
          </a:solidFill>
          <a:ln>
            <a:noFill/>
          </a:ln>
          <a:effectLst>
            <a:outerShdw blurRad="88900" dist="50800" dir="5400000" sx="101000" sy="101000" algn="t"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42" name="Google Shape;942;p45"/>
          <p:cNvSpPr/>
          <p:nvPr/>
        </p:nvSpPr>
        <p:spPr>
          <a:xfrm>
            <a:off x="7936924" y="2223677"/>
            <a:ext cx="3206353" cy="3588729"/>
          </a:xfrm>
          <a:prstGeom prst="rect">
            <a:avLst/>
          </a:prstGeom>
          <a:solidFill>
            <a:schemeClr val="lt1"/>
          </a:solidFill>
          <a:ln>
            <a:noFill/>
          </a:ln>
          <a:effectLst>
            <a:outerShdw blurRad="88900" dist="50800" dir="5400000" sx="101000" sy="101000" algn="t"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43" name="Google Shape;943;p45"/>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4" name="Google Shape;944;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5" name="Google Shape;945;p45"/>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946" name="Google Shape;946;p45"/>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947" name="Google Shape;947;p45"/>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948" name="Google Shape;948;p45"/>
          <p:cNvGrpSpPr/>
          <p:nvPr/>
        </p:nvGrpSpPr>
        <p:grpSpPr>
          <a:xfrm>
            <a:off x="338952" y="6409324"/>
            <a:ext cx="224082" cy="221156"/>
            <a:chOff x="4328868" y="5502988"/>
            <a:chExt cx="500307" cy="493774"/>
          </a:xfrm>
        </p:grpSpPr>
        <p:sp>
          <p:nvSpPr>
            <p:cNvPr id="949" name="Google Shape;949;p45">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950" name="Google Shape;950;p45">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951" name="Google Shape;951;p45"/>
          <p:cNvGrpSpPr/>
          <p:nvPr/>
        </p:nvGrpSpPr>
        <p:grpSpPr>
          <a:xfrm flipH="1">
            <a:off x="11637433" y="6409324"/>
            <a:ext cx="224082" cy="221156"/>
            <a:chOff x="4328868" y="5502988"/>
            <a:chExt cx="500307" cy="493774"/>
          </a:xfrm>
        </p:grpSpPr>
        <p:sp>
          <p:nvSpPr>
            <p:cNvPr id="952" name="Google Shape;952;p45">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953" name="Google Shape;953;p45">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954" name="Google Shape;954;p45"/>
          <p:cNvGrpSpPr/>
          <p:nvPr/>
        </p:nvGrpSpPr>
        <p:grpSpPr>
          <a:xfrm>
            <a:off x="0" y="6824981"/>
            <a:ext cx="12192000" cy="45719"/>
            <a:chOff x="0" y="6756401"/>
            <a:chExt cx="12192000" cy="114300"/>
          </a:xfrm>
        </p:grpSpPr>
        <p:sp>
          <p:nvSpPr>
            <p:cNvPr id="955" name="Google Shape;955;p4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56" name="Google Shape;956;p4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57" name="Google Shape;957;p4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58" name="Google Shape;958;p4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59" name="Google Shape;959;p4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960" name="Google Shape;960;p45"/>
          <p:cNvGrpSpPr/>
          <p:nvPr/>
        </p:nvGrpSpPr>
        <p:grpSpPr>
          <a:xfrm>
            <a:off x="0" y="0"/>
            <a:ext cx="12192000" cy="45719"/>
            <a:chOff x="0" y="6756401"/>
            <a:chExt cx="12192000" cy="114300"/>
          </a:xfrm>
        </p:grpSpPr>
        <p:sp>
          <p:nvSpPr>
            <p:cNvPr id="961" name="Google Shape;961;p4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62" name="Google Shape;962;p4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63" name="Google Shape;963;p4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64" name="Google Shape;964;p4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65" name="Google Shape;965;p4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966" name="Google Shape;966;p45"/>
          <p:cNvSpPr>
            <a:spLocks noGrp="1"/>
          </p:cNvSpPr>
          <p:nvPr>
            <p:ph type="pic" idx="2"/>
          </p:nvPr>
        </p:nvSpPr>
        <p:spPr>
          <a:xfrm>
            <a:off x="1035050" y="2211728"/>
            <a:ext cx="3207600" cy="18669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67" name="Google Shape;967;p45"/>
          <p:cNvSpPr>
            <a:spLocks noGrp="1"/>
          </p:cNvSpPr>
          <p:nvPr>
            <p:ph type="pic" idx="3"/>
          </p:nvPr>
        </p:nvSpPr>
        <p:spPr>
          <a:xfrm>
            <a:off x="4476750" y="2211728"/>
            <a:ext cx="3207600" cy="18669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68" name="Google Shape;968;p45"/>
          <p:cNvSpPr>
            <a:spLocks noGrp="1"/>
          </p:cNvSpPr>
          <p:nvPr>
            <p:ph type="pic" idx="4"/>
          </p:nvPr>
        </p:nvSpPr>
        <p:spPr>
          <a:xfrm>
            <a:off x="7937500" y="2211728"/>
            <a:ext cx="3207600" cy="18669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43"/>
                                        </p:tgtEl>
                                        <p:attrNameLst>
                                          <p:attrName>style.visibility</p:attrName>
                                        </p:attrNameLst>
                                      </p:cBhvr>
                                      <p:to>
                                        <p:strVal val="visible"/>
                                      </p:to>
                                    </p:set>
                                    <p:animEffect transition="in" filter="fade">
                                      <p:cBhvr>
                                        <p:cTn id="7" dur="500"/>
                                        <p:tgtEl>
                                          <p:spTgt spid="94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47">
                                            <p:txEl>
                                              <p:pRg st="0" end="0"/>
                                            </p:txEl>
                                          </p:spTgt>
                                        </p:tgtEl>
                                        <p:attrNameLst>
                                          <p:attrName>style.visibility</p:attrName>
                                        </p:attrNameLst>
                                      </p:cBhvr>
                                      <p:to>
                                        <p:strVal val="visible"/>
                                      </p:to>
                                    </p:set>
                                    <p:animEffect transition="in" filter="fade">
                                      <p:cBhvr>
                                        <p:cTn id="11" dur="500"/>
                                        <p:tgtEl>
                                          <p:spTgt spid="94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47">
                                            <p:txEl>
                                              <p:pRg st="1" end="1"/>
                                            </p:txEl>
                                          </p:spTgt>
                                        </p:tgtEl>
                                        <p:attrNameLst>
                                          <p:attrName>style.visibility</p:attrName>
                                        </p:attrNameLst>
                                      </p:cBhvr>
                                      <p:to>
                                        <p:strVal val="visible"/>
                                      </p:to>
                                    </p:set>
                                    <p:animEffect transition="in" filter="fade">
                                      <p:cBhvr>
                                        <p:cTn id="15" dur="500"/>
                                        <p:tgtEl>
                                          <p:spTgt spid="947">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47">
                                            <p:txEl>
                                              <p:pRg st="2" end="2"/>
                                            </p:txEl>
                                          </p:spTgt>
                                        </p:tgtEl>
                                        <p:attrNameLst>
                                          <p:attrName>style.visibility</p:attrName>
                                        </p:attrNameLst>
                                      </p:cBhvr>
                                      <p:to>
                                        <p:strVal val="visible"/>
                                      </p:to>
                                    </p:set>
                                    <p:animEffect transition="in" filter="fade">
                                      <p:cBhvr>
                                        <p:cTn id="19" dur="500"/>
                                        <p:tgtEl>
                                          <p:spTgt spid="947">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47">
                                            <p:txEl>
                                              <p:pRg st="3" end="3"/>
                                            </p:txEl>
                                          </p:spTgt>
                                        </p:tgtEl>
                                        <p:attrNameLst>
                                          <p:attrName>style.visibility</p:attrName>
                                        </p:attrNameLst>
                                      </p:cBhvr>
                                      <p:to>
                                        <p:strVal val="visible"/>
                                      </p:to>
                                    </p:set>
                                    <p:animEffect transition="in" filter="fade">
                                      <p:cBhvr>
                                        <p:cTn id="23" dur="500"/>
                                        <p:tgtEl>
                                          <p:spTgt spid="947">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47">
                                            <p:txEl>
                                              <p:pRg st="4" end="4"/>
                                            </p:txEl>
                                          </p:spTgt>
                                        </p:tgtEl>
                                        <p:attrNameLst>
                                          <p:attrName>style.visibility</p:attrName>
                                        </p:attrNameLst>
                                      </p:cBhvr>
                                      <p:to>
                                        <p:strVal val="visible"/>
                                      </p:to>
                                    </p:set>
                                    <p:animEffect transition="in" filter="fade">
                                      <p:cBhvr>
                                        <p:cTn id="27" dur="500"/>
                                        <p:tgtEl>
                                          <p:spTgt spid="947">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947">
                                            <p:txEl>
                                              <p:pRg st="5" end="5"/>
                                            </p:txEl>
                                          </p:spTgt>
                                        </p:tgtEl>
                                        <p:attrNameLst>
                                          <p:attrName>style.visibility</p:attrName>
                                        </p:attrNameLst>
                                      </p:cBhvr>
                                      <p:to>
                                        <p:strVal val="visible"/>
                                      </p:to>
                                    </p:set>
                                    <p:animEffect transition="in" filter="fade">
                                      <p:cBhvr>
                                        <p:cTn id="31" dur="500"/>
                                        <p:tgtEl>
                                          <p:spTgt spid="947">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947">
                                            <p:txEl>
                                              <p:pRg st="6" end="6"/>
                                            </p:txEl>
                                          </p:spTgt>
                                        </p:tgtEl>
                                        <p:attrNameLst>
                                          <p:attrName>style.visibility</p:attrName>
                                        </p:attrNameLst>
                                      </p:cBhvr>
                                      <p:to>
                                        <p:strVal val="visible"/>
                                      </p:to>
                                    </p:set>
                                    <p:animEffect transition="in" filter="fade">
                                      <p:cBhvr>
                                        <p:cTn id="35" dur="500"/>
                                        <p:tgtEl>
                                          <p:spTgt spid="947">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47">
                                            <p:txEl>
                                              <p:pRg st="7" end="7"/>
                                            </p:txEl>
                                          </p:spTgt>
                                        </p:tgtEl>
                                        <p:attrNameLst>
                                          <p:attrName>style.visibility</p:attrName>
                                        </p:attrNameLst>
                                      </p:cBhvr>
                                      <p:to>
                                        <p:strVal val="visible"/>
                                      </p:to>
                                    </p:set>
                                    <p:animEffect transition="in" filter="fade">
                                      <p:cBhvr>
                                        <p:cTn id="39" dur="500"/>
                                        <p:tgtEl>
                                          <p:spTgt spid="947">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947">
                                            <p:txEl>
                                              <p:pRg st="8" end="8"/>
                                            </p:txEl>
                                          </p:spTgt>
                                        </p:tgtEl>
                                        <p:attrNameLst>
                                          <p:attrName>style.visibility</p:attrName>
                                        </p:attrNameLst>
                                      </p:cBhvr>
                                      <p:to>
                                        <p:strVal val="visible"/>
                                      </p:to>
                                    </p:set>
                                    <p:animEffect transition="in" filter="fade">
                                      <p:cBhvr>
                                        <p:cTn id="43" dur="500"/>
                                        <p:tgtEl>
                                          <p:spTgt spid="947">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940"/>
                                        </p:tgtEl>
                                        <p:attrNameLst>
                                          <p:attrName>style.visibility</p:attrName>
                                        </p:attrNameLst>
                                      </p:cBhvr>
                                      <p:to>
                                        <p:strVal val="visible"/>
                                      </p:to>
                                    </p:set>
                                    <p:animEffect transition="in" filter="fade">
                                      <p:cBhvr>
                                        <p:cTn id="47" dur="750"/>
                                        <p:tgtEl>
                                          <p:spTgt spid="940"/>
                                        </p:tgtEl>
                                      </p:cBhvr>
                                    </p:animEffect>
                                  </p:childTnLst>
                                </p:cTn>
                              </p:par>
                              <p:par>
                                <p:cTn id="48" presetID="10" presetClass="entr" presetSubtype="0" fill="hold" nodeType="withEffect">
                                  <p:stCondLst>
                                    <p:cond delay="0"/>
                                  </p:stCondLst>
                                  <p:childTnLst>
                                    <p:set>
                                      <p:cBhvr>
                                        <p:cTn id="49" dur="1" fill="hold">
                                          <p:stCondLst>
                                            <p:cond delay="0"/>
                                          </p:stCondLst>
                                        </p:cTn>
                                        <p:tgtEl>
                                          <p:spTgt spid="941"/>
                                        </p:tgtEl>
                                        <p:attrNameLst>
                                          <p:attrName>style.visibility</p:attrName>
                                        </p:attrNameLst>
                                      </p:cBhvr>
                                      <p:to>
                                        <p:strVal val="visible"/>
                                      </p:to>
                                    </p:set>
                                    <p:animEffect transition="in" filter="fade">
                                      <p:cBhvr>
                                        <p:cTn id="50" dur="750"/>
                                        <p:tgtEl>
                                          <p:spTgt spid="941"/>
                                        </p:tgtEl>
                                      </p:cBhvr>
                                    </p:animEffect>
                                  </p:childTnLst>
                                </p:cTn>
                              </p:par>
                              <p:par>
                                <p:cTn id="51" presetID="10" presetClass="entr" presetSubtype="0" fill="hold" nodeType="withEffect">
                                  <p:stCondLst>
                                    <p:cond delay="0"/>
                                  </p:stCondLst>
                                  <p:childTnLst>
                                    <p:set>
                                      <p:cBhvr>
                                        <p:cTn id="52" dur="1" fill="hold">
                                          <p:stCondLst>
                                            <p:cond delay="0"/>
                                          </p:stCondLst>
                                        </p:cTn>
                                        <p:tgtEl>
                                          <p:spTgt spid="942"/>
                                        </p:tgtEl>
                                        <p:attrNameLst>
                                          <p:attrName>style.visibility</p:attrName>
                                        </p:attrNameLst>
                                      </p:cBhvr>
                                      <p:to>
                                        <p:strVal val="visible"/>
                                      </p:to>
                                    </p:set>
                                    <p:animEffect transition="in" filter="fade">
                                      <p:cBhvr>
                                        <p:cTn id="53" dur="750"/>
                                        <p:tgtEl>
                                          <p:spTgt spid="942"/>
                                        </p:tgtEl>
                                      </p:cBhvr>
                                    </p:animEffect>
                                  </p:childTnLst>
                                </p:cTn>
                              </p:par>
                            </p:childTnLst>
                          </p:cTn>
                        </p:par>
                        <p:par>
                          <p:cTn id="54" fill="hold">
                            <p:stCondLst>
                              <p:cond delay="5750"/>
                            </p:stCondLst>
                            <p:childTnLst>
                              <p:par>
                                <p:cTn id="55" presetID="10" presetClass="entr" presetSubtype="0" fill="hold" nodeType="afterEffect">
                                  <p:stCondLst>
                                    <p:cond delay="0"/>
                                  </p:stCondLst>
                                  <p:childTnLst>
                                    <p:set>
                                      <p:cBhvr>
                                        <p:cTn id="56" dur="1" fill="hold">
                                          <p:stCondLst>
                                            <p:cond delay="0"/>
                                          </p:stCondLst>
                                        </p:cTn>
                                        <p:tgtEl>
                                          <p:spTgt spid="966"/>
                                        </p:tgtEl>
                                        <p:attrNameLst>
                                          <p:attrName>style.visibility</p:attrName>
                                        </p:attrNameLst>
                                      </p:cBhvr>
                                      <p:to>
                                        <p:strVal val="visible"/>
                                      </p:to>
                                    </p:set>
                                    <p:animEffect transition="in" filter="fade">
                                      <p:cBhvr>
                                        <p:cTn id="57" dur="500"/>
                                        <p:tgtEl>
                                          <p:spTgt spid="966"/>
                                        </p:tgtEl>
                                      </p:cBhvr>
                                    </p:animEffect>
                                  </p:childTnLst>
                                </p:cTn>
                              </p:par>
                              <p:par>
                                <p:cTn id="58" presetID="10" presetClass="entr" presetSubtype="0" fill="hold" nodeType="withEffect">
                                  <p:stCondLst>
                                    <p:cond delay="0"/>
                                  </p:stCondLst>
                                  <p:childTnLst>
                                    <p:set>
                                      <p:cBhvr>
                                        <p:cTn id="59" dur="1" fill="hold">
                                          <p:stCondLst>
                                            <p:cond delay="0"/>
                                          </p:stCondLst>
                                        </p:cTn>
                                        <p:tgtEl>
                                          <p:spTgt spid="967"/>
                                        </p:tgtEl>
                                        <p:attrNameLst>
                                          <p:attrName>style.visibility</p:attrName>
                                        </p:attrNameLst>
                                      </p:cBhvr>
                                      <p:to>
                                        <p:strVal val="visible"/>
                                      </p:to>
                                    </p:set>
                                    <p:animEffect transition="in" filter="fade">
                                      <p:cBhvr>
                                        <p:cTn id="60" dur="500"/>
                                        <p:tgtEl>
                                          <p:spTgt spid="967"/>
                                        </p:tgtEl>
                                      </p:cBhvr>
                                    </p:animEffect>
                                  </p:childTnLst>
                                </p:cTn>
                              </p:par>
                              <p:par>
                                <p:cTn id="61" presetID="10" presetClass="entr" presetSubtype="0" fill="hold" nodeType="withEffect">
                                  <p:stCondLst>
                                    <p:cond delay="0"/>
                                  </p:stCondLst>
                                  <p:childTnLst>
                                    <p:set>
                                      <p:cBhvr>
                                        <p:cTn id="62" dur="1" fill="hold">
                                          <p:stCondLst>
                                            <p:cond delay="0"/>
                                          </p:stCondLst>
                                        </p:cTn>
                                        <p:tgtEl>
                                          <p:spTgt spid="968"/>
                                        </p:tgtEl>
                                        <p:attrNameLst>
                                          <p:attrName>style.visibility</p:attrName>
                                        </p:attrNameLst>
                                      </p:cBhvr>
                                      <p:to>
                                        <p:strVal val="visible"/>
                                      </p:to>
                                    </p:set>
                                    <p:animEffect transition="in" filter="fade">
                                      <p:cBhvr>
                                        <p:cTn id="63" dur="500"/>
                                        <p:tgtEl>
                                          <p:spTgt spid="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7333">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0 Picture Portfolio">
  <p:cSld name="10 Picture Portfolio">
    <p:spTree>
      <p:nvGrpSpPr>
        <p:cNvPr id="1" name="Shape 969"/>
        <p:cNvGrpSpPr/>
        <p:nvPr/>
      </p:nvGrpSpPr>
      <p:grpSpPr>
        <a:xfrm>
          <a:off x="0" y="0"/>
          <a:ext cx="0" cy="0"/>
          <a:chOff x="0" y="0"/>
          <a:chExt cx="0" cy="0"/>
        </a:xfrm>
      </p:grpSpPr>
      <p:sp>
        <p:nvSpPr>
          <p:cNvPr id="970" name="Google Shape;970;p46"/>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1" name="Google Shape;971;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2" name="Google Shape;972;p46"/>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973" name="Google Shape;973;p46"/>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974" name="Google Shape;974;p46"/>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975" name="Google Shape;975;p46"/>
          <p:cNvGrpSpPr/>
          <p:nvPr/>
        </p:nvGrpSpPr>
        <p:grpSpPr>
          <a:xfrm>
            <a:off x="338952" y="6409324"/>
            <a:ext cx="224082" cy="221156"/>
            <a:chOff x="4328868" y="5502988"/>
            <a:chExt cx="500307" cy="493774"/>
          </a:xfrm>
        </p:grpSpPr>
        <p:sp>
          <p:nvSpPr>
            <p:cNvPr id="976" name="Google Shape;976;p46">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977" name="Google Shape;977;p46">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978" name="Google Shape;978;p46"/>
          <p:cNvGrpSpPr/>
          <p:nvPr/>
        </p:nvGrpSpPr>
        <p:grpSpPr>
          <a:xfrm flipH="1">
            <a:off x="11637433" y="6409324"/>
            <a:ext cx="224082" cy="221156"/>
            <a:chOff x="4328868" y="5502988"/>
            <a:chExt cx="500307" cy="493774"/>
          </a:xfrm>
        </p:grpSpPr>
        <p:sp>
          <p:nvSpPr>
            <p:cNvPr id="979" name="Google Shape;979;p46">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980" name="Google Shape;980;p46">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981" name="Google Shape;981;p46"/>
          <p:cNvGrpSpPr/>
          <p:nvPr/>
        </p:nvGrpSpPr>
        <p:grpSpPr>
          <a:xfrm>
            <a:off x="0" y="6824981"/>
            <a:ext cx="12192000" cy="45719"/>
            <a:chOff x="0" y="6756401"/>
            <a:chExt cx="12192000" cy="114300"/>
          </a:xfrm>
        </p:grpSpPr>
        <p:sp>
          <p:nvSpPr>
            <p:cNvPr id="982" name="Google Shape;982;p4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83" name="Google Shape;983;p4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84" name="Google Shape;984;p4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85" name="Google Shape;985;p4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86" name="Google Shape;986;p4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987" name="Google Shape;987;p46"/>
          <p:cNvGrpSpPr/>
          <p:nvPr/>
        </p:nvGrpSpPr>
        <p:grpSpPr>
          <a:xfrm>
            <a:off x="0" y="0"/>
            <a:ext cx="12192000" cy="45719"/>
            <a:chOff x="0" y="6756401"/>
            <a:chExt cx="12192000" cy="114300"/>
          </a:xfrm>
        </p:grpSpPr>
        <p:sp>
          <p:nvSpPr>
            <p:cNvPr id="988" name="Google Shape;988;p4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89" name="Google Shape;989;p4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90" name="Google Shape;990;p4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91" name="Google Shape;991;p4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92" name="Google Shape;992;p4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993" name="Google Shape;993;p46"/>
          <p:cNvSpPr>
            <a:spLocks noGrp="1"/>
          </p:cNvSpPr>
          <p:nvPr>
            <p:ph type="pic" idx="2"/>
          </p:nvPr>
        </p:nvSpPr>
        <p:spPr>
          <a:xfrm>
            <a:off x="858400" y="1841499"/>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94" name="Google Shape;994;p46"/>
          <p:cNvSpPr>
            <a:spLocks noGrp="1"/>
          </p:cNvSpPr>
          <p:nvPr>
            <p:ph type="pic" idx="3"/>
          </p:nvPr>
        </p:nvSpPr>
        <p:spPr>
          <a:xfrm>
            <a:off x="3123928" y="1841500"/>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95" name="Google Shape;995;p46"/>
          <p:cNvSpPr>
            <a:spLocks noGrp="1"/>
          </p:cNvSpPr>
          <p:nvPr>
            <p:ph type="pic" idx="4"/>
          </p:nvPr>
        </p:nvSpPr>
        <p:spPr>
          <a:xfrm>
            <a:off x="5355188" y="1841500"/>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96" name="Google Shape;996;p46"/>
          <p:cNvSpPr>
            <a:spLocks noGrp="1"/>
          </p:cNvSpPr>
          <p:nvPr>
            <p:ph type="pic" idx="5"/>
          </p:nvPr>
        </p:nvSpPr>
        <p:spPr>
          <a:xfrm>
            <a:off x="7542824" y="1841500"/>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97" name="Google Shape;997;p46"/>
          <p:cNvSpPr>
            <a:spLocks noGrp="1"/>
          </p:cNvSpPr>
          <p:nvPr>
            <p:ph type="pic" idx="6"/>
          </p:nvPr>
        </p:nvSpPr>
        <p:spPr>
          <a:xfrm>
            <a:off x="858400" y="4130427"/>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98" name="Google Shape;998;p46"/>
          <p:cNvSpPr>
            <a:spLocks noGrp="1"/>
          </p:cNvSpPr>
          <p:nvPr>
            <p:ph type="pic" idx="7"/>
          </p:nvPr>
        </p:nvSpPr>
        <p:spPr>
          <a:xfrm>
            <a:off x="3123928" y="4130427"/>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99" name="Google Shape;999;p46"/>
          <p:cNvSpPr>
            <a:spLocks noGrp="1"/>
          </p:cNvSpPr>
          <p:nvPr>
            <p:ph type="pic" idx="8"/>
          </p:nvPr>
        </p:nvSpPr>
        <p:spPr>
          <a:xfrm>
            <a:off x="5355188" y="4130427"/>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00" name="Google Shape;1000;p46"/>
          <p:cNvSpPr>
            <a:spLocks noGrp="1"/>
          </p:cNvSpPr>
          <p:nvPr>
            <p:ph type="pic" idx="9"/>
          </p:nvPr>
        </p:nvSpPr>
        <p:spPr>
          <a:xfrm>
            <a:off x="7542824" y="4130427"/>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01" name="Google Shape;1001;p46"/>
          <p:cNvSpPr>
            <a:spLocks noGrp="1"/>
          </p:cNvSpPr>
          <p:nvPr>
            <p:ph type="pic" idx="13"/>
          </p:nvPr>
        </p:nvSpPr>
        <p:spPr>
          <a:xfrm>
            <a:off x="9733656" y="1841500"/>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02" name="Google Shape;1002;p46"/>
          <p:cNvSpPr>
            <a:spLocks noGrp="1"/>
          </p:cNvSpPr>
          <p:nvPr>
            <p:ph type="pic" idx="14"/>
          </p:nvPr>
        </p:nvSpPr>
        <p:spPr>
          <a:xfrm>
            <a:off x="9733656" y="4130427"/>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70"/>
                                        </p:tgtEl>
                                        <p:attrNameLst>
                                          <p:attrName>style.visibility</p:attrName>
                                        </p:attrNameLst>
                                      </p:cBhvr>
                                      <p:to>
                                        <p:strVal val="visible"/>
                                      </p:to>
                                    </p:set>
                                    <p:animEffect transition="in" filter="fade">
                                      <p:cBhvr>
                                        <p:cTn id="7" dur="500"/>
                                        <p:tgtEl>
                                          <p:spTgt spid="97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74">
                                            <p:txEl>
                                              <p:pRg st="0" end="0"/>
                                            </p:txEl>
                                          </p:spTgt>
                                        </p:tgtEl>
                                        <p:attrNameLst>
                                          <p:attrName>style.visibility</p:attrName>
                                        </p:attrNameLst>
                                      </p:cBhvr>
                                      <p:to>
                                        <p:strVal val="visible"/>
                                      </p:to>
                                    </p:set>
                                    <p:animEffect transition="in" filter="fade">
                                      <p:cBhvr>
                                        <p:cTn id="11" dur="500"/>
                                        <p:tgtEl>
                                          <p:spTgt spid="97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74">
                                            <p:txEl>
                                              <p:pRg st="1" end="1"/>
                                            </p:txEl>
                                          </p:spTgt>
                                        </p:tgtEl>
                                        <p:attrNameLst>
                                          <p:attrName>style.visibility</p:attrName>
                                        </p:attrNameLst>
                                      </p:cBhvr>
                                      <p:to>
                                        <p:strVal val="visible"/>
                                      </p:to>
                                    </p:set>
                                    <p:animEffect transition="in" filter="fade">
                                      <p:cBhvr>
                                        <p:cTn id="15" dur="500"/>
                                        <p:tgtEl>
                                          <p:spTgt spid="97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74">
                                            <p:txEl>
                                              <p:pRg st="2" end="2"/>
                                            </p:txEl>
                                          </p:spTgt>
                                        </p:tgtEl>
                                        <p:attrNameLst>
                                          <p:attrName>style.visibility</p:attrName>
                                        </p:attrNameLst>
                                      </p:cBhvr>
                                      <p:to>
                                        <p:strVal val="visible"/>
                                      </p:to>
                                    </p:set>
                                    <p:animEffect transition="in" filter="fade">
                                      <p:cBhvr>
                                        <p:cTn id="19" dur="500"/>
                                        <p:tgtEl>
                                          <p:spTgt spid="97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74">
                                            <p:txEl>
                                              <p:pRg st="3" end="3"/>
                                            </p:txEl>
                                          </p:spTgt>
                                        </p:tgtEl>
                                        <p:attrNameLst>
                                          <p:attrName>style.visibility</p:attrName>
                                        </p:attrNameLst>
                                      </p:cBhvr>
                                      <p:to>
                                        <p:strVal val="visible"/>
                                      </p:to>
                                    </p:set>
                                    <p:animEffect transition="in" filter="fade">
                                      <p:cBhvr>
                                        <p:cTn id="23" dur="500"/>
                                        <p:tgtEl>
                                          <p:spTgt spid="97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74">
                                            <p:txEl>
                                              <p:pRg st="4" end="4"/>
                                            </p:txEl>
                                          </p:spTgt>
                                        </p:tgtEl>
                                        <p:attrNameLst>
                                          <p:attrName>style.visibility</p:attrName>
                                        </p:attrNameLst>
                                      </p:cBhvr>
                                      <p:to>
                                        <p:strVal val="visible"/>
                                      </p:to>
                                    </p:set>
                                    <p:animEffect transition="in" filter="fade">
                                      <p:cBhvr>
                                        <p:cTn id="27" dur="500"/>
                                        <p:tgtEl>
                                          <p:spTgt spid="97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974">
                                            <p:txEl>
                                              <p:pRg st="5" end="5"/>
                                            </p:txEl>
                                          </p:spTgt>
                                        </p:tgtEl>
                                        <p:attrNameLst>
                                          <p:attrName>style.visibility</p:attrName>
                                        </p:attrNameLst>
                                      </p:cBhvr>
                                      <p:to>
                                        <p:strVal val="visible"/>
                                      </p:to>
                                    </p:set>
                                    <p:animEffect transition="in" filter="fade">
                                      <p:cBhvr>
                                        <p:cTn id="31" dur="500"/>
                                        <p:tgtEl>
                                          <p:spTgt spid="97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974">
                                            <p:txEl>
                                              <p:pRg st="6" end="6"/>
                                            </p:txEl>
                                          </p:spTgt>
                                        </p:tgtEl>
                                        <p:attrNameLst>
                                          <p:attrName>style.visibility</p:attrName>
                                        </p:attrNameLst>
                                      </p:cBhvr>
                                      <p:to>
                                        <p:strVal val="visible"/>
                                      </p:to>
                                    </p:set>
                                    <p:animEffect transition="in" filter="fade">
                                      <p:cBhvr>
                                        <p:cTn id="35" dur="500"/>
                                        <p:tgtEl>
                                          <p:spTgt spid="97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74">
                                            <p:txEl>
                                              <p:pRg st="7" end="7"/>
                                            </p:txEl>
                                          </p:spTgt>
                                        </p:tgtEl>
                                        <p:attrNameLst>
                                          <p:attrName>style.visibility</p:attrName>
                                        </p:attrNameLst>
                                      </p:cBhvr>
                                      <p:to>
                                        <p:strVal val="visible"/>
                                      </p:to>
                                    </p:set>
                                    <p:animEffect transition="in" filter="fade">
                                      <p:cBhvr>
                                        <p:cTn id="39" dur="500"/>
                                        <p:tgtEl>
                                          <p:spTgt spid="97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974">
                                            <p:txEl>
                                              <p:pRg st="8" end="8"/>
                                            </p:txEl>
                                          </p:spTgt>
                                        </p:tgtEl>
                                        <p:attrNameLst>
                                          <p:attrName>style.visibility</p:attrName>
                                        </p:attrNameLst>
                                      </p:cBhvr>
                                      <p:to>
                                        <p:strVal val="visible"/>
                                      </p:to>
                                    </p:set>
                                    <p:animEffect transition="in" filter="fade">
                                      <p:cBhvr>
                                        <p:cTn id="43" dur="500"/>
                                        <p:tgtEl>
                                          <p:spTgt spid="974">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993"/>
                                        </p:tgtEl>
                                        <p:attrNameLst>
                                          <p:attrName>style.visibility</p:attrName>
                                        </p:attrNameLst>
                                      </p:cBhvr>
                                      <p:to>
                                        <p:strVal val="visible"/>
                                      </p:to>
                                    </p:set>
                                    <p:anim calcmode="lin" valueType="num">
                                      <p:cBhvr additive="base">
                                        <p:cTn id="47" dur="500"/>
                                        <p:tgtEl>
                                          <p:spTgt spid="993"/>
                                        </p:tgtEl>
                                        <p:attrNameLst>
                                          <p:attrName>ppt_w</p:attrName>
                                        </p:attrNameLst>
                                      </p:cBhvr>
                                      <p:tavLst>
                                        <p:tav tm="0">
                                          <p:val>
                                            <p:strVal val="0"/>
                                          </p:val>
                                        </p:tav>
                                        <p:tav tm="100000">
                                          <p:val>
                                            <p:strVal val="#ppt_w"/>
                                          </p:val>
                                        </p:tav>
                                      </p:tavLst>
                                    </p:anim>
                                    <p:anim calcmode="lin" valueType="num">
                                      <p:cBhvr additive="base">
                                        <p:cTn id="48" dur="500"/>
                                        <p:tgtEl>
                                          <p:spTgt spid="993"/>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994"/>
                                        </p:tgtEl>
                                        <p:attrNameLst>
                                          <p:attrName>style.visibility</p:attrName>
                                        </p:attrNameLst>
                                      </p:cBhvr>
                                      <p:to>
                                        <p:strVal val="visible"/>
                                      </p:to>
                                    </p:set>
                                    <p:anim calcmode="lin" valueType="num">
                                      <p:cBhvr additive="base">
                                        <p:cTn id="51" dur="500"/>
                                        <p:tgtEl>
                                          <p:spTgt spid="994"/>
                                        </p:tgtEl>
                                        <p:attrNameLst>
                                          <p:attrName>ppt_w</p:attrName>
                                        </p:attrNameLst>
                                      </p:cBhvr>
                                      <p:tavLst>
                                        <p:tav tm="0">
                                          <p:val>
                                            <p:strVal val="0"/>
                                          </p:val>
                                        </p:tav>
                                        <p:tav tm="100000">
                                          <p:val>
                                            <p:strVal val="#ppt_w"/>
                                          </p:val>
                                        </p:tav>
                                      </p:tavLst>
                                    </p:anim>
                                    <p:anim calcmode="lin" valueType="num">
                                      <p:cBhvr additive="base">
                                        <p:cTn id="52" dur="500"/>
                                        <p:tgtEl>
                                          <p:spTgt spid="994"/>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995"/>
                                        </p:tgtEl>
                                        <p:attrNameLst>
                                          <p:attrName>style.visibility</p:attrName>
                                        </p:attrNameLst>
                                      </p:cBhvr>
                                      <p:to>
                                        <p:strVal val="visible"/>
                                      </p:to>
                                    </p:set>
                                    <p:anim calcmode="lin" valueType="num">
                                      <p:cBhvr additive="base">
                                        <p:cTn id="55" dur="500"/>
                                        <p:tgtEl>
                                          <p:spTgt spid="995"/>
                                        </p:tgtEl>
                                        <p:attrNameLst>
                                          <p:attrName>ppt_w</p:attrName>
                                        </p:attrNameLst>
                                      </p:cBhvr>
                                      <p:tavLst>
                                        <p:tav tm="0">
                                          <p:val>
                                            <p:strVal val="0"/>
                                          </p:val>
                                        </p:tav>
                                        <p:tav tm="100000">
                                          <p:val>
                                            <p:strVal val="#ppt_w"/>
                                          </p:val>
                                        </p:tav>
                                      </p:tavLst>
                                    </p:anim>
                                    <p:anim calcmode="lin" valueType="num">
                                      <p:cBhvr additive="base">
                                        <p:cTn id="56" dur="500"/>
                                        <p:tgtEl>
                                          <p:spTgt spid="995"/>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996"/>
                                        </p:tgtEl>
                                        <p:attrNameLst>
                                          <p:attrName>style.visibility</p:attrName>
                                        </p:attrNameLst>
                                      </p:cBhvr>
                                      <p:to>
                                        <p:strVal val="visible"/>
                                      </p:to>
                                    </p:set>
                                    <p:anim calcmode="lin" valueType="num">
                                      <p:cBhvr additive="base">
                                        <p:cTn id="59" dur="500"/>
                                        <p:tgtEl>
                                          <p:spTgt spid="996"/>
                                        </p:tgtEl>
                                        <p:attrNameLst>
                                          <p:attrName>ppt_w</p:attrName>
                                        </p:attrNameLst>
                                      </p:cBhvr>
                                      <p:tavLst>
                                        <p:tav tm="0">
                                          <p:val>
                                            <p:strVal val="0"/>
                                          </p:val>
                                        </p:tav>
                                        <p:tav tm="100000">
                                          <p:val>
                                            <p:strVal val="#ppt_w"/>
                                          </p:val>
                                        </p:tav>
                                      </p:tavLst>
                                    </p:anim>
                                    <p:anim calcmode="lin" valueType="num">
                                      <p:cBhvr additive="base">
                                        <p:cTn id="60" dur="500"/>
                                        <p:tgtEl>
                                          <p:spTgt spid="996"/>
                                        </p:tgtEl>
                                        <p:attrNameLst>
                                          <p:attrName>ppt_h</p:attrName>
                                        </p:attrNameLst>
                                      </p:cBhvr>
                                      <p:tavLst>
                                        <p:tav tm="0">
                                          <p:val>
                                            <p:strVal val="0"/>
                                          </p:val>
                                        </p:tav>
                                        <p:tav tm="100000">
                                          <p:val>
                                            <p:strVal val="#ppt_h"/>
                                          </p:val>
                                        </p:tav>
                                      </p:tavLst>
                                    </p:anim>
                                  </p:childTnLst>
                                </p:cTn>
                              </p:par>
                              <p:par>
                                <p:cTn id="61" presetID="23" presetClass="entr" presetSubtype="16" fill="hold" nodeType="withEffect">
                                  <p:stCondLst>
                                    <p:cond delay="0"/>
                                  </p:stCondLst>
                                  <p:childTnLst>
                                    <p:set>
                                      <p:cBhvr>
                                        <p:cTn id="62" dur="1" fill="hold">
                                          <p:stCondLst>
                                            <p:cond delay="0"/>
                                          </p:stCondLst>
                                        </p:cTn>
                                        <p:tgtEl>
                                          <p:spTgt spid="997"/>
                                        </p:tgtEl>
                                        <p:attrNameLst>
                                          <p:attrName>style.visibility</p:attrName>
                                        </p:attrNameLst>
                                      </p:cBhvr>
                                      <p:to>
                                        <p:strVal val="visible"/>
                                      </p:to>
                                    </p:set>
                                    <p:anim calcmode="lin" valueType="num">
                                      <p:cBhvr additive="base">
                                        <p:cTn id="63" dur="500"/>
                                        <p:tgtEl>
                                          <p:spTgt spid="997"/>
                                        </p:tgtEl>
                                        <p:attrNameLst>
                                          <p:attrName>ppt_w</p:attrName>
                                        </p:attrNameLst>
                                      </p:cBhvr>
                                      <p:tavLst>
                                        <p:tav tm="0">
                                          <p:val>
                                            <p:strVal val="0"/>
                                          </p:val>
                                        </p:tav>
                                        <p:tav tm="100000">
                                          <p:val>
                                            <p:strVal val="#ppt_w"/>
                                          </p:val>
                                        </p:tav>
                                      </p:tavLst>
                                    </p:anim>
                                    <p:anim calcmode="lin" valueType="num">
                                      <p:cBhvr additive="base">
                                        <p:cTn id="64" dur="500"/>
                                        <p:tgtEl>
                                          <p:spTgt spid="997"/>
                                        </p:tgtEl>
                                        <p:attrNameLst>
                                          <p:attrName>ppt_h</p:attrName>
                                        </p:attrNameLst>
                                      </p:cBhvr>
                                      <p:tavLst>
                                        <p:tav tm="0">
                                          <p:val>
                                            <p:strVal val="0"/>
                                          </p:val>
                                        </p:tav>
                                        <p:tav tm="100000">
                                          <p:val>
                                            <p:strVal val="#ppt_h"/>
                                          </p:val>
                                        </p:tav>
                                      </p:tavLst>
                                    </p:anim>
                                  </p:childTnLst>
                                </p:cTn>
                              </p:par>
                              <p:par>
                                <p:cTn id="65" presetID="23" presetClass="entr" presetSubtype="16" fill="hold" nodeType="withEffect">
                                  <p:stCondLst>
                                    <p:cond delay="0"/>
                                  </p:stCondLst>
                                  <p:childTnLst>
                                    <p:set>
                                      <p:cBhvr>
                                        <p:cTn id="66" dur="1" fill="hold">
                                          <p:stCondLst>
                                            <p:cond delay="0"/>
                                          </p:stCondLst>
                                        </p:cTn>
                                        <p:tgtEl>
                                          <p:spTgt spid="998"/>
                                        </p:tgtEl>
                                        <p:attrNameLst>
                                          <p:attrName>style.visibility</p:attrName>
                                        </p:attrNameLst>
                                      </p:cBhvr>
                                      <p:to>
                                        <p:strVal val="visible"/>
                                      </p:to>
                                    </p:set>
                                    <p:anim calcmode="lin" valueType="num">
                                      <p:cBhvr additive="base">
                                        <p:cTn id="67" dur="500"/>
                                        <p:tgtEl>
                                          <p:spTgt spid="998"/>
                                        </p:tgtEl>
                                        <p:attrNameLst>
                                          <p:attrName>ppt_w</p:attrName>
                                        </p:attrNameLst>
                                      </p:cBhvr>
                                      <p:tavLst>
                                        <p:tav tm="0">
                                          <p:val>
                                            <p:strVal val="0"/>
                                          </p:val>
                                        </p:tav>
                                        <p:tav tm="100000">
                                          <p:val>
                                            <p:strVal val="#ppt_w"/>
                                          </p:val>
                                        </p:tav>
                                      </p:tavLst>
                                    </p:anim>
                                    <p:anim calcmode="lin" valueType="num">
                                      <p:cBhvr additive="base">
                                        <p:cTn id="68" dur="500"/>
                                        <p:tgtEl>
                                          <p:spTgt spid="998"/>
                                        </p:tgtEl>
                                        <p:attrNameLst>
                                          <p:attrName>ppt_h</p:attrName>
                                        </p:attrNameLst>
                                      </p:cBhvr>
                                      <p:tavLst>
                                        <p:tav tm="0">
                                          <p:val>
                                            <p:strVal val="0"/>
                                          </p:val>
                                        </p:tav>
                                        <p:tav tm="100000">
                                          <p:val>
                                            <p:strVal val="#ppt_h"/>
                                          </p:val>
                                        </p:tav>
                                      </p:tavLst>
                                    </p:anim>
                                  </p:childTnLst>
                                </p:cTn>
                              </p:par>
                              <p:par>
                                <p:cTn id="69" presetID="23" presetClass="entr" presetSubtype="16" fill="hold" nodeType="withEffect">
                                  <p:stCondLst>
                                    <p:cond delay="0"/>
                                  </p:stCondLst>
                                  <p:childTnLst>
                                    <p:set>
                                      <p:cBhvr>
                                        <p:cTn id="70" dur="1" fill="hold">
                                          <p:stCondLst>
                                            <p:cond delay="0"/>
                                          </p:stCondLst>
                                        </p:cTn>
                                        <p:tgtEl>
                                          <p:spTgt spid="999"/>
                                        </p:tgtEl>
                                        <p:attrNameLst>
                                          <p:attrName>style.visibility</p:attrName>
                                        </p:attrNameLst>
                                      </p:cBhvr>
                                      <p:to>
                                        <p:strVal val="visible"/>
                                      </p:to>
                                    </p:set>
                                    <p:anim calcmode="lin" valueType="num">
                                      <p:cBhvr additive="base">
                                        <p:cTn id="71" dur="500"/>
                                        <p:tgtEl>
                                          <p:spTgt spid="999"/>
                                        </p:tgtEl>
                                        <p:attrNameLst>
                                          <p:attrName>ppt_w</p:attrName>
                                        </p:attrNameLst>
                                      </p:cBhvr>
                                      <p:tavLst>
                                        <p:tav tm="0">
                                          <p:val>
                                            <p:strVal val="0"/>
                                          </p:val>
                                        </p:tav>
                                        <p:tav tm="100000">
                                          <p:val>
                                            <p:strVal val="#ppt_w"/>
                                          </p:val>
                                        </p:tav>
                                      </p:tavLst>
                                    </p:anim>
                                    <p:anim calcmode="lin" valueType="num">
                                      <p:cBhvr additive="base">
                                        <p:cTn id="72" dur="500"/>
                                        <p:tgtEl>
                                          <p:spTgt spid="999"/>
                                        </p:tgtEl>
                                        <p:attrNameLst>
                                          <p:attrName>ppt_h</p:attrName>
                                        </p:attrNameLst>
                                      </p:cBhvr>
                                      <p:tavLst>
                                        <p:tav tm="0">
                                          <p:val>
                                            <p:strVal val="0"/>
                                          </p:val>
                                        </p:tav>
                                        <p:tav tm="100000">
                                          <p:val>
                                            <p:strVal val="#ppt_h"/>
                                          </p:val>
                                        </p:tav>
                                      </p:tavLst>
                                    </p:anim>
                                  </p:childTnLst>
                                </p:cTn>
                              </p:par>
                              <p:par>
                                <p:cTn id="73" presetID="23" presetClass="entr" presetSubtype="16" fill="hold" nodeType="withEffect">
                                  <p:stCondLst>
                                    <p:cond delay="0"/>
                                  </p:stCondLst>
                                  <p:childTnLst>
                                    <p:set>
                                      <p:cBhvr>
                                        <p:cTn id="74" dur="1" fill="hold">
                                          <p:stCondLst>
                                            <p:cond delay="0"/>
                                          </p:stCondLst>
                                        </p:cTn>
                                        <p:tgtEl>
                                          <p:spTgt spid="1000"/>
                                        </p:tgtEl>
                                        <p:attrNameLst>
                                          <p:attrName>style.visibility</p:attrName>
                                        </p:attrNameLst>
                                      </p:cBhvr>
                                      <p:to>
                                        <p:strVal val="visible"/>
                                      </p:to>
                                    </p:set>
                                    <p:anim calcmode="lin" valueType="num">
                                      <p:cBhvr additive="base">
                                        <p:cTn id="75" dur="500"/>
                                        <p:tgtEl>
                                          <p:spTgt spid="1000"/>
                                        </p:tgtEl>
                                        <p:attrNameLst>
                                          <p:attrName>ppt_w</p:attrName>
                                        </p:attrNameLst>
                                      </p:cBhvr>
                                      <p:tavLst>
                                        <p:tav tm="0">
                                          <p:val>
                                            <p:strVal val="0"/>
                                          </p:val>
                                        </p:tav>
                                        <p:tav tm="100000">
                                          <p:val>
                                            <p:strVal val="#ppt_w"/>
                                          </p:val>
                                        </p:tav>
                                      </p:tavLst>
                                    </p:anim>
                                    <p:anim calcmode="lin" valueType="num">
                                      <p:cBhvr additive="base">
                                        <p:cTn id="76" dur="500"/>
                                        <p:tgtEl>
                                          <p:spTgt spid="1000"/>
                                        </p:tgtEl>
                                        <p:attrNameLst>
                                          <p:attrName>ppt_h</p:attrName>
                                        </p:attrNameLst>
                                      </p:cBhvr>
                                      <p:tavLst>
                                        <p:tav tm="0">
                                          <p:val>
                                            <p:strVal val="0"/>
                                          </p:val>
                                        </p:tav>
                                        <p:tav tm="100000">
                                          <p:val>
                                            <p:strVal val="#ppt_h"/>
                                          </p:val>
                                        </p:tav>
                                      </p:tavLst>
                                    </p:anim>
                                  </p:childTnLst>
                                </p:cTn>
                              </p:par>
                              <p:par>
                                <p:cTn id="77" presetID="23" presetClass="entr" presetSubtype="16" fill="hold" nodeType="withEffect">
                                  <p:stCondLst>
                                    <p:cond delay="0"/>
                                  </p:stCondLst>
                                  <p:childTnLst>
                                    <p:set>
                                      <p:cBhvr>
                                        <p:cTn id="78" dur="1" fill="hold">
                                          <p:stCondLst>
                                            <p:cond delay="0"/>
                                          </p:stCondLst>
                                        </p:cTn>
                                        <p:tgtEl>
                                          <p:spTgt spid="1001"/>
                                        </p:tgtEl>
                                        <p:attrNameLst>
                                          <p:attrName>style.visibility</p:attrName>
                                        </p:attrNameLst>
                                      </p:cBhvr>
                                      <p:to>
                                        <p:strVal val="visible"/>
                                      </p:to>
                                    </p:set>
                                    <p:anim calcmode="lin" valueType="num">
                                      <p:cBhvr additive="base">
                                        <p:cTn id="79" dur="500"/>
                                        <p:tgtEl>
                                          <p:spTgt spid="1001"/>
                                        </p:tgtEl>
                                        <p:attrNameLst>
                                          <p:attrName>ppt_w</p:attrName>
                                        </p:attrNameLst>
                                      </p:cBhvr>
                                      <p:tavLst>
                                        <p:tav tm="0">
                                          <p:val>
                                            <p:strVal val="0"/>
                                          </p:val>
                                        </p:tav>
                                        <p:tav tm="100000">
                                          <p:val>
                                            <p:strVal val="#ppt_w"/>
                                          </p:val>
                                        </p:tav>
                                      </p:tavLst>
                                    </p:anim>
                                    <p:anim calcmode="lin" valueType="num">
                                      <p:cBhvr additive="base">
                                        <p:cTn id="80" dur="500"/>
                                        <p:tgtEl>
                                          <p:spTgt spid="1001"/>
                                        </p:tgtEl>
                                        <p:attrNameLst>
                                          <p:attrName>ppt_h</p:attrName>
                                        </p:attrNameLst>
                                      </p:cBhvr>
                                      <p:tavLst>
                                        <p:tav tm="0">
                                          <p:val>
                                            <p:strVal val="0"/>
                                          </p:val>
                                        </p:tav>
                                        <p:tav tm="100000">
                                          <p:val>
                                            <p:strVal val="#ppt_h"/>
                                          </p:val>
                                        </p:tav>
                                      </p:tavLst>
                                    </p:anim>
                                  </p:childTnLst>
                                </p:cTn>
                              </p:par>
                              <p:par>
                                <p:cTn id="81" presetID="23" presetClass="entr" presetSubtype="16" fill="hold" nodeType="withEffect">
                                  <p:stCondLst>
                                    <p:cond delay="0"/>
                                  </p:stCondLst>
                                  <p:childTnLst>
                                    <p:set>
                                      <p:cBhvr>
                                        <p:cTn id="82" dur="1" fill="hold">
                                          <p:stCondLst>
                                            <p:cond delay="0"/>
                                          </p:stCondLst>
                                        </p:cTn>
                                        <p:tgtEl>
                                          <p:spTgt spid="1002"/>
                                        </p:tgtEl>
                                        <p:attrNameLst>
                                          <p:attrName>style.visibility</p:attrName>
                                        </p:attrNameLst>
                                      </p:cBhvr>
                                      <p:to>
                                        <p:strVal val="visible"/>
                                      </p:to>
                                    </p:set>
                                    <p:anim calcmode="lin" valueType="num">
                                      <p:cBhvr additive="base">
                                        <p:cTn id="83" dur="500"/>
                                        <p:tgtEl>
                                          <p:spTgt spid="1002"/>
                                        </p:tgtEl>
                                        <p:attrNameLst>
                                          <p:attrName>ppt_w</p:attrName>
                                        </p:attrNameLst>
                                      </p:cBhvr>
                                      <p:tavLst>
                                        <p:tav tm="0">
                                          <p:val>
                                            <p:strVal val="0"/>
                                          </p:val>
                                        </p:tav>
                                        <p:tav tm="100000">
                                          <p:val>
                                            <p:strVal val="#ppt_w"/>
                                          </p:val>
                                        </p:tav>
                                      </p:tavLst>
                                    </p:anim>
                                    <p:anim calcmode="lin" valueType="num">
                                      <p:cBhvr additive="base">
                                        <p:cTn id="84" dur="500"/>
                                        <p:tgtEl>
                                          <p:spTgt spid="100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7333">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ortfolio 3">
  <p:cSld name="Portfolio 3">
    <p:spTree>
      <p:nvGrpSpPr>
        <p:cNvPr id="1" name="Shape 1003"/>
        <p:cNvGrpSpPr/>
        <p:nvPr/>
      </p:nvGrpSpPr>
      <p:grpSpPr>
        <a:xfrm>
          <a:off x="0" y="0"/>
          <a:ext cx="0" cy="0"/>
          <a:chOff x="0" y="0"/>
          <a:chExt cx="0" cy="0"/>
        </a:xfrm>
      </p:grpSpPr>
      <p:sp>
        <p:nvSpPr>
          <p:cNvPr id="1004" name="Google Shape;1004;p47"/>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5" name="Google Shape;1005;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6" name="Google Shape;1006;p47"/>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007" name="Google Shape;1007;p47"/>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008" name="Google Shape;1008;p47"/>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009" name="Google Shape;1009;p47"/>
          <p:cNvGrpSpPr/>
          <p:nvPr/>
        </p:nvGrpSpPr>
        <p:grpSpPr>
          <a:xfrm>
            <a:off x="338952" y="6409324"/>
            <a:ext cx="224082" cy="221156"/>
            <a:chOff x="4328868" y="5502988"/>
            <a:chExt cx="500307" cy="493774"/>
          </a:xfrm>
        </p:grpSpPr>
        <p:sp>
          <p:nvSpPr>
            <p:cNvPr id="1010" name="Google Shape;1010;p47">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011" name="Google Shape;1011;p47">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012" name="Google Shape;1012;p47"/>
          <p:cNvGrpSpPr/>
          <p:nvPr/>
        </p:nvGrpSpPr>
        <p:grpSpPr>
          <a:xfrm flipH="1">
            <a:off x="11637433" y="6409324"/>
            <a:ext cx="224082" cy="221156"/>
            <a:chOff x="4328868" y="5502988"/>
            <a:chExt cx="500307" cy="493774"/>
          </a:xfrm>
        </p:grpSpPr>
        <p:sp>
          <p:nvSpPr>
            <p:cNvPr id="1013" name="Google Shape;1013;p47">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014" name="Google Shape;1014;p47">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015" name="Google Shape;1015;p47"/>
          <p:cNvGrpSpPr/>
          <p:nvPr/>
        </p:nvGrpSpPr>
        <p:grpSpPr>
          <a:xfrm>
            <a:off x="0" y="0"/>
            <a:ext cx="12192000" cy="45719"/>
            <a:chOff x="0" y="6756401"/>
            <a:chExt cx="12192000" cy="114300"/>
          </a:xfrm>
        </p:grpSpPr>
        <p:sp>
          <p:nvSpPr>
            <p:cNvPr id="1016" name="Google Shape;1016;p4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17" name="Google Shape;1017;p4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18" name="Google Shape;1018;p4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19" name="Google Shape;1019;p4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20" name="Google Shape;1020;p4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021" name="Google Shape;1021;p47"/>
          <p:cNvSpPr>
            <a:spLocks noGrp="1"/>
          </p:cNvSpPr>
          <p:nvPr>
            <p:ph type="pic" idx="2"/>
          </p:nvPr>
        </p:nvSpPr>
        <p:spPr>
          <a:xfrm>
            <a:off x="0" y="2281846"/>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22" name="Google Shape;1022;p47"/>
          <p:cNvSpPr>
            <a:spLocks noGrp="1"/>
          </p:cNvSpPr>
          <p:nvPr>
            <p:ph type="pic" idx="3"/>
          </p:nvPr>
        </p:nvSpPr>
        <p:spPr>
          <a:xfrm>
            <a:off x="2037319" y="4567846"/>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23" name="Google Shape;1023;p47"/>
          <p:cNvSpPr>
            <a:spLocks noGrp="1"/>
          </p:cNvSpPr>
          <p:nvPr>
            <p:ph type="pic" idx="4"/>
          </p:nvPr>
        </p:nvSpPr>
        <p:spPr>
          <a:xfrm>
            <a:off x="4071319" y="2281846"/>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24" name="Google Shape;1024;p47"/>
          <p:cNvSpPr>
            <a:spLocks noGrp="1"/>
          </p:cNvSpPr>
          <p:nvPr>
            <p:ph type="pic" idx="5"/>
          </p:nvPr>
        </p:nvSpPr>
        <p:spPr>
          <a:xfrm>
            <a:off x="6108638" y="4567846"/>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25" name="Google Shape;1025;p47"/>
          <p:cNvSpPr>
            <a:spLocks noGrp="1"/>
          </p:cNvSpPr>
          <p:nvPr>
            <p:ph type="pic" idx="6"/>
          </p:nvPr>
        </p:nvSpPr>
        <p:spPr>
          <a:xfrm>
            <a:off x="8139319" y="2281846"/>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26" name="Google Shape;1026;p47"/>
          <p:cNvSpPr>
            <a:spLocks noGrp="1"/>
          </p:cNvSpPr>
          <p:nvPr>
            <p:ph type="pic" idx="7"/>
          </p:nvPr>
        </p:nvSpPr>
        <p:spPr>
          <a:xfrm>
            <a:off x="10176638" y="4567846"/>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04"/>
                                        </p:tgtEl>
                                        <p:attrNameLst>
                                          <p:attrName>style.visibility</p:attrName>
                                        </p:attrNameLst>
                                      </p:cBhvr>
                                      <p:to>
                                        <p:strVal val="visible"/>
                                      </p:to>
                                    </p:set>
                                    <p:animEffect transition="in" filter="fade">
                                      <p:cBhvr>
                                        <p:cTn id="7" dur="500"/>
                                        <p:tgtEl>
                                          <p:spTgt spid="100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08">
                                            <p:txEl>
                                              <p:pRg st="0" end="0"/>
                                            </p:txEl>
                                          </p:spTgt>
                                        </p:tgtEl>
                                        <p:attrNameLst>
                                          <p:attrName>style.visibility</p:attrName>
                                        </p:attrNameLst>
                                      </p:cBhvr>
                                      <p:to>
                                        <p:strVal val="visible"/>
                                      </p:to>
                                    </p:set>
                                    <p:animEffect transition="in" filter="fade">
                                      <p:cBhvr>
                                        <p:cTn id="11" dur="500"/>
                                        <p:tgtEl>
                                          <p:spTgt spid="1008">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08">
                                            <p:txEl>
                                              <p:pRg st="1" end="1"/>
                                            </p:txEl>
                                          </p:spTgt>
                                        </p:tgtEl>
                                        <p:attrNameLst>
                                          <p:attrName>style.visibility</p:attrName>
                                        </p:attrNameLst>
                                      </p:cBhvr>
                                      <p:to>
                                        <p:strVal val="visible"/>
                                      </p:to>
                                    </p:set>
                                    <p:animEffect transition="in" filter="fade">
                                      <p:cBhvr>
                                        <p:cTn id="15" dur="500"/>
                                        <p:tgtEl>
                                          <p:spTgt spid="1008">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08">
                                            <p:txEl>
                                              <p:pRg st="2" end="2"/>
                                            </p:txEl>
                                          </p:spTgt>
                                        </p:tgtEl>
                                        <p:attrNameLst>
                                          <p:attrName>style.visibility</p:attrName>
                                        </p:attrNameLst>
                                      </p:cBhvr>
                                      <p:to>
                                        <p:strVal val="visible"/>
                                      </p:to>
                                    </p:set>
                                    <p:animEffect transition="in" filter="fade">
                                      <p:cBhvr>
                                        <p:cTn id="19" dur="500"/>
                                        <p:tgtEl>
                                          <p:spTgt spid="1008">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08">
                                            <p:txEl>
                                              <p:pRg st="3" end="3"/>
                                            </p:txEl>
                                          </p:spTgt>
                                        </p:tgtEl>
                                        <p:attrNameLst>
                                          <p:attrName>style.visibility</p:attrName>
                                        </p:attrNameLst>
                                      </p:cBhvr>
                                      <p:to>
                                        <p:strVal val="visible"/>
                                      </p:to>
                                    </p:set>
                                    <p:animEffect transition="in" filter="fade">
                                      <p:cBhvr>
                                        <p:cTn id="23" dur="500"/>
                                        <p:tgtEl>
                                          <p:spTgt spid="1008">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08">
                                            <p:txEl>
                                              <p:pRg st="4" end="4"/>
                                            </p:txEl>
                                          </p:spTgt>
                                        </p:tgtEl>
                                        <p:attrNameLst>
                                          <p:attrName>style.visibility</p:attrName>
                                        </p:attrNameLst>
                                      </p:cBhvr>
                                      <p:to>
                                        <p:strVal val="visible"/>
                                      </p:to>
                                    </p:set>
                                    <p:animEffect transition="in" filter="fade">
                                      <p:cBhvr>
                                        <p:cTn id="27" dur="500"/>
                                        <p:tgtEl>
                                          <p:spTgt spid="1008">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008">
                                            <p:txEl>
                                              <p:pRg st="5" end="5"/>
                                            </p:txEl>
                                          </p:spTgt>
                                        </p:tgtEl>
                                        <p:attrNameLst>
                                          <p:attrName>style.visibility</p:attrName>
                                        </p:attrNameLst>
                                      </p:cBhvr>
                                      <p:to>
                                        <p:strVal val="visible"/>
                                      </p:to>
                                    </p:set>
                                    <p:animEffect transition="in" filter="fade">
                                      <p:cBhvr>
                                        <p:cTn id="31" dur="500"/>
                                        <p:tgtEl>
                                          <p:spTgt spid="1008">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008">
                                            <p:txEl>
                                              <p:pRg st="6" end="6"/>
                                            </p:txEl>
                                          </p:spTgt>
                                        </p:tgtEl>
                                        <p:attrNameLst>
                                          <p:attrName>style.visibility</p:attrName>
                                        </p:attrNameLst>
                                      </p:cBhvr>
                                      <p:to>
                                        <p:strVal val="visible"/>
                                      </p:to>
                                    </p:set>
                                    <p:animEffect transition="in" filter="fade">
                                      <p:cBhvr>
                                        <p:cTn id="35" dur="500"/>
                                        <p:tgtEl>
                                          <p:spTgt spid="1008">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008">
                                            <p:txEl>
                                              <p:pRg st="7" end="7"/>
                                            </p:txEl>
                                          </p:spTgt>
                                        </p:tgtEl>
                                        <p:attrNameLst>
                                          <p:attrName>style.visibility</p:attrName>
                                        </p:attrNameLst>
                                      </p:cBhvr>
                                      <p:to>
                                        <p:strVal val="visible"/>
                                      </p:to>
                                    </p:set>
                                    <p:animEffect transition="in" filter="fade">
                                      <p:cBhvr>
                                        <p:cTn id="39" dur="500"/>
                                        <p:tgtEl>
                                          <p:spTgt spid="1008">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008">
                                            <p:txEl>
                                              <p:pRg st="8" end="8"/>
                                            </p:txEl>
                                          </p:spTgt>
                                        </p:tgtEl>
                                        <p:attrNameLst>
                                          <p:attrName>style.visibility</p:attrName>
                                        </p:attrNameLst>
                                      </p:cBhvr>
                                      <p:to>
                                        <p:strVal val="visible"/>
                                      </p:to>
                                    </p:set>
                                    <p:animEffect transition="in" filter="fade">
                                      <p:cBhvr>
                                        <p:cTn id="43" dur="500"/>
                                        <p:tgtEl>
                                          <p:spTgt spid="1008">
                                            <p:txEl>
                                              <p:pRg st="8" end="8"/>
                                            </p:txEl>
                                          </p:spTgt>
                                        </p:tgtEl>
                                      </p:cBhvr>
                                    </p:animEffect>
                                  </p:childTnLst>
                                </p:cTn>
                              </p:par>
                            </p:childTnLst>
                          </p:cTn>
                        </p:par>
                        <p:par>
                          <p:cTn id="44" fill="hold">
                            <p:stCondLst>
                              <p:cond delay="5000"/>
                            </p:stCondLst>
                            <p:childTnLst>
                              <p:par>
                                <p:cTn id="45" presetID="2" presetClass="entr" presetSubtype="4" fill="hold" nodeType="afterEffect">
                                  <p:stCondLst>
                                    <p:cond delay="0"/>
                                  </p:stCondLst>
                                  <p:childTnLst>
                                    <p:set>
                                      <p:cBhvr>
                                        <p:cTn id="46" dur="1" fill="hold">
                                          <p:stCondLst>
                                            <p:cond delay="0"/>
                                          </p:stCondLst>
                                        </p:cTn>
                                        <p:tgtEl>
                                          <p:spTgt spid="1021"/>
                                        </p:tgtEl>
                                        <p:attrNameLst>
                                          <p:attrName>style.visibility</p:attrName>
                                        </p:attrNameLst>
                                      </p:cBhvr>
                                      <p:to>
                                        <p:strVal val="visible"/>
                                      </p:to>
                                    </p:set>
                                    <p:anim calcmode="lin" valueType="num">
                                      <p:cBhvr additive="base">
                                        <p:cTn id="47" dur="500"/>
                                        <p:tgtEl>
                                          <p:spTgt spid="1021"/>
                                        </p:tgtEl>
                                        <p:attrNameLst>
                                          <p:attrName>ppt_y</p:attrName>
                                        </p:attrNameLst>
                                      </p:cBhvr>
                                      <p:tavLst>
                                        <p:tav tm="0">
                                          <p:val>
                                            <p:strVal val="#ppt_y+1"/>
                                          </p:val>
                                        </p:tav>
                                        <p:tav tm="100000">
                                          <p:val>
                                            <p:strVal val="#ppt_y"/>
                                          </p:val>
                                        </p:tav>
                                      </p:tavLst>
                                    </p:anim>
                                  </p:childTnLst>
                                </p:cTn>
                              </p:par>
                              <p:par>
                                <p:cTn id="48" presetID="2" presetClass="entr" presetSubtype="1" fill="hold" nodeType="withEffect">
                                  <p:stCondLst>
                                    <p:cond delay="0"/>
                                  </p:stCondLst>
                                  <p:childTnLst>
                                    <p:set>
                                      <p:cBhvr>
                                        <p:cTn id="49" dur="1" fill="hold">
                                          <p:stCondLst>
                                            <p:cond delay="0"/>
                                          </p:stCondLst>
                                        </p:cTn>
                                        <p:tgtEl>
                                          <p:spTgt spid="1022"/>
                                        </p:tgtEl>
                                        <p:attrNameLst>
                                          <p:attrName>style.visibility</p:attrName>
                                        </p:attrNameLst>
                                      </p:cBhvr>
                                      <p:to>
                                        <p:strVal val="visible"/>
                                      </p:to>
                                    </p:set>
                                    <p:anim calcmode="lin" valueType="num">
                                      <p:cBhvr additive="base">
                                        <p:cTn id="50" dur="500"/>
                                        <p:tgtEl>
                                          <p:spTgt spid="1022"/>
                                        </p:tgtEl>
                                        <p:attrNameLst>
                                          <p:attrName>ppt_y</p:attrName>
                                        </p:attrNameLst>
                                      </p:cBhvr>
                                      <p:tavLst>
                                        <p:tav tm="0">
                                          <p:val>
                                            <p:strVal val="#ppt_y-1"/>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023"/>
                                        </p:tgtEl>
                                        <p:attrNameLst>
                                          <p:attrName>style.visibility</p:attrName>
                                        </p:attrNameLst>
                                      </p:cBhvr>
                                      <p:to>
                                        <p:strVal val="visible"/>
                                      </p:to>
                                    </p:set>
                                    <p:anim calcmode="lin" valueType="num">
                                      <p:cBhvr additive="base">
                                        <p:cTn id="53" dur="500"/>
                                        <p:tgtEl>
                                          <p:spTgt spid="1023"/>
                                        </p:tgtEl>
                                        <p:attrNameLst>
                                          <p:attrName>ppt_y</p:attrName>
                                        </p:attrNameLst>
                                      </p:cBhvr>
                                      <p:tavLst>
                                        <p:tav tm="0">
                                          <p:val>
                                            <p:strVal val="#ppt_y+1"/>
                                          </p:val>
                                        </p:tav>
                                        <p:tav tm="100000">
                                          <p:val>
                                            <p:strVal val="#ppt_y"/>
                                          </p:val>
                                        </p:tav>
                                      </p:tavLst>
                                    </p:anim>
                                  </p:childTnLst>
                                </p:cTn>
                              </p:par>
                              <p:par>
                                <p:cTn id="54" presetID="2" presetClass="entr" presetSubtype="1" fill="hold" nodeType="withEffect">
                                  <p:stCondLst>
                                    <p:cond delay="0"/>
                                  </p:stCondLst>
                                  <p:childTnLst>
                                    <p:set>
                                      <p:cBhvr>
                                        <p:cTn id="55" dur="1" fill="hold">
                                          <p:stCondLst>
                                            <p:cond delay="0"/>
                                          </p:stCondLst>
                                        </p:cTn>
                                        <p:tgtEl>
                                          <p:spTgt spid="1024"/>
                                        </p:tgtEl>
                                        <p:attrNameLst>
                                          <p:attrName>style.visibility</p:attrName>
                                        </p:attrNameLst>
                                      </p:cBhvr>
                                      <p:to>
                                        <p:strVal val="visible"/>
                                      </p:to>
                                    </p:set>
                                    <p:anim calcmode="lin" valueType="num">
                                      <p:cBhvr additive="base">
                                        <p:cTn id="56" dur="500"/>
                                        <p:tgtEl>
                                          <p:spTgt spid="1024"/>
                                        </p:tgtEl>
                                        <p:attrNameLst>
                                          <p:attrName>ppt_y</p:attrName>
                                        </p:attrNameLst>
                                      </p:cBhvr>
                                      <p:tavLst>
                                        <p:tav tm="0">
                                          <p:val>
                                            <p:strVal val="#ppt_y-1"/>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025"/>
                                        </p:tgtEl>
                                        <p:attrNameLst>
                                          <p:attrName>style.visibility</p:attrName>
                                        </p:attrNameLst>
                                      </p:cBhvr>
                                      <p:to>
                                        <p:strVal val="visible"/>
                                      </p:to>
                                    </p:set>
                                    <p:anim calcmode="lin" valueType="num">
                                      <p:cBhvr additive="base">
                                        <p:cTn id="59" dur="500"/>
                                        <p:tgtEl>
                                          <p:spTgt spid="1025"/>
                                        </p:tgtEl>
                                        <p:attrNameLst>
                                          <p:attrName>ppt_y</p:attrName>
                                        </p:attrNameLst>
                                      </p:cBhvr>
                                      <p:tavLst>
                                        <p:tav tm="0">
                                          <p:val>
                                            <p:strVal val="#ppt_y+1"/>
                                          </p:val>
                                        </p:tav>
                                        <p:tav tm="100000">
                                          <p:val>
                                            <p:strVal val="#ppt_y"/>
                                          </p:val>
                                        </p:tav>
                                      </p:tavLst>
                                    </p:anim>
                                  </p:childTnLst>
                                </p:cTn>
                              </p:par>
                              <p:par>
                                <p:cTn id="60" presetID="2" presetClass="entr" presetSubtype="1" fill="hold" nodeType="withEffect">
                                  <p:stCondLst>
                                    <p:cond delay="0"/>
                                  </p:stCondLst>
                                  <p:childTnLst>
                                    <p:set>
                                      <p:cBhvr>
                                        <p:cTn id="61" dur="1" fill="hold">
                                          <p:stCondLst>
                                            <p:cond delay="0"/>
                                          </p:stCondLst>
                                        </p:cTn>
                                        <p:tgtEl>
                                          <p:spTgt spid="1026"/>
                                        </p:tgtEl>
                                        <p:attrNameLst>
                                          <p:attrName>style.visibility</p:attrName>
                                        </p:attrNameLst>
                                      </p:cBhvr>
                                      <p:to>
                                        <p:strVal val="visible"/>
                                      </p:to>
                                    </p:set>
                                    <p:anim calcmode="lin" valueType="num">
                                      <p:cBhvr additive="base">
                                        <p:cTn id="62" dur="500"/>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7333">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howcase 4 picture">
  <p:cSld name="Showcase 4 picture">
    <p:spTree>
      <p:nvGrpSpPr>
        <p:cNvPr id="1" name="Shape 1027"/>
        <p:cNvGrpSpPr/>
        <p:nvPr/>
      </p:nvGrpSpPr>
      <p:grpSpPr>
        <a:xfrm>
          <a:off x="0" y="0"/>
          <a:ext cx="0" cy="0"/>
          <a:chOff x="0" y="0"/>
          <a:chExt cx="0" cy="0"/>
        </a:xfrm>
      </p:grpSpPr>
      <p:sp>
        <p:nvSpPr>
          <p:cNvPr id="1028" name="Google Shape;1028;p48"/>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9" name="Google Shape;1029;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0" name="Google Shape;1030;p48"/>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031" name="Google Shape;1031;p48"/>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032" name="Google Shape;1032;p48"/>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033" name="Google Shape;1033;p48"/>
          <p:cNvGrpSpPr/>
          <p:nvPr/>
        </p:nvGrpSpPr>
        <p:grpSpPr>
          <a:xfrm>
            <a:off x="338952" y="6409324"/>
            <a:ext cx="224082" cy="221156"/>
            <a:chOff x="4328868" y="5502988"/>
            <a:chExt cx="500307" cy="493774"/>
          </a:xfrm>
        </p:grpSpPr>
        <p:sp>
          <p:nvSpPr>
            <p:cNvPr id="1034" name="Google Shape;1034;p48">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035" name="Google Shape;1035;p48">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036" name="Google Shape;1036;p48"/>
          <p:cNvGrpSpPr/>
          <p:nvPr/>
        </p:nvGrpSpPr>
        <p:grpSpPr>
          <a:xfrm flipH="1">
            <a:off x="11637433" y="6409324"/>
            <a:ext cx="224082" cy="221156"/>
            <a:chOff x="4328868" y="5502988"/>
            <a:chExt cx="500307" cy="493774"/>
          </a:xfrm>
        </p:grpSpPr>
        <p:sp>
          <p:nvSpPr>
            <p:cNvPr id="1037" name="Google Shape;1037;p48">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038" name="Google Shape;1038;p48">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039" name="Google Shape;1039;p48"/>
          <p:cNvGrpSpPr/>
          <p:nvPr/>
        </p:nvGrpSpPr>
        <p:grpSpPr>
          <a:xfrm>
            <a:off x="0" y="6824981"/>
            <a:ext cx="12192000" cy="45719"/>
            <a:chOff x="0" y="6756401"/>
            <a:chExt cx="12192000" cy="114300"/>
          </a:xfrm>
        </p:grpSpPr>
        <p:sp>
          <p:nvSpPr>
            <p:cNvPr id="1040" name="Google Shape;1040;p4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41" name="Google Shape;1041;p4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42" name="Google Shape;1042;p4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43" name="Google Shape;1043;p4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44" name="Google Shape;1044;p4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045" name="Google Shape;1045;p48"/>
          <p:cNvGrpSpPr/>
          <p:nvPr/>
        </p:nvGrpSpPr>
        <p:grpSpPr>
          <a:xfrm>
            <a:off x="0" y="0"/>
            <a:ext cx="12192000" cy="45719"/>
            <a:chOff x="0" y="6756401"/>
            <a:chExt cx="12192000" cy="114300"/>
          </a:xfrm>
        </p:grpSpPr>
        <p:sp>
          <p:nvSpPr>
            <p:cNvPr id="1046" name="Google Shape;1046;p4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47" name="Google Shape;1047;p4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48" name="Google Shape;1048;p4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49" name="Google Shape;1049;p4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50" name="Google Shape;1050;p4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051" name="Google Shape;1051;p48"/>
          <p:cNvSpPr>
            <a:spLocks noGrp="1"/>
          </p:cNvSpPr>
          <p:nvPr>
            <p:ph type="pic" idx="2"/>
          </p:nvPr>
        </p:nvSpPr>
        <p:spPr>
          <a:xfrm>
            <a:off x="845760" y="1761317"/>
            <a:ext cx="3192839" cy="43200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
        <p:nvSpPr>
          <p:cNvPr id="1052" name="Google Shape;1052;p48"/>
          <p:cNvSpPr>
            <a:spLocks noGrp="1"/>
          </p:cNvSpPr>
          <p:nvPr>
            <p:ph type="pic" idx="3"/>
          </p:nvPr>
        </p:nvSpPr>
        <p:spPr>
          <a:xfrm>
            <a:off x="4178300" y="1760538"/>
            <a:ext cx="2641600" cy="208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53" name="Google Shape;1053;p48"/>
          <p:cNvSpPr>
            <a:spLocks noGrp="1"/>
          </p:cNvSpPr>
          <p:nvPr>
            <p:ph type="pic" idx="4"/>
          </p:nvPr>
        </p:nvSpPr>
        <p:spPr>
          <a:xfrm>
            <a:off x="4178300" y="3987405"/>
            <a:ext cx="2641600" cy="208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54" name="Google Shape;1054;p48"/>
          <p:cNvSpPr>
            <a:spLocks noGrp="1"/>
          </p:cNvSpPr>
          <p:nvPr>
            <p:ph type="pic" idx="5"/>
          </p:nvPr>
        </p:nvSpPr>
        <p:spPr>
          <a:xfrm>
            <a:off x="6921500" y="1760538"/>
            <a:ext cx="4203700" cy="208756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32">
                                            <p:txEl>
                                              <p:pRg st="0" end="0"/>
                                            </p:txEl>
                                          </p:spTgt>
                                        </p:tgtEl>
                                        <p:attrNameLst>
                                          <p:attrName>style.visibility</p:attrName>
                                        </p:attrNameLst>
                                      </p:cBhvr>
                                      <p:to>
                                        <p:strVal val="visible"/>
                                      </p:to>
                                    </p:set>
                                    <p:animEffect transition="in" filter="fade">
                                      <p:cBhvr>
                                        <p:cTn id="11" dur="500"/>
                                        <p:tgtEl>
                                          <p:spTgt spid="103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32">
                                            <p:txEl>
                                              <p:pRg st="1" end="1"/>
                                            </p:txEl>
                                          </p:spTgt>
                                        </p:tgtEl>
                                        <p:attrNameLst>
                                          <p:attrName>style.visibility</p:attrName>
                                        </p:attrNameLst>
                                      </p:cBhvr>
                                      <p:to>
                                        <p:strVal val="visible"/>
                                      </p:to>
                                    </p:set>
                                    <p:animEffect transition="in" filter="fade">
                                      <p:cBhvr>
                                        <p:cTn id="15" dur="500"/>
                                        <p:tgtEl>
                                          <p:spTgt spid="1032">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32">
                                            <p:txEl>
                                              <p:pRg st="2" end="2"/>
                                            </p:txEl>
                                          </p:spTgt>
                                        </p:tgtEl>
                                        <p:attrNameLst>
                                          <p:attrName>style.visibility</p:attrName>
                                        </p:attrNameLst>
                                      </p:cBhvr>
                                      <p:to>
                                        <p:strVal val="visible"/>
                                      </p:to>
                                    </p:set>
                                    <p:animEffect transition="in" filter="fade">
                                      <p:cBhvr>
                                        <p:cTn id="19" dur="500"/>
                                        <p:tgtEl>
                                          <p:spTgt spid="1032">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32">
                                            <p:txEl>
                                              <p:pRg st="3" end="3"/>
                                            </p:txEl>
                                          </p:spTgt>
                                        </p:tgtEl>
                                        <p:attrNameLst>
                                          <p:attrName>style.visibility</p:attrName>
                                        </p:attrNameLst>
                                      </p:cBhvr>
                                      <p:to>
                                        <p:strVal val="visible"/>
                                      </p:to>
                                    </p:set>
                                    <p:animEffect transition="in" filter="fade">
                                      <p:cBhvr>
                                        <p:cTn id="23" dur="500"/>
                                        <p:tgtEl>
                                          <p:spTgt spid="1032">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32">
                                            <p:txEl>
                                              <p:pRg st="4" end="4"/>
                                            </p:txEl>
                                          </p:spTgt>
                                        </p:tgtEl>
                                        <p:attrNameLst>
                                          <p:attrName>style.visibility</p:attrName>
                                        </p:attrNameLst>
                                      </p:cBhvr>
                                      <p:to>
                                        <p:strVal val="visible"/>
                                      </p:to>
                                    </p:set>
                                    <p:animEffect transition="in" filter="fade">
                                      <p:cBhvr>
                                        <p:cTn id="27" dur="500"/>
                                        <p:tgtEl>
                                          <p:spTgt spid="1032">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032">
                                            <p:txEl>
                                              <p:pRg st="5" end="5"/>
                                            </p:txEl>
                                          </p:spTgt>
                                        </p:tgtEl>
                                        <p:attrNameLst>
                                          <p:attrName>style.visibility</p:attrName>
                                        </p:attrNameLst>
                                      </p:cBhvr>
                                      <p:to>
                                        <p:strVal val="visible"/>
                                      </p:to>
                                    </p:set>
                                    <p:animEffect transition="in" filter="fade">
                                      <p:cBhvr>
                                        <p:cTn id="31" dur="500"/>
                                        <p:tgtEl>
                                          <p:spTgt spid="1032">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032">
                                            <p:txEl>
                                              <p:pRg st="6" end="6"/>
                                            </p:txEl>
                                          </p:spTgt>
                                        </p:tgtEl>
                                        <p:attrNameLst>
                                          <p:attrName>style.visibility</p:attrName>
                                        </p:attrNameLst>
                                      </p:cBhvr>
                                      <p:to>
                                        <p:strVal val="visible"/>
                                      </p:to>
                                    </p:set>
                                    <p:animEffect transition="in" filter="fade">
                                      <p:cBhvr>
                                        <p:cTn id="35" dur="500"/>
                                        <p:tgtEl>
                                          <p:spTgt spid="1032">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032">
                                            <p:txEl>
                                              <p:pRg st="7" end="7"/>
                                            </p:txEl>
                                          </p:spTgt>
                                        </p:tgtEl>
                                        <p:attrNameLst>
                                          <p:attrName>style.visibility</p:attrName>
                                        </p:attrNameLst>
                                      </p:cBhvr>
                                      <p:to>
                                        <p:strVal val="visible"/>
                                      </p:to>
                                    </p:set>
                                    <p:animEffect transition="in" filter="fade">
                                      <p:cBhvr>
                                        <p:cTn id="39" dur="500"/>
                                        <p:tgtEl>
                                          <p:spTgt spid="1032">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032">
                                            <p:txEl>
                                              <p:pRg st="8" end="8"/>
                                            </p:txEl>
                                          </p:spTgt>
                                        </p:tgtEl>
                                        <p:attrNameLst>
                                          <p:attrName>style.visibility</p:attrName>
                                        </p:attrNameLst>
                                      </p:cBhvr>
                                      <p:to>
                                        <p:strVal val="visible"/>
                                      </p:to>
                                    </p:set>
                                    <p:animEffect transition="in" filter="fade">
                                      <p:cBhvr>
                                        <p:cTn id="43" dur="500"/>
                                        <p:tgtEl>
                                          <p:spTgt spid="1032">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051"/>
                                        </p:tgtEl>
                                        <p:attrNameLst>
                                          <p:attrName>style.visibility</p:attrName>
                                        </p:attrNameLst>
                                      </p:cBhvr>
                                      <p:to>
                                        <p:strVal val="visible"/>
                                      </p:to>
                                    </p:set>
                                    <p:animEffect transition="in" filter="fade">
                                      <p:cBhvr>
                                        <p:cTn id="47" dur="500"/>
                                        <p:tgtEl>
                                          <p:spTgt spid="1051"/>
                                        </p:tgtEl>
                                      </p:cBhvr>
                                    </p:animEffect>
                                  </p:childTnLst>
                                </p:cTn>
                              </p:par>
                              <p:par>
                                <p:cTn id="48" presetID="10" presetClass="entr" presetSubtype="0" fill="hold" nodeType="withEffect">
                                  <p:stCondLst>
                                    <p:cond delay="0"/>
                                  </p:stCondLst>
                                  <p:childTnLst>
                                    <p:set>
                                      <p:cBhvr>
                                        <p:cTn id="49" dur="1" fill="hold">
                                          <p:stCondLst>
                                            <p:cond delay="0"/>
                                          </p:stCondLst>
                                        </p:cTn>
                                        <p:tgtEl>
                                          <p:spTgt spid="1052"/>
                                        </p:tgtEl>
                                        <p:attrNameLst>
                                          <p:attrName>style.visibility</p:attrName>
                                        </p:attrNameLst>
                                      </p:cBhvr>
                                      <p:to>
                                        <p:strVal val="visible"/>
                                      </p:to>
                                    </p:set>
                                    <p:animEffect transition="in" filter="fade">
                                      <p:cBhvr>
                                        <p:cTn id="50" dur="500"/>
                                        <p:tgtEl>
                                          <p:spTgt spid="1052"/>
                                        </p:tgtEl>
                                      </p:cBhvr>
                                    </p:animEffect>
                                  </p:childTnLst>
                                </p:cTn>
                              </p:par>
                              <p:par>
                                <p:cTn id="51" presetID="10" presetClass="entr" presetSubtype="0" fill="hold" nodeType="withEffect">
                                  <p:stCondLst>
                                    <p:cond delay="0"/>
                                  </p:stCondLst>
                                  <p:childTnLst>
                                    <p:set>
                                      <p:cBhvr>
                                        <p:cTn id="52" dur="1" fill="hold">
                                          <p:stCondLst>
                                            <p:cond delay="0"/>
                                          </p:stCondLst>
                                        </p:cTn>
                                        <p:tgtEl>
                                          <p:spTgt spid="1053"/>
                                        </p:tgtEl>
                                        <p:attrNameLst>
                                          <p:attrName>style.visibility</p:attrName>
                                        </p:attrNameLst>
                                      </p:cBhvr>
                                      <p:to>
                                        <p:strVal val="visible"/>
                                      </p:to>
                                    </p:set>
                                    <p:animEffect transition="in" filter="fade">
                                      <p:cBhvr>
                                        <p:cTn id="53" dur="500"/>
                                        <p:tgtEl>
                                          <p:spTgt spid="1053"/>
                                        </p:tgtEl>
                                      </p:cBhvr>
                                    </p:animEffect>
                                  </p:childTnLst>
                                </p:cTn>
                              </p:par>
                              <p:par>
                                <p:cTn id="54" presetID="10" presetClass="entr" presetSubtype="0" fill="hold" nodeType="withEffect">
                                  <p:stCondLst>
                                    <p:cond delay="0"/>
                                  </p:stCondLst>
                                  <p:childTnLst>
                                    <p:set>
                                      <p:cBhvr>
                                        <p:cTn id="55" dur="1" fill="hold">
                                          <p:stCondLst>
                                            <p:cond delay="0"/>
                                          </p:stCondLst>
                                        </p:cTn>
                                        <p:tgtEl>
                                          <p:spTgt spid="1054"/>
                                        </p:tgtEl>
                                        <p:attrNameLst>
                                          <p:attrName>style.visibility</p:attrName>
                                        </p:attrNameLst>
                                      </p:cBhvr>
                                      <p:to>
                                        <p:strVal val="visible"/>
                                      </p:to>
                                    </p:set>
                                    <p:animEffect transition="in" filter="fade">
                                      <p:cBhvr>
                                        <p:cTn id="56" dur="500"/>
                                        <p:tgtEl>
                                          <p:spTgt spid="1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733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ablet Mockup">
  <p:cSld name="Tablet Mockup">
    <p:spTree>
      <p:nvGrpSpPr>
        <p:cNvPr id="1" name="Shape 1055"/>
        <p:cNvGrpSpPr/>
        <p:nvPr/>
      </p:nvGrpSpPr>
      <p:grpSpPr>
        <a:xfrm>
          <a:off x="0" y="0"/>
          <a:ext cx="0" cy="0"/>
          <a:chOff x="0" y="0"/>
          <a:chExt cx="0" cy="0"/>
        </a:xfrm>
      </p:grpSpPr>
      <p:sp>
        <p:nvSpPr>
          <p:cNvPr id="1056" name="Google Shape;1056;p49"/>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7" name="Google Shape;1057;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8" name="Google Shape;1058;p49"/>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059" name="Google Shape;1059;p49"/>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060" name="Google Shape;1060;p49"/>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061" name="Google Shape;1061;p49"/>
          <p:cNvGrpSpPr/>
          <p:nvPr/>
        </p:nvGrpSpPr>
        <p:grpSpPr>
          <a:xfrm>
            <a:off x="338952" y="6409324"/>
            <a:ext cx="224082" cy="221156"/>
            <a:chOff x="4328868" y="5502988"/>
            <a:chExt cx="500307" cy="493774"/>
          </a:xfrm>
        </p:grpSpPr>
        <p:sp>
          <p:nvSpPr>
            <p:cNvPr id="1062" name="Google Shape;1062;p49">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063" name="Google Shape;1063;p49">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064" name="Google Shape;1064;p49"/>
          <p:cNvGrpSpPr/>
          <p:nvPr/>
        </p:nvGrpSpPr>
        <p:grpSpPr>
          <a:xfrm flipH="1">
            <a:off x="11637433" y="6409324"/>
            <a:ext cx="224082" cy="221156"/>
            <a:chOff x="4328868" y="5502988"/>
            <a:chExt cx="500307" cy="493774"/>
          </a:xfrm>
        </p:grpSpPr>
        <p:sp>
          <p:nvSpPr>
            <p:cNvPr id="1065" name="Google Shape;1065;p49">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066" name="Google Shape;1066;p49">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067" name="Google Shape;1067;p49"/>
          <p:cNvGrpSpPr/>
          <p:nvPr/>
        </p:nvGrpSpPr>
        <p:grpSpPr>
          <a:xfrm>
            <a:off x="0" y="6824981"/>
            <a:ext cx="12192000" cy="45719"/>
            <a:chOff x="0" y="6756401"/>
            <a:chExt cx="12192000" cy="114300"/>
          </a:xfrm>
        </p:grpSpPr>
        <p:sp>
          <p:nvSpPr>
            <p:cNvPr id="1068" name="Google Shape;1068;p4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69" name="Google Shape;1069;p4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70" name="Google Shape;1070;p4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71" name="Google Shape;1071;p4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72" name="Google Shape;1072;p4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073" name="Google Shape;1073;p49"/>
          <p:cNvGrpSpPr/>
          <p:nvPr/>
        </p:nvGrpSpPr>
        <p:grpSpPr>
          <a:xfrm>
            <a:off x="0" y="0"/>
            <a:ext cx="12192000" cy="45719"/>
            <a:chOff x="0" y="6756401"/>
            <a:chExt cx="12192000" cy="114300"/>
          </a:xfrm>
        </p:grpSpPr>
        <p:sp>
          <p:nvSpPr>
            <p:cNvPr id="1074" name="Google Shape;1074;p4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75" name="Google Shape;1075;p4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76" name="Google Shape;1076;p4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77" name="Google Shape;1077;p4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78" name="Google Shape;1078;p4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079" name="Google Shape;1079;p49"/>
          <p:cNvSpPr>
            <a:spLocks noGrp="1"/>
          </p:cNvSpPr>
          <p:nvPr>
            <p:ph type="pic" idx="2"/>
          </p:nvPr>
        </p:nvSpPr>
        <p:spPr>
          <a:xfrm>
            <a:off x="4757361" y="2195736"/>
            <a:ext cx="2710240" cy="3595464"/>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6"/>
                                        </p:tgtEl>
                                        <p:attrNameLst>
                                          <p:attrName>style.visibility</p:attrName>
                                        </p:attrNameLst>
                                      </p:cBhvr>
                                      <p:to>
                                        <p:strVal val="visible"/>
                                      </p:to>
                                    </p:set>
                                    <p:animEffect transition="in" filter="fade">
                                      <p:cBhvr>
                                        <p:cTn id="7" dur="500"/>
                                        <p:tgtEl>
                                          <p:spTgt spid="105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60">
                                            <p:txEl>
                                              <p:pRg st="0" end="0"/>
                                            </p:txEl>
                                          </p:spTgt>
                                        </p:tgtEl>
                                        <p:attrNameLst>
                                          <p:attrName>style.visibility</p:attrName>
                                        </p:attrNameLst>
                                      </p:cBhvr>
                                      <p:to>
                                        <p:strVal val="visible"/>
                                      </p:to>
                                    </p:set>
                                    <p:animEffect transition="in" filter="fade">
                                      <p:cBhvr>
                                        <p:cTn id="11" dur="500"/>
                                        <p:tgtEl>
                                          <p:spTgt spid="1060">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60">
                                            <p:txEl>
                                              <p:pRg st="1" end="1"/>
                                            </p:txEl>
                                          </p:spTgt>
                                        </p:tgtEl>
                                        <p:attrNameLst>
                                          <p:attrName>style.visibility</p:attrName>
                                        </p:attrNameLst>
                                      </p:cBhvr>
                                      <p:to>
                                        <p:strVal val="visible"/>
                                      </p:to>
                                    </p:set>
                                    <p:animEffect transition="in" filter="fade">
                                      <p:cBhvr>
                                        <p:cTn id="15" dur="500"/>
                                        <p:tgtEl>
                                          <p:spTgt spid="1060">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60">
                                            <p:txEl>
                                              <p:pRg st="2" end="2"/>
                                            </p:txEl>
                                          </p:spTgt>
                                        </p:tgtEl>
                                        <p:attrNameLst>
                                          <p:attrName>style.visibility</p:attrName>
                                        </p:attrNameLst>
                                      </p:cBhvr>
                                      <p:to>
                                        <p:strVal val="visible"/>
                                      </p:to>
                                    </p:set>
                                    <p:animEffect transition="in" filter="fade">
                                      <p:cBhvr>
                                        <p:cTn id="19" dur="500"/>
                                        <p:tgtEl>
                                          <p:spTgt spid="1060">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60">
                                            <p:txEl>
                                              <p:pRg st="3" end="3"/>
                                            </p:txEl>
                                          </p:spTgt>
                                        </p:tgtEl>
                                        <p:attrNameLst>
                                          <p:attrName>style.visibility</p:attrName>
                                        </p:attrNameLst>
                                      </p:cBhvr>
                                      <p:to>
                                        <p:strVal val="visible"/>
                                      </p:to>
                                    </p:set>
                                    <p:animEffect transition="in" filter="fade">
                                      <p:cBhvr>
                                        <p:cTn id="23" dur="500"/>
                                        <p:tgtEl>
                                          <p:spTgt spid="1060">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60">
                                            <p:txEl>
                                              <p:pRg st="4" end="4"/>
                                            </p:txEl>
                                          </p:spTgt>
                                        </p:tgtEl>
                                        <p:attrNameLst>
                                          <p:attrName>style.visibility</p:attrName>
                                        </p:attrNameLst>
                                      </p:cBhvr>
                                      <p:to>
                                        <p:strVal val="visible"/>
                                      </p:to>
                                    </p:set>
                                    <p:animEffect transition="in" filter="fade">
                                      <p:cBhvr>
                                        <p:cTn id="27" dur="500"/>
                                        <p:tgtEl>
                                          <p:spTgt spid="1060">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060">
                                            <p:txEl>
                                              <p:pRg st="5" end="5"/>
                                            </p:txEl>
                                          </p:spTgt>
                                        </p:tgtEl>
                                        <p:attrNameLst>
                                          <p:attrName>style.visibility</p:attrName>
                                        </p:attrNameLst>
                                      </p:cBhvr>
                                      <p:to>
                                        <p:strVal val="visible"/>
                                      </p:to>
                                    </p:set>
                                    <p:animEffect transition="in" filter="fade">
                                      <p:cBhvr>
                                        <p:cTn id="31" dur="500"/>
                                        <p:tgtEl>
                                          <p:spTgt spid="1060">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060">
                                            <p:txEl>
                                              <p:pRg st="6" end="6"/>
                                            </p:txEl>
                                          </p:spTgt>
                                        </p:tgtEl>
                                        <p:attrNameLst>
                                          <p:attrName>style.visibility</p:attrName>
                                        </p:attrNameLst>
                                      </p:cBhvr>
                                      <p:to>
                                        <p:strVal val="visible"/>
                                      </p:to>
                                    </p:set>
                                    <p:animEffect transition="in" filter="fade">
                                      <p:cBhvr>
                                        <p:cTn id="35" dur="500"/>
                                        <p:tgtEl>
                                          <p:spTgt spid="1060">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060">
                                            <p:txEl>
                                              <p:pRg st="7" end="7"/>
                                            </p:txEl>
                                          </p:spTgt>
                                        </p:tgtEl>
                                        <p:attrNameLst>
                                          <p:attrName>style.visibility</p:attrName>
                                        </p:attrNameLst>
                                      </p:cBhvr>
                                      <p:to>
                                        <p:strVal val="visible"/>
                                      </p:to>
                                    </p:set>
                                    <p:animEffect transition="in" filter="fade">
                                      <p:cBhvr>
                                        <p:cTn id="39" dur="500"/>
                                        <p:tgtEl>
                                          <p:spTgt spid="1060">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060">
                                            <p:txEl>
                                              <p:pRg st="8" end="8"/>
                                            </p:txEl>
                                          </p:spTgt>
                                        </p:tgtEl>
                                        <p:attrNameLst>
                                          <p:attrName>style.visibility</p:attrName>
                                        </p:attrNameLst>
                                      </p:cBhvr>
                                      <p:to>
                                        <p:strVal val="visible"/>
                                      </p:to>
                                    </p:set>
                                    <p:animEffect transition="in" filter="fade">
                                      <p:cBhvr>
                                        <p:cTn id="43" dur="500"/>
                                        <p:tgtEl>
                                          <p:spTgt spid="106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733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ablet mockup 2">
  <p:cSld name="Tablet mockup 2">
    <p:spTree>
      <p:nvGrpSpPr>
        <p:cNvPr id="1" name="Shape 1080"/>
        <p:cNvGrpSpPr/>
        <p:nvPr/>
      </p:nvGrpSpPr>
      <p:grpSpPr>
        <a:xfrm>
          <a:off x="0" y="0"/>
          <a:ext cx="0" cy="0"/>
          <a:chOff x="0" y="0"/>
          <a:chExt cx="0" cy="0"/>
        </a:xfrm>
      </p:grpSpPr>
      <p:sp>
        <p:nvSpPr>
          <p:cNvPr id="1081" name="Google Shape;1081;p50"/>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2" name="Google Shape;1082;p50"/>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083" name="Google Shape;1083;p50"/>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084" name="Google Shape;1084;p50"/>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085" name="Google Shape;1085;p50"/>
          <p:cNvGrpSpPr/>
          <p:nvPr/>
        </p:nvGrpSpPr>
        <p:grpSpPr>
          <a:xfrm>
            <a:off x="338952" y="6409324"/>
            <a:ext cx="224082" cy="221156"/>
            <a:chOff x="4328868" y="5502988"/>
            <a:chExt cx="500307" cy="493774"/>
          </a:xfrm>
        </p:grpSpPr>
        <p:sp>
          <p:nvSpPr>
            <p:cNvPr id="1086" name="Google Shape;1086;p50">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087" name="Google Shape;1087;p50">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088" name="Google Shape;1088;p50"/>
          <p:cNvGrpSpPr/>
          <p:nvPr/>
        </p:nvGrpSpPr>
        <p:grpSpPr>
          <a:xfrm flipH="1">
            <a:off x="11637433" y="6409324"/>
            <a:ext cx="224082" cy="221156"/>
            <a:chOff x="4328868" y="5502988"/>
            <a:chExt cx="500307" cy="493774"/>
          </a:xfrm>
        </p:grpSpPr>
        <p:sp>
          <p:nvSpPr>
            <p:cNvPr id="1089" name="Google Shape;1089;p50">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090" name="Google Shape;1090;p50">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091" name="Google Shape;1091;p50"/>
          <p:cNvGrpSpPr/>
          <p:nvPr/>
        </p:nvGrpSpPr>
        <p:grpSpPr>
          <a:xfrm>
            <a:off x="0" y="6824981"/>
            <a:ext cx="12192000" cy="45719"/>
            <a:chOff x="0" y="6756401"/>
            <a:chExt cx="12192000" cy="114300"/>
          </a:xfrm>
        </p:grpSpPr>
        <p:sp>
          <p:nvSpPr>
            <p:cNvPr id="1092" name="Google Shape;1092;p5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93" name="Google Shape;1093;p5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94" name="Google Shape;1094;p5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95" name="Google Shape;1095;p5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96" name="Google Shape;1096;p5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097" name="Google Shape;1097;p50"/>
          <p:cNvGrpSpPr/>
          <p:nvPr/>
        </p:nvGrpSpPr>
        <p:grpSpPr>
          <a:xfrm>
            <a:off x="0" y="0"/>
            <a:ext cx="12192000" cy="45719"/>
            <a:chOff x="0" y="6756401"/>
            <a:chExt cx="12192000" cy="114300"/>
          </a:xfrm>
        </p:grpSpPr>
        <p:sp>
          <p:nvSpPr>
            <p:cNvPr id="1098" name="Google Shape;1098;p5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99" name="Google Shape;1099;p5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00" name="Google Shape;1100;p5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01" name="Google Shape;1101;p5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02" name="Google Shape;1102;p5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103" name="Google Shape;1103;p50"/>
          <p:cNvSpPr>
            <a:spLocks noGrp="1"/>
          </p:cNvSpPr>
          <p:nvPr>
            <p:ph type="pic" idx="2"/>
          </p:nvPr>
        </p:nvSpPr>
        <p:spPr>
          <a:xfrm>
            <a:off x="4506516" y="2316656"/>
            <a:ext cx="3265884" cy="4351924"/>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81"/>
                                        </p:tgtEl>
                                        <p:attrNameLst>
                                          <p:attrName>style.visibility</p:attrName>
                                        </p:attrNameLst>
                                      </p:cBhvr>
                                      <p:to>
                                        <p:strVal val="visible"/>
                                      </p:to>
                                    </p:set>
                                    <p:animEffect transition="in" filter="fade">
                                      <p:cBhvr>
                                        <p:cTn id="7" dur="500"/>
                                        <p:tgtEl>
                                          <p:spTgt spid="108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84">
                                            <p:txEl>
                                              <p:pRg st="0" end="0"/>
                                            </p:txEl>
                                          </p:spTgt>
                                        </p:tgtEl>
                                        <p:attrNameLst>
                                          <p:attrName>style.visibility</p:attrName>
                                        </p:attrNameLst>
                                      </p:cBhvr>
                                      <p:to>
                                        <p:strVal val="visible"/>
                                      </p:to>
                                    </p:set>
                                    <p:animEffect transition="in" filter="fade">
                                      <p:cBhvr>
                                        <p:cTn id="11" dur="500"/>
                                        <p:tgtEl>
                                          <p:spTgt spid="108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84">
                                            <p:txEl>
                                              <p:pRg st="1" end="1"/>
                                            </p:txEl>
                                          </p:spTgt>
                                        </p:tgtEl>
                                        <p:attrNameLst>
                                          <p:attrName>style.visibility</p:attrName>
                                        </p:attrNameLst>
                                      </p:cBhvr>
                                      <p:to>
                                        <p:strVal val="visible"/>
                                      </p:to>
                                    </p:set>
                                    <p:animEffect transition="in" filter="fade">
                                      <p:cBhvr>
                                        <p:cTn id="15" dur="500"/>
                                        <p:tgtEl>
                                          <p:spTgt spid="108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84">
                                            <p:txEl>
                                              <p:pRg st="2" end="2"/>
                                            </p:txEl>
                                          </p:spTgt>
                                        </p:tgtEl>
                                        <p:attrNameLst>
                                          <p:attrName>style.visibility</p:attrName>
                                        </p:attrNameLst>
                                      </p:cBhvr>
                                      <p:to>
                                        <p:strVal val="visible"/>
                                      </p:to>
                                    </p:set>
                                    <p:animEffect transition="in" filter="fade">
                                      <p:cBhvr>
                                        <p:cTn id="19" dur="500"/>
                                        <p:tgtEl>
                                          <p:spTgt spid="108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84">
                                            <p:txEl>
                                              <p:pRg st="3" end="3"/>
                                            </p:txEl>
                                          </p:spTgt>
                                        </p:tgtEl>
                                        <p:attrNameLst>
                                          <p:attrName>style.visibility</p:attrName>
                                        </p:attrNameLst>
                                      </p:cBhvr>
                                      <p:to>
                                        <p:strVal val="visible"/>
                                      </p:to>
                                    </p:set>
                                    <p:animEffect transition="in" filter="fade">
                                      <p:cBhvr>
                                        <p:cTn id="23" dur="500"/>
                                        <p:tgtEl>
                                          <p:spTgt spid="108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84">
                                            <p:txEl>
                                              <p:pRg st="4" end="4"/>
                                            </p:txEl>
                                          </p:spTgt>
                                        </p:tgtEl>
                                        <p:attrNameLst>
                                          <p:attrName>style.visibility</p:attrName>
                                        </p:attrNameLst>
                                      </p:cBhvr>
                                      <p:to>
                                        <p:strVal val="visible"/>
                                      </p:to>
                                    </p:set>
                                    <p:animEffect transition="in" filter="fade">
                                      <p:cBhvr>
                                        <p:cTn id="27" dur="500"/>
                                        <p:tgtEl>
                                          <p:spTgt spid="108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084">
                                            <p:txEl>
                                              <p:pRg st="5" end="5"/>
                                            </p:txEl>
                                          </p:spTgt>
                                        </p:tgtEl>
                                        <p:attrNameLst>
                                          <p:attrName>style.visibility</p:attrName>
                                        </p:attrNameLst>
                                      </p:cBhvr>
                                      <p:to>
                                        <p:strVal val="visible"/>
                                      </p:to>
                                    </p:set>
                                    <p:animEffect transition="in" filter="fade">
                                      <p:cBhvr>
                                        <p:cTn id="31" dur="500"/>
                                        <p:tgtEl>
                                          <p:spTgt spid="108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084">
                                            <p:txEl>
                                              <p:pRg st="6" end="6"/>
                                            </p:txEl>
                                          </p:spTgt>
                                        </p:tgtEl>
                                        <p:attrNameLst>
                                          <p:attrName>style.visibility</p:attrName>
                                        </p:attrNameLst>
                                      </p:cBhvr>
                                      <p:to>
                                        <p:strVal val="visible"/>
                                      </p:to>
                                    </p:set>
                                    <p:animEffect transition="in" filter="fade">
                                      <p:cBhvr>
                                        <p:cTn id="35" dur="500"/>
                                        <p:tgtEl>
                                          <p:spTgt spid="108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084">
                                            <p:txEl>
                                              <p:pRg st="7" end="7"/>
                                            </p:txEl>
                                          </p:spTgt>
                                        </p:tgtEl>
                                        <p:attrNameLst>
                                          <p:attrName>style.visibility</p:attrName>
                                        </p:attrNameLst>
                                      </p:cBhvr>
                                      <p:to>
                                        <p:strVal val="visible"/>
                                      </p:to>
                                    </p:set>
                                    <p:animEffect transition="in" filter="fade">
                                      <p:cBhvr>
                                        <p:cTn id="39" dur="500"/>
                                        <p:tgtEl>
                                          <p:spTgt spid="108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084">
                                            <p:txEl>
                                              <p:pRg st="8" end="8"/>
                                            </p:txEl>
                                          </p:spTgt>
                                        </p:tgtEl>
                                        <p:attrNameLst>
                                          <p:attrName>style.visibility</p:attrName>
                                        </p:attrNameLst>
                                      </p:cBhvr>
                                      <p:to>
                                        <p:strVal val="visible"/>
                                      </p:to>
                                    </p:set>
                                    <p:animEffect transition="in" filter="fade">
                                      <p:cBhvr>
                                        <p:cTn id="43" dur="500"/>
                                        <p:tgtEl>
                                          <p:spTgt spid="108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7333">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ig Picture Portfolio">
  <p:cSld name="Big Picture Portfolio">
    <p:spTree>
      <p:nvGrpSpPr>
        <p:cNvPr id="1" name="Shape 1104"/>
        <p:cNvGrpSpPr/>
        <p:nvPr/>
      </p:nvGrpSpPr>
      <p:grpSpPr>
        <a:xfrm>
          <a:off x="0" y="0"/>
          <a:ext cx="0" cy="0"/>
          <a:chOff x="0" y="0"/>
          <a:chExt cx="0" cy="0"/>
        </a:xfrm>
      </p:grpSpPr>
      <p:sp>
        <p:nvSpPr>
          <p:cNvPr id="1105" name="Google Shape;1105;p51"/>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6" name="Google Shape;1106;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7" name="Google Shape;1107;p51"/>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108" name="Google Shape;1108;p51"/>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109" name="Google Shape;1109;p51"/>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110" name="Google Shape;1110;p51"/>
          <p:cNvGrpSpPr/>
          <p:nvPr/>
        </p:nvGrpSpPr>
        <p:grpSpPr>
          <a:xfrm>
            <a:off x="338952" y="6409324"/>
            <a:ext cx="224082" cy="221156"/>
            <a:chOff x="4328868" y="5502988"/>
            <a:chExt cx="500307" cy="493774"/>
          </a:xfrm>
        </p:grpSpPr>
        <p:sp>
          <p:nvSpPr>
            <p:cNvPr id="1111" name="Google Shape;1111;p51">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112" name="Google Shape;1112;p51">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113" name="Google Shape;1113;p51"/>
          <p:cNvGrpSpPr/>
          <p:nvPr/>
        </p:nvGrpSpPr>
        <p:grpSpPr>
          <a:xfrm flipH="1">
            <a:off x="11637433" y="6409324"/>
            <a:ext cx="224082" cy="221156"/>
            <a:chOff x="4328868" y="5502988"/>
            <a:chExt cx="500307" cy="493774"/>
          </a:xfrm>
        </p:grpSpPr>
        <p:sp>
          <p:nvSpPr>
            <p:cNvPr id="1114" name="Google Shape;1114;p51">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115" name="Google Shape;1115;p51">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116" name="Google Shape;1116;p51"/>
          <p:cNvGrpSpPr/>
          <p:nvPr/>
        </p:nvGrpSpPr>
        <p:grpSpPr>
          <a:xfrm>
            <a:off x="0" y="6824981"/>
            <a:ext cx="12192000" cy="45719"/>
            <a:chOff x="0" y="6756401"/>
            <a:chExt cx="12192000" cy="114300"/>
          </a:xfrm>
        </p:grpSpPr>
        <p:sp>
          <p:nvSpPr>
            <p:cNvPr id="1117" name="Google Shape;1117;p5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18" name="Google Shape;1118;p5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19" name="Google Shape;1119;p5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20" name="Google Shape;1120;p5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21" name="Google Shape;1121;p5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122" name="Google Shape;1122;p51"/>
          <p:cNvGrpSpPr/>
          <p:nvPr/>
        </p:nvGrpSpPr>
        <p:grpSpPr>
          <a:xfrm>
            <a:off x="0" y="0"/>
            <a:ext cx="12192000" cy="45719"/>
            <a:chOff x="0" y="6756401"/>
            <a:chExt cx="12192000" cy="114300"/>
          </a:xfrm>
        </p:grpSpPr>
        <p:sp>
          <p:nvSpPr>
            <p:cNvPr id="1123" name="Google Shape;1123;p5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24" name="Google Shape;1124;p5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25" name="Google Shape;1125;p5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26" name="Google Shape;1126;p5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27" name="Google Shape;1127;p5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128" name="Google Shape;1128;p51"/>
          <p:cNvSpPr>
            <a:spLocks noGrp="1"/>
          </p:cNvSpPr>
          <p:nvPr>
            <p:ph type="pic" idx="2"/>
          </p:nvPr>
        </p:nvSpPr>
        <p:spPr>
          <a:xfrm>
            <a:off x="563034" y="1719343"/>
            <a:ext cx="11074399" cy="444250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5"/>
                                        </p:tgtEl>
                                        <p:attrNameLst>
                                          <p:attrName>style.visibility</p:attrName>
                                        </p:attrNameLst>
                                      </p:cBhvr>
                                      <p:to>
                                        <p:strVal val="visible"/>
                                      </p:to>
                                    </p:set>
                                    <p:animEffect transition="in" filter="fade">
                                      <p:cBhvr>
                                        <p:cTn id="7" dur="500"/>
                                        <p:tgtEl>
                                          <p:spTgt spid="110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09">
                                            <p:txEl>
                                              <p:pRg st="0" end="0"/>
                                            </p:txEl>
                                          </p:spTgt>
                                        </p:tgtEl>
                                        <p:attrNameLst>
                                          <p:attrName>style.visibility</p:attrName>
                                        </p:attrNameLst>
                                      </p:cBhvr>
                                      <p:to>
                                        <p:strVal val="visible"/>
                                      </p:to>
                                    </p:set>
                                    <p:animEffect transition="in" filter="fade">
                                      <p:cBhvr>
                                        <p:cTn id="11" dur="500"/>
                                        <p:tgtEl>
                                          <p:spTgt spid="110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09">
                                            <p:txEl>
                                              <p:pRg st="1" end="1"/>
                                            </p:txEl>
                                          </p:spTgt>
                                        </p:tgtEl>
                                        <p:attrNameLst>
                                          <p:attrName>style.visibility</p:attrName>
                                        </p:attrNameLst>
                                      </p:cBhvr>
                                      <p:to>
                                        <p:strVal val="visible"/>
                                      </p:to>
                                    </p:set>
                                    <p:animEffect transition="in" filter="fade">
                                      <p:cBhvr>
                                        <p:cTn id="15" dur="500"/>
                                        <p:tgtEl>
                                          <p:spTgt spid="1109">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09">
                                            <p:txEl>
                                              <p:pRg st="2" end="2"/>
                                            </p:txEl>
                                          </p:spTgt>
                                        </p:tgtEl>
                                        <p:attrNameLst>
                                          <p:attrName>style.visibility</p:attrName>
                                        </p:attrNameLst>
                                      </p:cBhvr>
                                      <p:to>
                                        <p:strVal val="visible"/>
                                      </p:to>
                                    </p:set>
                                    <p:animEffect transition="in" filter="fade">
                                      <p:cBhvr>
                                        <p:cTn id="19" dur="500"/>
                                        <p:tgtEl>
                                          <p:spTgt spid="1109">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09">
                                            <p:txEl>
                                              <p:pRg st="3" end="3"/>
                                            </p:txEl>
                                          </p:spTgt>
                                        </p:tgtEl>
                                        <p:attrNameLst>
                                          <p:attrName>style.visibility</p:attrName>
                                        </p:attrNameLst>
                                      </p:cBhvr>
                                      <p:to>
                                        <p:strVal val="visible"/>
                                      </p:to>
                                    </p:set>
                                    <p:animEffect transition="in" filter="fade">
                                      <p:cBhvr>
                                        <p:cTn id="23" dur="500"/>
                                        <p:tgtEl>
                                          <p:spTgt spid="1109">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09">
                                            <p:txEl>
                                              <p:pRg st="4" end="4"/>
                                            </p:txEl>
                                          </p:spTgt>
                                        </p:tgtEl>
                                        <p:attrNameLst>
                                          <p:attrName>style.visibility</p:attrName>
                                        </p:attrNameLst>
                                      </p:cBhvr>
                                      <p:to>
                                        <p:strVal val="visible"/>
                                      </p:to>
                                    </p:set>
                                    <p:animEffect transition="in" filter="fade">
                                      <p:cBhvr>
                                        <p:cTn id="27" dur="500"/>
                                        <p:tgtEl>
                                          <p:spTgt spid="1109">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109">
                                            <p:txEl>
                                              <p:pRg st="5" end="5"/>
                                            </p:txEl>
                                          </p:spTgt>
                                        </p:tgtEl>
                                        <p:attrNameLst>
                                          <p:attrName>style.visibility</p:attrName>
                                        </p:attrNameLst>
                                      </p:cBhvr>
                                      <p:to>
                                        <p:strVal val="visible"/>
                                      </p:to>
                                    </p:set>
                                    <p:animEffect transition="in" filter="fade">
                                      <p:cBhvr>
                                        <p:cTn id="31" dur="500"/>
                                        <p:tgtEl>
                                          <p:spTgt spid="1109">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109">
                                            <p:txEl>
                                              <p:pRg st="6" end="6"/>
                                            </p:txEl>
                                          </p:spTgt>
                                        </p:tgtEl>
                                        <p:attrNameLst>
                                          <p:attrName>style.visibility</p:attrName>
                                        </p:attrNameLst>
                                      </p:cBhvr>
                                      <p:to>
                                        <p:strVal val="visible"/>
                                      </p:to>
                                    </p:set>
                                    <p:animEffect transition="in" filter="fade">
                                      <p:cBhvr>
                                        <p:cTn id="35" dur="500"/>
                                        <p:tgtEl>
                                          <p:spTgt spid="1109">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109">
                                            <p:txEl>
                                              <p:pRg st="7" end="7"/>
                                            </p:txEl>
                                          </p:spTgt>
                                        </p:tgtEl>
                                        <p:attrNameLst>
                                          <p:attrName>style.visibility</p:attrName>
                                        </p:attrNameLst>
                                      </p:cBhvr>
                                      <p:to>
                                        <p:strVal val="visible"/>
                                      </p:to>
                                    </p:set>
                                    <p:animEffect transition="in" filter="fade">
                                      <p:cBhvr>
                                        <p:cTn id="39" dur="500"/>
                                        <p:tgtEl>
                                          <p:spTgt spid="1109">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109">
                                            <p:txEl>
                                              <p:pRg st="8" end="8"/>
                                            </p:txEl>
                                          </p:spTgt>
                                        </p:tgtEl>
                                        <p:attrNameLst>
                                          <p:attrName>style.visibility</p:attrName>
                                        </p:attrNameLst>
                                      </p:cBhvr>
                                      <p:to>
                                        <p:strVal val="visible"/>
                                      </p:to>
                                    </p:set>
                                    <p:animEffect transition="in" filter="fade">
                                      <p:cBhvr>
                                        <p:cTn id="43" dur="500"/>
                                        <p:tgtEl>
                                          <p:spTgt spid="1109">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128"/>
                                        </p:tgtEl>
                                        <p:attrNameLst>
                                          <p:attrName>style.visibility</p:attrName>
                                        </p:attrNameLst>
                                      </p:cBhvr>
                                      <p:to>
                                        <p:strVal val="visible"/>
                                      </p:to>
                                    </p:set>
                                    <p:animEffect transition="in" filter="fade">
                                      <p:cBhvr>
                                        <p:cTn id="47" dur="500"/>
                                        <p:tgtEl>
                                          <p:spTgt spid="1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ortfolio">
  <p:cSld name="Portfolio">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6"/>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10" name="Google Shape;110;p16"/>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11" name="Google Shape;111;p16"/>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12" name="Google Shape;112;p16"/>
          <p:cNvGrpSpPr/>
          <p:nvPr/>
        </p:nvGrpSpPr>
        <p:grpSpPr>
          <a:xfrm>
            <a:off x="338952" y="6409324"/>
            <a:ext cx="224082" cy="221156"/>
            <a:chOff x="4328868" y="5502988"/>
            <a:chExt cx="500307" cy="493774"/>
          </a:xfrm>
        </p:grpSpPr>
        <p:sp>
          <p:nvSpPr>
            <p:cNvPr id="113" name="Google Shape;113;p16">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14" name="Google Shape;114;p16">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15" name="Google Shape;115;p16"/>
          <p:cNvGrpSpPr/>
          <p:nvPr/>
        </p:nvGrpSpPr>
        <p:grpSpPr>
          <a:xfrm flipH="1">
            <a:off x="11637433" y="6409324"/>
            <a:ext cx="224082" cy="221156"/>
            <a:chOff x="4328868" y="5502988"/>
            <a:chExt cx="500307" cy="493774"/>
          </a:xfrm>
        </p:grpSpPr>
        <p:sp>
          <p:nvSpPr>
            <p:cNvPr id="116" name="Google Shape;116;p16">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17" name="Google Shape;117;p16">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18" name="Google Shape;118;p16"/>
          <p:cNvGrpSpPr/>
          <p:nvPr/>
        </p:nvGrpSpPr>
        <p:grpSpPr>
          <a:xfrm>
            <a:off x="0" y="6824981"/>
            <a:ext cx="12192000" cy="45719"/>
            <a:chOff x="0" y="6756401"/>
            <a:chExt cx="12192000" cy="114300"/>
          </a:xfrm>
        </p:grpSpPr>
        <p:sp>
          <p:nvSpPr>
            <p:cNvPr id="119" name="Google Shape;119;p1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0" name="Google Shape;120;p1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1" name="Google Shape;121;p1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2" name="Google Shape;122;p1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3" name="Google Shape;123;p1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24" name="Google Shape;124;p16"/>
          <p:cNvGrpSpPr/>
          <p:nvPr/>
        </p:nvGrpSpPr>
        <p:grpSpPr>
          <a:xfrm>
            <a:off x="0" y="0"/>
            <a:ext cx="12192000" cy="45719"/>
            <a:chOff x="0" y="6756401"/>
            <a:chExt cx="12192000" cy="114300"/>
          </a:xfrm>
        </p:grpSpPr>
        <p:sp>
          <p:nvSpPr>
            <p:cNvPr id="125" name="Google Shape;125;p1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6" name="Google Shape;126;p1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7" name="Google Shape;127;p1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8" name="Google Shape;128;p1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9" name="Google Shape;129;p1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30" name="Google Shape;130;p16"/>
          <p:cNvSpPr>
            <a:spLocks noGrp="1"/>
          </p:cNvSpPr>
          <p:nvPr>
            <p:ph type="pic" idx="2"/>
          </p:nvPr>
        </p:nvSpPr>
        <p:spPr>
          <a:xfrm>
            <a:off x="6305095" y="1964898"/>
            <a:ext cx="4932000" cy="36000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
        <p:nvSpPr>
          <p:cNvPr id="131" name="Google Shape;131;p16"/>
          <p:cNvSpPr>
            <a:spLocks noGrp="1"/>
          </p:cNvSpPr>
          <p:nvPr>
            <p:ph type="pic" idx="3"/>
          </p:nvPr>
        </p:nvSpPr>
        <p:spPr>
          <a:xfrm>
            <a:off x="901531" y="1964898"/>
            <a:ext cx="4932000" cy="36000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1">
                                            <p:txEl>
                                              <p:pRg st="0" end="0"/>
                                            </p:txEl>
                                          </p:spTgt>
                                        </p:tgtEl>
                                        <p:attrNameLst>
                                          <p:attrName>style.visibility</p:attrName>
                                        </p:attrNameLst>
                                      </p:cBhvr>
                                      <p:to>
                                        <p:strVal val="visible"/>
                                      </p:to>
                                    </p:set>
                                    <p:animEffect transition="in" filter="fade">
                                      <p:cBhvr>
                                        <p:cTn id="11" dur="500"/>
                                        <p:tgtEl>
                                          <p:spTgt spid="111">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1">
                                            <p:txEl>
                                              <p:pRg st="1" end="1"/>
                                            </p:txEl>
                                          </p:spTgt>
                                        </p:tgtEl>
                                        <p:attrNameLst>
                                          <p:attrName>style.visibility</p:attrName>
                                        </p:attrNameLst>
                                      </p:cBhvr>
                                      <p:to>
                                        <p:strVal val="visible"/>
                                      </p:to>
                                    </p:set>
                                    <p:animEffect transition="in" filter="fade">
                                      <p:cBhvr>
                                        <p:cTn id="15" dur="500"/>
                                        <p:tgtEl>
                                          <p:spTgt spid="111">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1">
                                            <p:txEl>
                                              <p:pRg st="2" end="2"/>
                                            </p:txEl>
                                          </p:spTgt>
                                        </p:tgtEl>
                                        <p:attrNameLst>
                                          <p:attrName>style.visibility</p:attrName>
                                        </p:attrNameLst>
                                      </p:cBhvr>
                                      <p:to>
                                        <p:strVal val="visible"/>
                                      </p:to>
                                    </p:set>
                                    <p:animEffect transition="in" filter="fade">
                                      <p:cBhvr>
                                        <p:cTn id="19" dur="500"/>
                                        <p:tgtEl>
                                          <p:spTgt spid="111">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1">
                                            <p:txEl>
                                              <p:pRg st="3" end="3"/>
                                            </p:txEl>
                                          </p:spTgt>
                                        </p:tgtEl>
                                        <p:attrNameLst>
                                          <p:attrName>style.visibility</p:attrName>
                                        </p:attrNameLst>
                                      </p:cBhvr>
                                      <p:to>
                                        <p:strVal val="visible"/>
                                      </p:to>
                                    </p:set>
                                    <p:animEffect transition="in" filter="fade">
                                      <p:cBhvr>
                                        <p:cTn id="23" dur="500"/>
                                        <p:tgtEl>
                                          <p:spTgt spid="111">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1">
                                            <p:txEl>
                                              <p:pRg st="4" end="4"/>
                                            </p:txEl>
                                          </p:spTgt>
                                        </p:tgtEl>
                                        <p:attrNameLst>
                                          <p:attrName>style.visibility</p:attrName>
                                        </p:attrNameLst>
                                      </p:cBhvr>
                                      <p:to>
                                        <p:strVal val="visible"/>
                                      </p:to>
                                    </p:set>
                                    <p:animEffect transition="in" filter="fade">
                                      <p:cBhvr>
                                        <p:cTn id="27" dur="500"/>
                                        <p:tgtEl>
                                          <p:spTgt spid="111">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11">
                                            <p:txEl>
                                              <p:pRg st="5" end="5"/>
                                            </p:txEl>
                                          </p:spTgt>
                                        </p:tgtEl>
                                        <p:attrNameLst>
                                          <p:attrName>style.visibility</p:attrName>
                                        </p:attrNameLst>
                                      </p:cBhvr>
                                      <p:to>
                                        <p:strVal val="visible"/>
                                      </p:to>
                                    </p:set>
                                    <p:animEffect transition="in" filter="fade">
                                      <p:cBhvr>
                                        <p:cTn id="31" dur="500"/>
                                        <p:tgtEl>
                                          <p:spTgt spid="111">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11">
                                            <p:txEl>
                                              <p:pRg st="6" end="6"/>
                                            </p:txEl>
                                          </p:spTgt>
                                        </p:tgtEl>
                                        <p:attrNameLst>
                                          <p:attrName>style.visibility</p:attrName>
                                        </p:attrNameLst>
                                      </p:cBhvr>
                                      <p:to>
                                        <p:strVal val="visible"/>
                                      </p:to>
                                    </p:set>
                                    <p:animEffect transition="in" filter="fade">
                                      <p:cBhvr>
                                        <p:cTn id="35" dur="500"/>
                                        <p:tgtEl>
                                          <p:spTgt spid="111">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11">
                                            <p:txEl>
                                              <p:pRg st="7" end="7"/>
                                            </p:txEl>
                                          </p:spTgt>
                                        </p:tgtEl>
                                        <p:attrNameLst>
                                          <p:attrName>style.visibility</p:attrName>
                                        </p:attrNameLst>
                                      </p:cBhvr>
                                      <p:to>
                                        <p:strVal val="visible"/>
                                      </p:to>
                                    </p:set>
                                    <p:animEffect transition="in" filter="fade">
                                      <p:cBhvr>
                                        <p:cTn id="39" dur="500"/>
                                        <p:tgtEl>
                                          <p:spTgt spid="111">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11">
                                            <p:txEl>
                                              <p:pRg st="8" end="8"/>
                                            </p:txEl>
                                          </p:spTgt>
                                        </p:tgtEl>
                                        <p:attrNameLst>
                                          <p:attrName>style.visibility</p:attrName>
                                        </p:attrNameLst>
                                      </p:cBhvr>
                                      <p:to>
                                        <p:strVal val="visible"/>
                                      </p:to>
                                    </p:set>
                                    <p:animEffect transition="in" filter="fade">
                                      <p:cBhvr>
                                        <p:cTn id="43" dur="500"/>
                                        <p:tgtEl>
                                          <p:spTgt spid="111">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31"/>
                                        </p:tgtEl>
                                        <p:attrNameLst>
                                          <p:attrName>style.visibility</p:attrName>
                                        </p:attrNameLst>
                                      </p:cBhvr>
                                      <p:to>
                                        <p:strVal val="visible"/>
                                      </p:to>
                                    </p:set>
                                    <p:animEffect transition="in" filter="fade">
                                      <p:cBhvr>
                                        <p:cTn id="47" dur="500"/>
                                        <p:tgtEl>
                                          <p:spTgt spid="131"/>
                                        </p:tgtEl>
                                      </p:cBhvr>
                                    </p:animEffect>
                                  </p:childTnLst>
                                </p:cTn>
                              </p:par>
                              <p:par>
                                <p:cTn id="48" presetID="10" presetClass="entr" presetSubtype="0" fill="hold" nodeType="withEffect">
                                  <p:stCondLst>
                                    <p:cond delay="0"/>
                                  </p:stCondLst>
                                  <p:childTnLst>
                                    <p:set>
                                      <p:cBhvr>
                                        <p:cTn id="49" dur="1" fill="hold">
                                          <p:stCondLst>
                                            <p:cond delay="0"/>
                                          </p:stCondLst>
                                        </p:cTn>
                                        <p:tgtEl>
                                          <p:spTgt spid="130"/>
                                        </p:tgtEl>
                                        <p:attrNameLst>
                                          <p:attrName>style.visibility</p:attrName>
                                        </p:attrNameLst>
                                      </p:cBhvr>
                                      <p:to>
                                        <p:strVal val="visible"/>
                                      </p:to>
                                    </p:set>
                                    <p:animEffect transition="in" filter="fade">
                                      <p:cBhvr>
                                        <p:cTn id="50"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2_Meet the Team 2">
  <p:cSld name="2_Meet the Team 2">
    <p:spTree>
      <p:nvGrpSpPr>
        <p:cNvPr id="1" name="Shape 1129"/>
        <p:cNvGrpSpPr/>
        <p:nvPr/>
      </p:nvGrpSpPr>
      <p:grpSpPr>
        <a:xfrm>
          <a:off x="0" y="0"/>
          <a:ext cx="0" cy="0"/>
          <a:chOff x="0" y="0"/>
          <a:chExt cx="0" cy="0"/>
        </a:xfrm>
      </p:grpSpPr>
      <p:sp>
        <p:nvSpPr>
          <p:cNvPr id="1130" name="Google Shape;1130;p52"/>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1" name="Google Shape;1131;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2" name="Google Shape;1132;p52"/>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133" name="Google Shape;1133;p52"/>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134" name="Google Shape;1134;p52"/>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135" name="Google Shape;1135;p52"/>
          <p:cNvGrpSpPr/>
          <p:nvPr/>
        </p:nvGrpSpPr>
        <p:grpSpPr>
          <a:xfrm>
            <a:off x="338952" y="6409324"/>
            <a:ext cx="224082" cy="221156"/>
            <a:chOff x="4328868" y="5502988"/>
            <a:chExt cx="500307" cy="493774"/>
          </a:xfrm>
        </p:grpSpPr>
        <p:sp>
          <p:nvSpPr>
            <p:cNvPr id="1136" name="Google Shape;1136;p52">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137" name="Google Shape;1137;p52">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138" name="Google Shape;1138;p52"/>
          <p:cNvGrpSpPr/>
          <p:nvPr/>
        </p:nvGrpSpPr>
        <p:grpSpPr>
          <a:xfrm flipH="1">
            <a:off x="11637433" y="6409324"/>
            <a:ext cx="224082" cy="221156"/>
            <a:chOff x="4328868" y="5502988"/>
            <a:chExt cx="500307" cy="493774"/>
          </a:xfrm>
        </p:grpSpPr>
        <p:sp>
          <p:nvSpPr>
            <p:cNvPr id="1139" name="Google Shape;1139;p52">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140" name="Google Shape;1140;p52">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141" name="Google Shape;1141;p52"/>
          <p:cNvGrpSpPr/>
          <p:nvPr/>
        </p:nvGrpSpPr>
        <p:grpSpPr>
          <a:xfrm>
            <a:off x="0" y="6824981"/>
            <a:ext cx="12192000" cy="45719"/>
            <a:chOff x="0" y="6756401"/>
            <a:chExt cx="12192000" cy="114300"/>
          </a:xfrm>
        </p:grpSpPr>
        <p:sp>
          <p:nvSpPr>
            <p:cNvPr id="1142" name="Google Shape;1142;p5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43" name="Google Shape;1143;p5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44" name="Google Shape;1144;p5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45" name="Google Shape;1145;p5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46" name="Google Shape;1146;p5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147" name="Google Shape;1147;p52"/>
          <p:cNvGrpSpPr/>
          <p:nvPr/>
        </p:nvGrpSpPr>
        <p:grpSpPr>
          <a:xfrm>
            <a:off x="0" y="0"/>
            <a:ext cx="12192000" cy="45719"/>
            <a:chOff x="0" y="6756401"/>
            <a:chExt cx="12192000" cy="114300"/>
          </a:xfrm>
        </p:grpSpPr>
        <p:sp>
          <p:nvSpPr>
            <p:cNvPr id="1148" name="Google Shape;1148;p5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49" name="Google Shape;1149;p5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50" name="Google Shape;1150;p5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51" name="Google Shape;1151;p5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52" name="Google Shape;1152;p5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153" name="Google Shape;1153;p52"/>
          <p:cNvSpPr>
            <a:spLocks noGrp="1"/>
          </p:cNvSpPr>
          <p:nvPr>
            <p:ph type="pic" idx="2"/>
          </p:nvPr>
        </p:nvSpPr>
        <p:spPr>
          <a:xfrm>
            <a:off x="1304066" y="1815903"/>
            <a:ext cx="1692000" cy="1692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54" name="Google Shape;1154;p52"/>
          <p:cNvSpPr>
            <a:spLocks noGrp="1"/>
          </p:cNvSpPr>
          <p:nvPr>
            <p:ph type="pic" idx="3"/>
          </p:nvPr>
        </p:nvSpPr>
        <p:spPr>
          <a:xfrm>
            <a:off x="3928610" y="1815903"/>
            <a:ext cx="1692000" cy="1692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55" name="Google Shape;1155;p52"/>
          <p:cNvSpPr>
            <a:spLocks noGrp="1"/>
          </p:cNvSpPr>
          <p:nvPr>
            <p:ph type="pic" idx="4"/>
          </p:nvPr>
        </p:nvSpPr>
        <p:spPr>
          <a:xfrm>
            <a:off x="6592935" y="1815903"/>
            <a:ext cx="1692000" cy="1692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56" name="Google Shape;1156;p52"/>
          <p:cNvSpPr>
            <a:spLocks noGrp="1"/>
          </p:cNvSpPr>
          <p:nvPr>
            <p:ph type="pic" idx="5"/>
          </p:nvPr>
        </p:nvSpPr>
        <p:spPr>
          <a:xfrm>
            <a:off x="9216377" y="1815903"/>
            <a:ext cx="1692000" cy="1692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57" name="Google Shape;1157;p52"/>
          <p:cNvSpPr>
            <a:spLocks noGrp="1"/>
          </p:cNvSpPr>
          <p:nvPr>
            <p:ph type="pic" idx="6"/>
          </p:nvPr>
        </p:nvSpPr>
        <p:spPr>
          <a:xfrm>
            <a:off x="1304066" y="4011222"/>
            <a:ext cx="1692000" cy="1692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58" name="Google Shape;1158;p52"/>
          <p:cNvSpPr>
            <a:spLocks noGrp="1"/>
          </p:cNvSpPr>
          <p:nvPr>
            <p:ph type="pic" idx="7"/>
          </p:nvPr>
        </p:nvSpPr>
        <p:spPr>
          <a:xfrm>
            <a:off x="3928610" y="4011222"/>
            <a:ext cx="1692000" cy="1692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59" name="Google Shape;1159;p52"/>
          <p:cNvSpPr>
            <a:spLocks noGrp="1"/>
          </p:cNvSpPr>
          <p:nvPr>
            <p:ph type="pic" idx="8"/>
          </p:nvPr>
        </p:nvSpPr>
        <p:spPr>
          <a:xfrm>
            <a:off x="6592935" y="4011222"/>
            <a:ext cx="1692000" cy="1692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60" name="Google Shape;1160;p52"/>
          <p:cNvSpPr>
            <a:spLocks noGrp="1"/>
          </p:cNvSpPr>
          <p:nvPr>
            <p:ph type="pic" idx="9"/>
          </p:nvPr>
        </p:nvSpPr>
        <p:spPr>
          <a:xfrm>
            <a:off x="9216377" y="4011222"/>
            <a:ext cx="1692000" cy="1692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30"/>
                                        </p:tgtEl>
                                        <p:attrNameLst>
                                          <p:attrName>style.visibility</p:attrName>
                                        </p:attrNameLst>
                                      </p:cBhvr>
                                      <p:to>
                                        <p:strVal val="visible"/>
                                      </p:to>
                                    </p:set>
                                    <p:animEffect transition="in" filter="fade">
                                      <p:cBhvr>
                                        <p:cTn id="7" dur="500"/>
                                        <p:tgtEl>
                                          <p:spTgt spid="113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34">
                                            <p:txEl>
                                              <p:pRg st="0" end="0"/>
                                            </p:txEl>
                                          </p:spTgt>
                                        </p:tgtEl>
                                        <p:attrNameLst>
                                          <p:attrName>style.visibility</p:attrName>
                                        </p:attrNameLst>
                                      </p:cBhvr>
                                      <p:to>
                                        <p:strVal val="visible"/>
                                      </p:to>
                                    </p:set>
                                    <p:animEffect transition="in" filter="fade">
                                      <p:cBhvr>
                                        <p:cTn id="11" dur="500"/>
                                        <p:tgtEl>
                                          <p:spTgt spid="113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34">
                                            <p:txEl>
                                              <p:pRg st="1" end="1"/>
                                            </p:txEl>
                                          </p:spTgt>
                                        </p:tgtEl>
                                        <p:attrNameLst>
                                          <p:attrName>style.visibility</p:attrName>
                                        </p:attrNameLst>
                                      </p:cBhvr>
                                      <p:to>
                                        <p:strVal val="visible"/>
                                      </p:to>
                                    </p:set>
                                    <p:animEffect transition="in" filter="fade">
                                      <p:cBhvr>
                                        <p:cTn id="15" dur="500"/>
                                        <p:tgtEl>
                                          <p:spTgt spid="113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34">
                                            <p:txEl>
                                              <p:pRg st="2" end="2"/>
                                            </p:txEl>
                                          </p:spTgt>
                                        </p:tgtEl>
                                        <p:attrNameLst>
                                          <p:attrName>style.visibility</p:attrName>
                                        </p:attrNameLst>
                                      </p:cBhvr>
                                      <p:to>
                                        <p:strVal val="visible"/>
                                      </p:to>
                                    </p:set>
                                    <p:animEffect transition="in" filter="fade">
                                      <p:cBhvr>
                                        <p:cTn id="19" dur="500"/>
                                        <p:tgtEl>
                                          <p:spTgt spid="113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34">
                                            <p:txEl>
                                              <p:pRg st="3" end="3"/>
                                            </p:txEl>
                                          </p:spTgt>
                                        </p:tgtEl>
                                        <p:attrNameLst>
                                          <p:attrName>style.visibility</p:attrName>
                                        </p:attrNameLst>
                                      </p:cBhvr>
                                      <p:to>
                                        <p:strVal val="visible"/>
                                      </p:to>
                                    </p:set>
                                    <p:animEffect transition="in" filter="fade">
                                      <p:cBhvr>
                                        <p:cTn id="23" dur="500"/>
                                        <p:tgtEl>
                                          <p:spTgt spid="113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34">
                                            <p:txEl>
                                              <p:pRg st="4" end="4"/>
                                            </p:txEl>
                                          </p:spTgt>
                                        </p:tgtEl>
                                        <p:attrNameLst>
                                          <p:attrName>style.visibility</p:attrName>
                                        </p:attrNameLst>
                                      </p:cBhvr>
                                      <p:to>
                                        <p:strVal val="visible"/>
                                      </p:to>
                                    </p:set>
                                    <p:animEffect transition="in" filter="fade">
                                      <p:cBhvr>
                                        <p:cTn id="27" dur="500"/>
                                        <p:tgtEl>
                                          <p:spTgt spid="113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134">
                                            <p:txEl>
                                              <p:pRg st="5" end="5"/>
                                            </p:txEl>
                                          </p:spTgt>
                                        </p:tgtEl>
                                        <p:attrNameLst>
                                          <p:attrName>style.visibility</p:attrName>
                                        </p:attrNameLst>
                                      </p:cBhvr>
                                      <p:to>
                                        <p:strVal val="visible"/>
                                      </p:to>
                                    </p:set>
                                    <p:animEffect transition="in" filter="fade">
                                      <p:cBhvr>
                                        <p:cTn id="31" dur="500"/>
                                        <p:tgtEl>
                                          <p:spTgt spid="113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134">
                                            <p:txEl>
                                              <p:pRg st="6" end="6"/>
                                            </p:txEl>
                                          </p:spTgt>
                                        </p:tgtEl>
                                        <p:attrNameLst>
                                          <p:attrName>style.visibility</p:attrName>
                                        </p:attrNameLst>
                                      </p:cBhvr>
                                      <p:to>
                                        <p:strVal val="visible"/>
                                      </p:to>
                                    </p:set>
                                    <p:animEffect transition="in" filter="fade">
                                      <p:cBhvr>
                                        <p:cTn id="35" dur="500"/>
                                        <p:tgtEl>
                                          <p:spTgt spid="113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134">
                                            <p:txEl>
                                              <p:pRg st="7" end="7"/>
                                            </p:txEl>
                                          </p:spTgt>
                                        </p:tgtEl>
                                        <p:attrNameLst>
                                          <p:attrName>style.visibility</p:attrName>
                                        </p:attrNameLst>
                                      </p:cBhvr>
                                      <p:to>
                                        <p:strVal val="visible"/>
                                      </p:to>
                                    </p:set>
                                    <p:animEffect transition="in" filter="fade">
                                      <p:cBhvr>
                                        <p:cTn id="39" dur="500"/>
                                        <p:tgtEl>
                                          <p:spTgt spid="113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134">
                                            <p:txEl>
                                              <p:pRg st="8" end="8"/>
                                            </p:txEl>
                                          </p:spTgt>
                                        </p:tgtEl>
                                        <p:attrNameLst>
                                          <p:attrName>style.visibility</p:attrName>
                                        </p:attrNameLst>
                                      </p:cBhvr>
                                      <p:to>
                                        <p:strVal val="visible"/>
                                      </p:to>
                                    </p:set>
                                    <p:animEffect transition="in" filter="fade">
                                      <p:cBhvr>
                                        <p:cTn id="43" dur="500"/>
                                        <p:tgtEl>
                                          <p:spTgt spid="1134">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153"/>
                                        </p:tgtEl>
                                        <p:attrNameLst>
                                          <p:attrName>style.visibility</p:attrName>
                                        </p:attrNameLst>
                                      </p:cBhvr>
                                      <p:to>
                                        <p:strVal val="visible"/>
                                      </p:to>
                                    </p:set>
                                    <p:animEffect transition="in" filter="fade">
                                      <p:cBhvr>
                                        <p:cTn id="47" dur="500"/>
                                        <p:tgtEl>
                                          <p:spTgt spid="1153"/>
                                        </p:tgtEl>
                                      </p:cBhvr>
                                    </p:animEffect>
                                  </p:childTnLst>
                                </p:cTn>
                              </p:par>
                              <p:par>
                                <p:cTn id="48" presetID="10" presetClass="entr" presetSubtype="0" fill="hold" nodeType="withEffect">
                                  <p:stCondLst>
                                    <p:cond delay="0"/>
                                  </p:stCondLst>
                                  <p:childTnLst>
                                    <p:set>
                                      <p:cBhvr>
                                        <p:cTn id="49" dur="1" fill="hold">
                                          <p:stCondLst>
                                            <p:cond delay="0"/>
                                          </p:stCondLst>
                                        </p:cTn>
                                        <p:tgtEl>
                                          <p:spTgt spid="1154"/>
                                        </p:tgtEl>
                                        <p:attrNameLst>
                                          <p:attrName>style.visibility</p:attrName>
                                        </p:attrNameLst>
                                      </p:cBhvr>
                                      <p:to>
                                        <p:strVal val="visible"/>
                                      </p:to>
                                    </p:set>
                                    <p:animEffect transition="in" filter="fade">
                                      <p:cBhvr>
                                        <p:cTn id="50" dur="500"/>
                                        <p:tgtEl>
                                          <p:spTgt spid="1154"/>
                                        </p:tgtEl>
                                      </p:cBhvr>
                                    </p:animEffect>
                                  </p:childTnLst>
                                </p:cTn>
                              </p:par>
                              <p:par>
                                <p:cTn id="51" presetID="10" presetClass="entr" presetSubtype="0" fill="hold" nodeType="withEffect">
                                  <p:stCondLst>
                                    <p:cond delay="0"/>
                                  </p:stCondLst>
                                  <p:childTnLst>
                                    <p:set>
                                      <p:cBhvr>
                                        <p:cTn id="52" dur="1" fill="hold">
                                          <p:stCondLst>
                                            <p:cond delay="0"/>
                                          </p:stCondLst>
                                        </p:cTn>
                                        <p:tgtEl>
                                          <p:spTgt spid="1155"/>
                                        </p:tgtEl>
                                        <p:attrNameLst>
                                          <p:attrName>style.visibility</p:attrName>
                                        </p:attrNameLst>
                                      </p:cBhvr>
                                      <p:to>
                                        <p:strVal val="visible"/>
                                      </p:to>
                                    </p:set>
                                    <p:animEffect transition="in" filter="fade">
                                      <p:cBhvr>
                                        <p:cTn id="53" dur="500"/>
                                        <p:tgtEl>
                                          <p:spTgt spid="1155"/>
                                        </p:tgtEl>
                                      </p:cBhvr>
                                    </p:animEffect>
                                  </p:childTnLst>
                                </p:cTn>
                              </p:par>
                              <p:par>
                                <p:cTn id="54" presetID="10" presetClass="entr" presetSubtype="0" fill="hold" nodeType="withEffect">
                                  <p:stCondLst>
                                    <p:cond delay="0"/>
                                  </p:stCondLst>
                                  <p:childTnLst>
                                    <p:set>
                                      <p:cBhvr>
                                        <p:cTn id="55" dur="1" fill="hold">
                                          <p:stCondLst>
                                            <p:cond delay="0"/>
                                          </p:stCondLst>
                                        </p:cTn>
                                        <p:tgtEl>
                                          <p:spTgt spid="1156"/>
                                        </p:tgtEl>
                                        <p:attrNameLst>
                                          <p:attrName>style.visibility</p:attrName>
                                        </p:attrNameLst>
                                      </p:cBhvr>
                                      <p:to>
                                        <p:strVal val="visible"/>
                                      </p:to>
                                    </p:set>
                                    <p:animEffect transition="in" filter="fade">
                                      <p:cBhvr>
                                        <p:cTn id="56" dur="500"/>
                                        <p:tgtEl>
                                          <p:spTgt spid="1156"/>
                                        </p:tgtEl>
                                      </p:cBhvr>
                                    </p:animEffect>
                                  </p:childTnLst>
                                </p:cTn>
                              </p:par>
                              <p:par>
                                <p:cTn id="57" presetID="10" presetClass="entr" presetSubtype="0" fill="hold" nodeType="withEffect">
                                  <p:stCondLst>
                                    <p:cond delay="0"/>
                                  </p:stCondLst>
                                  <p:childTnLst>
                                    <p:set>
                                      <p:cBhvr>
                                        <p:cTn id="58" dur="1" fill="hold">
                                          <p:stCondLst>
                                            <p:cond delay="0"/>
                                          </p:stCondLst>
                                        </p:cTn>
                                        <p:tgtEl>
                                          <p:spTgt spid="1157"/>
                                        </p:tgtEl>
                                        <p:attrNameLst>
                                          <p:attrName>style.visibility</p:attrName>
                                        </p:attrNameLst>
                                      </p:cBhvr>
                                      <p:to>
                                        <p:strVal val="visible"/>
                                      </p:to>
                                    </p:set>
                                    <p:animEffect transition="in" filter="fade">
                                      <p:cBhvr>
                                        <p:cTn id="59" dur="500"/>
                                        <p:tgtEl>
                                          <p:spTgt spid="1157"/>
                                        </p:tgtEl>
                                      </p:cBhvr>
                                    </p:animEffect>
                                  </p:childTnLst>
                                </p:cTn>
                              </p:par>
                              <p:par>
                                <p:cTn id="60" presetID="10" presetClass="entr" presetSubtype="0" fill="hold" nodeType="withEffect">
                                  <p:stCondLst>
                                    <p:cond delay="0"/>
                                  </p:stCondLst>
                                  <p:childTnLst>
                                    <p:set>
                                      <p:cBhvr>
                                        <p:cTn id="61" dur="1" fill="hold">
                                          <p:stCondLst>
                                            <p:cond delay="0"/>
                                          </p:stCondLst>
                                        </p:cTn>
                                        <p:tgtEl>
                                          <p:spTgt spid="1158"/>
                                        </p:tgtEl>
                                        <p:attrNameLst>
                                          <p:attrName>style.visibility</p:attrName>
                                        </p:attrNameLst>
                                      </p:cBhvr>
                                      <p:to>
                                        <p:strVal val="visible"/>
                                      </p:to>
                                    </p:set>
                                    <p:animEffect transition="in" filter="fade">
                                      <p:cBhvr>
                                        <p:cTn id="62" dur="500"/>
                                        <p:tgtEl>
                                          <p:spTgt spid="1158"/>
                                        </p:tgtEl>
                                      </p:cBhvr>
                                    </p:animEffect>
                                  </p:childTnLst>
                                </p:cTn>
                              </p:par>
                              <p:par>
                                <p:cTn id="63" presetID="10" presetClass="entr" presetSubtype="0" fill="hold" nodeType="withEffect">
                                  <p:stCondLst>
                                    <p:cond delay="0"/>
                                  </p:stCondLst>
                                  <p:childTnLst>
                                    <p:set>
                                      <p:cBhvr>
                                        <p:cTn id="64" dur="1" fill="hold">
                                          <p:stCondLst>
                                            <p:cond delay="0"/>
                                          </p:stCondLst>
                                        </p:cTn>
                                        <p:tgtEl>
                                          <p:spTgt spid="1159"/>
                                        </p:tgtEl>
                                        <p:attrNameLst>
                                          <p:attrName>style.visibility</p:attrName>
                                        </p:attrNameLst>
                                      </p:cBhvr>
                                      <p:to>
                                        <p:strVal val="visible"/>
                                      </p:to>
                                    </p:set>
                                    <p:animEffect transition="in" filter="fade">
                                      <p:cBhvr>
                                        <p:cTn id="65" dur="500"/>
                                        <p:tgtEl>
                                          <p:spTgt spid="1159"/>
                                        </p:tgtEl>
                                      </p:cBhvr>
                                    </p:animEffect>
                                  </p:childTnLst>
                                </p:cTn>
                              </p:par>
                              <p:par>
                                <p:cTn id="66" presetID="10" presetClass="entr" presetSubtype="0" fill="hold" nodeType="withEffect">
                                  <p:stCondLst>
                                    <p:cond delay="0"/>
                                  </p:stCondLst>
                                  <p:childTnLst>
                                    <p:set>
                                      <p:cBhvr>
                                        <p:cTn id="67" dur="1" fill="hold">
                                          <p:stCondLst>
                                            <p:cond delay="0"/>
                                          </p:stCondLst>
                                        </p:cTn>
                                        <p:tgtEl>
                                          <p:spTgt spid="1160"/>
                                        </p:tgtEl>
                                        <p:attrNameLst>
                                          <p:attrName>style.visibility</p:attrName>
                                        </p:attrNameLst>
                                      </p:cBhvr>
                                      <p:to>
                                        <p:strVal val="visible"/>
                                      </p:to>
                                    </p:set>
                                    <p:animEffect transition="in" filter="fade">
                                      <p:cBhvr>
                                        <p:cTn id="68" dur="500"/>
                                        <p:tgtEl>
                                          <p:spTgt spid="1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1_Meet the Team 2">
  <p:cSld name="1_Meet the Team 2">
    <p:spTree>
      <p:nvGrpSpPr>
        <p:cNvPr id="1" name="Shape 1161"/>
        <p:cNvGrpSpPr/>
        <p:nvPr/>
      </p:nvGrpSpPr>
      <p:grpSpPr>
        <a:xfrm>
          <a:off x="0" y="0"/>
          <a:ext cx="0" cy="0"/>
          <a:chOff x="0" y="0"/>
          <a:chExt cx="0" cy="0"/>
        </a:xfrm>
      </p:grpSpPr>
      <p:sp>
        <p:nvSpPr>
          <p:cNvPr id="1162" name="Google Shape;1162;p53"/>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3" name="Google Shape;1163;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4" name="Google Shape;1164;p53"/>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165" name="Google Shape;1165;p53"/>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166" name="Google Shape;1166;p53"/>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167" name="Google Shape;1167;p53"/>
          <p:cNvGrpSpPr/>
          <p:nvPr/>
        </p:nvGrpSpPr>
        <p:grpSpPr>
          <a:xfrm>
            <a:off x="338952" y="6409324"/>
            <a:ext cx="224082" cy="221156"/>
            <a:chOff x="4328868" y="5502988"/>
            <a:chExt cx="500307" cy="493774"/>
          </a:xfrm>
        </p:grpSpPr>
        <p:sp>
          <p:nvSpPr>
            <p:cNvPr id="1168" name="Google Shape;1168;p53">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169" name="Google Shape;1169;p53">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170" name="Google Shape;1170;p53"/>
          <p:cNvGrpSpPr/>
          <p:nvPr/>
        </p:nvGrpSpPr>
        <p:grpSpPr>
          <a:xfrm flipH="1">
            <a:off x="11637433" y="6409324"/>
            <a:ext cx="224082" cy="221156"/>
            <a:chOff x="4328868" y="5502988"/>
            <a:chExt cx="500307" cy="493774"/>
          </a:xfrm>
        </p:grpSpPr>
        <p:sp>
          <p:nvSpPr>
            <p:cNvPr id="1171" name="Google Shape;1171;p53">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172" name="Google Shape;1172;p53">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173" name="Google Shape;1173;p53"/>
          <p:cNvGrpSpPr/>
          <p:nvPr/>
        </p:nvGrpSpPr>
        <p:grpSpPr>
          <a:xfrm>
            <a:off x="0" y="6824981"/>
            <a:ext cx="12192000" cy="45719"/>
            <a:chOff x="0" y="6756401"/>
            <a:chExt cx="12192000" cy="114300"/>
          </a:xfrm>
        </p:grpSpPr>
        <p:sp>
          <p:nvSpPr>
            <p:cNvPr id="1174" name="Google Shape;1174;p5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75" name="Google Shape;1175;p5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76" name="Google Shape;1176;p5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77" name="Google Shape;1177;p5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78" name="Google Shape;1178;p5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179" name="Google Shape;1179;p53"/>
          <p:cNvGrpSpPr/>
          <p:nvPr/>
        </p:nvGrpSpPr>
        <p:grpSpPr>
          <a:xfrm>
            <a:off x="0" y="0"/>
            <a:ext cx="12192000" cy="45719"/>
            <a:chOff x="0" y="6756401"/>
            <a:chExt cx="12192000" cy="114300"/>
          </a:xfrm>
        </p:grpSpPr>
        <p:sp>
          <p:nvSpPr>
            <p:cNvPr id="1180" name="Google Shape;1180;p5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81" name="Google Shape;1181;p5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82" name="Google Shape;1182;p5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83" name="Google Shape;1183;p5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84" name="Google Shape;1184;p5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185" name="Google Shape;1185;p53"/>
          <p:cNvSpPr>
            <a:spLocks noGrp="1"/>
          </p:cNvSpPr>
          <p:nvPr>
            <p:ph type="pic" idx="2"/>
          </p:nvPr>
        </p:nvSpPr>
        <p:spPr>
          <a:xfrm>
            <a:off x="871540" y="1764768"/>
            <a:ext cx="1404000" cy="1404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86" name="Google Shape;1186;p53"/>
          <p:cNvSpPr>
            <a:spLocks noGrp="1"/>
          </p:cNvSpPr>
          <p:nvPr>
            <p:ph type="pic" idx="3"/>
          </p:nvPr>
        </p:nvSpPr>
        <p:spPr>
          <a:xfrm>
            <a:off x="2293938" y="1764768"/>
            <a:ext cx="1404000" cy="1404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87" name="Google Shape;1187;p53"/>
          <p:cNvSpPr>
            <a:spLocks noGrp="1"/>
          </p:cNvSpPr>
          <p:nvPr>
            <p:ph type="pic" idx="4"/>
          </p:nvPr>
        </p:nvSpPr>
        <p:spPr>
          <a:xfrm>
            <a:off x="3716335" y="1764768"/>
            <a:ext cx="1404000" cy="1404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88" name="Google Shape;1188;p53"/>
          <p:cNvSpPr>
            <a:spLocks noGrp="1"/>
          </p:cNvSpPr>
          <p:nvPr>
            <p:ph type="pic" idx="5"/>
          </p:nvPr>
        </p:nvSpPr>
        <p:spPr>
          <a:xfrm>
            <a:off x="871541" y="3187167"/>
            <a:ext cx="1404000" cy="1404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89" name="Google Shape;1189;p53"/>
          <p:cNvSpPr>
            <a:spLocks noGrp="1"/>
          </p:cNvSpPr>
          <p:nvPr>
            <p:ph type="pic" idx="6"/>
          </p:nvPr>
        </p:nvSpPr>
        <p:spPr>
          <a:xfrm>
            <a:off x="2293939" y="3187167"/>
            <a:ext cx="1404000" cy="1404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90" name="Google Shape;1190;p53"/>
          <p:cNvSpPr>
            <a:spLocks noGrp="1"/>
          </p:cNvSpPr>
          <p:nvPr>
            <p:ph type="pic" idx="7"/>
          </p:nvPr>
        </p:nvSpPr>
        <p:spPr>
          <a:xfrm>
            <a:off x="3716336" y="3187167"/>
            <a:ext cx="1404000" cy="1404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91" name="Google Shape;1191;p53"/>
          <p:cNvSpPr>
            <a:spLocks noGrp="1"/>
          </p:cNvSpPr>
          <p:nvPr>
            <p:ph type="pic" idx="8"/>
          </p:nvPr>
        </p:nvSpPr>
        <p:spPr>
          <a:xfrm>
            <a:off x="871541" y="4609565"/>
            <a:ext cx="1404000" cy="1404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92" name="Google Shape;1192;p53"/>
          <p:cNvSpPr>
            <a:spLocks noGrp="1"/>
          </p:cNvSpPr>
          <p:nvPr>
            <p:ph type="pic" idx="9"/>
          </p:nvPr>
        </p:nvSpPr>
        <p:spPr>
          <a:xfrm>
            <a:off x="2293939" y="4609565"/>
            <a:ext cx="1404000" cy="1404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93" name="Google Shape;1193;p53"/>
          <p:cNvSpPr>
            <a:spLocks noGrp="1"/>
          </p:cNvSpPr>
          <p:nvPr>
            <p:ph type="pic" idx="13"/>
          </p:nvPr>
        </p:nvSpPr>
        <p:spPr>
          <a:xfrm>
            <a:off x="3716336" y="4609565"/>
            <a:ext cx="1404000" cy="1404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62"/>
                                        </p:tgtEl>
                                        <p:attrNameLst>
                                          <p:attrName>style.visibility</p:attrName>
                                        </p:attrNameLst>
                                      </p:cBhvr>
                                      <p:to>
                                        <p:strVal val="visible"/>
                                      </p:to>
                                    </p:set>
                                    <p:animEffect transition="in" filter="fade">
                                      <p:cBhvr>
                                        <p:cTn id="7" dur="500"/>
                                        <p:tgtEl>
                                          <p:spTgt spid="116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66">
                                            <p:txEl>
                                              <p:pRg st="0" end="0"/>
                                            </p:txEl>
                                          </p:spTgt>
                                        </p:tgtEl>
                                        <p:attrNameLst>
                                          <p:attrName>style.visibility</p:attrName>
                                        </p:attrNameLst>
                                      </p:cBhvr>
                                      <p:to>
                                        <p:strVal val="visible"/>
                                      </p:to>
                                    </p:set>
                                    <p:animEffect transition="in" filter="fade">
                                      <p:cBhvr>
                                        <p:cTn id="11" dur="500"/>
                                        <p:tgtEl>
                                          <p:spTgt spid="1166">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66">
                                            <p:txEl>
                                              <p:pRg st="1" end="1"/>
                                            </p:txEl>
                                          </p:spTgt>
                                        </p:tgtEl>
                                        <p:attrNameLst>
                                          <p:attrName>style.visibility</p:attrName>
                                        </p:attrNameLst>
                                      </p:cBhvr>
                                      <p:to>
                                        <p:strVal val="visible"/>
                                      </p:to>
                                    </p:set>
                                    <p:animEffect transition="in" filter="fade">
                                      <p:cBhvr>
                                        <p:cTn id="15" dur="500"/>
                                        <p:tgtEl>
                                          <p:spTgt spid="1166">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66">
                                            <p:txEl>
                                              <p:pRg st="2" end="2"/>
                                            </p:txEl>
                                          </p:spTgt>
                                        </p:tgtEl>
                                        <p:attrNameLst>
                                          <p:attrName>style.visibility</p:attrName>
                                        </p:attrNameLst>
                                      </p:cBhvr>
                                      <p:to>
                                        <p:strVal val="visible"/>
                                      </p:to>
                                    </p:set>
                                    <p:animEffect transition="in" filter="fade">
                                      <p:cBhvr>
                                        <p:cTn id="19" dur="500"/>
                                        <p:tgtEl>
                                          <p:spTgt spid="1166">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66">
                                            <p:txEl>
                                              <p:pRg st="3" end="3"/>
                                            </p:txEl>
                                          </p:spTgt>
                                        </p:tgtEl>
                                        <p:attrNameLst>
                                          <p:attrName>style.visibility</p:attrName>
                                        </p:attrNameLst>
                                      </p:cBhvr>
                                      <p:to>
                                        <p:strVal val="visible"/>
                                      </p:to>
                                    </p:set>
                                    <p:animEffect transition="in" filter="fade">
                                      <p:cBhvr>
                                        <p:cTn id="23" dur="500"/>
                                        <p:tgtEl>
                                          <p:spTgt spid="1166">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66">
                                            <p:txEl>
                                              <p:pRg st="4" end="4"/>
                                            </p:txEl>
                                          </p:spTgt>
                                        </p:tgtEl>
                                        <p:attrNameLst>
                                          <p:attrName>style.visibility</p:attrName>
                                        </p:attrNameLst>
                                      </p:cBhvr>
                                      <p:to>
                                        <p:strVal val="visible"/>
                                      </p:to>
                                    </p:set>
                                    <p:animEffect transition="in" filter="fade">
                                      <p:cBhvr>
                                        <p:cTn id="27" dur="500"/>
                                        <p:tgtEl>
                                          <p:spTgt spid="1166">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166">
                                            <p:txEl>
                                              <p:pRg st="5" end="5"/>
                                            </p:txEl>
                                          </p:spTgt>
                                        </p:tgtEl>
                                        <p:attrNameLst>
                                          <p:attrName>style.visibility</p:attrName>
                                        </p:attrNameLst>
                                      </p:cBhvr>
                                      <p:to>
                                        <p:strVal val="visible"/>
                                      </p:to>
                                    </p:set>
                                    <p:animEffect transition="in" filter="fade">
                                      <p:cBhvr>
                                        <p:cTn id="31" dur="500"/>
                                        <p:tgtEl>
                                          <p:spTgt spid="1166">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166">
                                            <p:txEl>
                                              <p:pRg st="6" end="6"/>
                                            </p:txEl>
                                          </p:spTgt>
                                        </p:tgtEl>
                                        <p:attrNameLst>
                                          <p:attrName>style.visibility</p:attrName>
                                        </p:attrNameLst>
                                      </p:cBhvr>
                                      <p:to>
                                        <p:strVal val="visible"/>
                                      </p:to>
                                    </p:set>
                                    <p:animEffect transition="in" filter="fade">
                                      <p:cBhvr>
                                        <p:cTn id="35" dur="500"/>
                                        <p:tgtEl>
                                          <p:spTgt spid="1166">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166">
                                            <p:txEl>
                                              <p:pRg st="7" end="7"/>
                                            </p:txEl>
                                          </p:spTgt>
                                        </p:tgtEl>
                                        <p:attrNameLst>
                                          <p:attrName>style.visibility</p:attrName>
                                        </p:attrNameLst>
                                      </p:cBhvr>
                                      <p:to>
                                        <p:strVal val="visible"/>
                                      </p:to>
                                    </p:set>
                                    <p:animEffect transition="in" filter="fade">
                                      <p:cBhvr>
                                        <p:cTn id="39" dur="500"/>
                                        <p:tgtEl>
                                          <p:spTgt spid="1166">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166">
                                            <p:txEl>
                                              <p:pRg st="8" end="8"/>
                                            </p:txEl>
                                          </p:spTgt>
                                        </p:tgtEl>
                                        <p:attrNameLst>
                                          <p:attrName>style.visibility</p:attrName>
                                        </p:attrNameLst>
                                      </p:cBhvr>
                                      <p:to>
                                        <p:strVal val="visible"/>
                                      </p:to>
                                    </p:set>
                                    <p:animEffect transition="in" filter="fade">
                                      <p:cBhvr>
                                        <p:cTn id="43" dur="500"/>
                                        <p:tgtEl>
                                          <p:spTgt spid="1166">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185"/>
                                        </p:tgtEl>
                                        <p:attrNameLst>
                                          <p:attrName>style.visibility</p:attrName>
                                        </p:attrNameLst>
                                      </p:cBhvr>
                                      <p:to>
                                        <p:strVal val="visible"/>
                                      </p:to>
                                    </p:set>
                                    <p:animEffect transition="in" filter="fade">
                                      <p:cBhvr>
                                        <p:cTn id="47" dur="500"/>
                                        <p:tgtEl>
                                          <p:spTgt spid="1185"/>
                                        </p:tgtEl>
                                      </p:cBhvr>
                                    </p:animEffect>
                                  </p:childTnLst>
                                </p:cTn>
                              </p:par>
                              <p:par>
                                <p:cTn id="48" presetID="10" presetClass="entr" presetSubtype="0" fill="hold" nodeType="withEffect">
                                  <p:stCondLst>
                                    <p:cond delay="0"/>
                                  </p:stCondLst>
                                  <p:childTnLst>
                                    <p:set>
                                      <p:cBhvr>
                                        <p:cTn id="49" dur="1" fill="hold">
                                          <p:stCondLst>
                                            <p:cond delay="0"/>
                                          </p:stCondLst>
                                        </p:cTn>
                                        <p:tgtEl>
                                          <p:spTgt spid="1186"/>
                                        </p:tgtEl>
                                        <p:attrNameLst>
                                          <p:attrName>style.visibility</p:attrName>
                                        </p:attrNameLst>
                                      </p:cBhvr>
                                      <p:to>
                                        <p:strVal val="visible"/>
                                      </p:to>
                                    </p:set>
                                    <p:animEffect transition="in" filter="fade">
                                      <p:cBhvr>
                                        <p:cTn id="50" dur="500"/>
                                        <p:tgtEl>
                                          <p:spTgt spid="1186"/>
                                        </p:tgtEl>
                                      </p:cBhvr>
                                    </p:animEffect>
                                  </p:childTnLst>
                                </p:cTn>
                              </p:par>
                              <p:par>
                                <p:cTn id="51" presetID="10" presetClass="entr" presetSubtype="0" fill="hold" nodeType="withEffect">
                                  <p:stCondLst>
                                    <p:cond delay="0"/>
                                  </p:stCondLst>
                                  <p:childTnLst>
                                    <p:set>
                                      <p:cBhvr>
                                        <p:cTn id="52" dur="1" fill="hold">
                                          <p:stCondLst>
                                            <p:cond delay="0"/>
                                          </p:stCondLst>
                                        </p:cTn>
                                        <p:tgtEl>
                                          <p:spTgt spid="1187"/>
                                        </p:tgtEl>
                                        <p:attrNameLst>
                                          <p:attrName>style.visibility</p:attrName>
                                        </p:attrNameLst>
                                      </p:cBhvr>
                                      <p:to>
                                        <p:strVal val="visible"/>
                                      </p:to>
                                    </p:set>
                                    <p:animEffect transition="in" filter="fade">
                                      <p:cBhvr>
                                        <p:cTn id="53" dur="500"/>
                                        <p:tgtEl>
                                          <p:spTgt spid="1187"/>
                                        </p:tgtEl>
                                      </p:cBhvr>
                                    </p:animEffect>
                                  </p:childTnLst>
                                </p:cTn>
                              </p:par>
                              <p:par>
                                <p:cTn id="54" presetID="10" presetClass="entr" presetSubtype="0" fill="hold" nodeType="withEffect">
                                  <p:stCondLst>
                                    <p:cond delay="0"/>
                                  </p:stCondLst>
                                  <p:childTnLst>
                                    <p:set>
                                      <p:cBhvr>
                                        <p:cTn id="55" dur="1" fill="hold">
                                          <p:stCondLst>
                                            <p:cond delay="0"/>
                                          </p:stCondLst>
                                        </p:cTn>
                                        <p:tgtEl>
                                          <p:spTgt spid="1188"/>
                                        </p:tgtEl>
                                        <p:attrNameLst>
                                          <p:attrName>style.visibility</p:attrName>
                                        </p:attrNameLst>
                                      </p:cBhvr>
                                      <p:to>
                                        <p:strVal val="visible"/>
                                      </p:to>
                                    </p:set>
                                    <p:animEffect transition="in" filter="fade">
                                      <p:cBhvr>
                                        <p:cTn id="56" dur="500"/>
                                        <p:tgtEl>
                                          <p:spTgt spid="1188"/>
                                        </p:tgtEl>
                                      </p:cBhvr>
                                    </p:animEffect>
                                  </p:childTnLst>
                                </p:cTn>
                              </p:par>
                              <p:par>
                                <p:cTn id="57" presetID="10" presetClass="entr" presetSubtype="0" fill="hold" nodeType="withEffect">
                                  <p:stCondLst>
                                    <p:cond delay="0"/>
                                  </p:stCondLst>
                                  <p:childTnLst>
                                    <p:set>
                                      <p:cBhvr>
                                        <p:cTn id="58" dur="1" fill="hold">
                                          <p:stCondLst>
                                            <p:cond delay="0"/>
                                          </p:stCondLst>
                                        </p:cTn>
                                        <p:tgtEl>
                                          <p:spTgt spid="1189"/>
                                        </p:tgtEl>
                                        <p:attrNameLst>
                                          <p:attrName>style.visibility</p:attrName>
                                        </p:attrNameLst>
                                      </p:cBhvr>
                                      <p:to>
                                        <p:strVal val="visible"/>
                                      </p:to>
                                    </p:set>
                                    <p:animEffect transition="in" filter="fade">
                                      <p:cBhvr>
                                        <p:cTn id="59" dur="500"/>
                                        <p:tgtEl>
                                          <p:spTgt spid="1189"/>
                                        </p:tgtEl>
                                      </p:cBhvr>
                                    </p:animEffect>
                                  </p:childTnLst>
                                </p:cTn>
                              </p:par>
                              <p:par>
                                <p:cTn id="60" presetID="10" presetClass="entr" presetSubtype="0" fill="hold" nodeType="withEffect">
                                  <p:stCondLst>
                                    <p:cond delay="0"/>
                                  </p:stCondLst>
                                  <p:childTnLst>
                                    <p:set>
                                      <p:cBhvr>
                                        <p:cTn id="61" dur="1" fill="hold">
                                          <p:stCondLst>
                                            <p:cond delay="0"/>
                                          </p:stCondLst>
                                        </p:cTn>
                                        <p:tgtEl>
                                          <p:spTgt spid="1190"/>
                                        </p:tgtEl>
                                        <p:attrNameLst>
                                          <p:attrName>style.visibility</p:attrName>
                                        </p:attrNameLst>
                                      </p:cBhvr>
                                      <p:to>
                                        <p:strVal val="visible"/>
                                      </p:to>
                                    </p:set>
                                    <p:animEffect transition="in" filter="fade">
                                      <p:cBhvr>
                                        <p:cTn id="62" dur="500"/>
                                        <p:tgtEl>
                                          <p:spTgt spid="1190"/>
                                        </p:tgtEl>
                                      </p:cBhvr>
                                    </p:animEffect>
                                  </p:childTnLst>
                                </p:cTn>
                              </p:par>
                              <p:par>
                                <p:cTn id="63" presetID="10" presetClass="entr" presetSubtype="0" fill="hold" nodeType="withEffect">
                                  <p:stCondLst>
                                    <p:cond delay="0"/>
                                  </p:stCondLst>
                                  <p:childTnLst>
                                    <p:set>
                                      <p:cBhvr>
                                        <p:cTn id="64" dur="1" fill="hold">
                                          <p:stCondLst>
                                            <p:cond delay="0"/>
                                          </p:stCondLst>
                                        </p:cTn>
                                        <p:tgtEl>
                                          <p:spTgt spid="1191"/>
                                        </p:tgtEl>
                                        <p:attrNameLst>
                                          <p:attrName>style.visibility</p:attrName>
                                        </p:attrNameLst>
                                      </p:cBhvr>
                                      <p:to>
                                        <p:strVal val="visible"/>
                                      </p:to>
                                    </p:set>
                                    <p:animEffect transition="in" filter="fade">
                                      <p:cBhvr>
                                        <p:cTn id="65" dur="500"/>
                                        <p:tgtEl>
                                          <p:spTgt spid="1191"/>
                                        </p:tgtEl>
                                      </p:cBhvr>
                                    </p:animEffect>
                                  </p:childTnLst>
                                </p:cTn>
                              </p:par>
                              <p:par>
                                <p:cTn id="66" presetID="10" presetClass="entr" presetSubtype="0" fill="hold" nodeType="withEffect">
                                  <p:stCondLst>
                                    <p:cond delay="0"/>
                                  </p:stCondLst>
                                  <p:childTnLst>
                                    <p:set>
                                      <p:cBhvr>
                                        <p:cTn id="67" dur="1" fill="hold">
                                          <p:stCondLst>
                                            <p:cond delay="0"/>
                                          </p:stCondLst>
                                        </p:cTn>
                                        <p:tgtEl>
                                          <p:spTgt spid="1192"/>
                                        </p:tgtEl>
                                        <p:attrNameLst>
                                          <p:attrName>style.visibility</p:attrName>
                                        </p:attrNameLst>
                                      </p:cBhvr>
                                      <p:to>
                                        <p:strVal val="visible"/>
                                      </p:to>
                                    </p:set>
                                    <p:animEffect transition="in" filter="fade">
                                      <p:cBhvr>
                                        <p:cTn id="68" dur="500"/>
                                        <p:tgtEl>
                                          <p:spTgt spid="1192"/>
                                        </p:tgtEl>
                                      </p:cBhvr>
                                    </p:animEffect>
                                  </p:childTnLst>
                                </p:cTn>
                              </p:par>
                              <p:par>
                                <p:cTn id="69" presetID="10" presetClass="entr" presetSubtype="0" fill="hold" nodeType="withEffect">
                                  <p:stCondLst>
                                    <p:cond delay="0"/>
                                  </p:stCondLst>
                                  <p:childTnLst>
                                    <p:set>
                                      <p:cBhvr>
                                        <p:cTn id="70" dur="1" fill="hold">
                                          <p:stCondLst>
                                            <p:cond delay="0"/>
                                          </p:stCondLst>
                                        </p:cTn>
                                        <p:tgtEl>
                                          <p:spTgt spid="1193"/>
                                        </p:tgtEl>
                                        <p:attrNameLst>
                                          <p:attrName>style.visibility</p:attrName>
                                        </p:attrNameLst>
                                      </p:cBhvr>
                                      <p:to>
                                        <p:strVal val="visible"/>
                                      </p:to>
                                    </p:set>
                                    <p:animEffect transition="in" filter="fade">
                                      <p:cBhvr>
                                        <p:cTn id="71" dur="500"/>
                                        <p:tgtEl>
                                          <p:spTgt spid="1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Full Picture Placeholder">
  <p:cSld name="Full Picture Placeholder">
    <p:spTree>
      <p:nvGrpSpPr>
        <p:cNvPr id="1" name="Shape 1194"/>
        <p:cNvGrpSpPr/>
        <p:nvPr/>
      </p:nvGrpSpPr>
      <p:grpSpPr>
        <a:xfrm>
          <a:off x="0" y="0"/>
          <a:ext cx="0" cy="0"/>
          <a:chOff x="0" y="0"/>
          <a:chExt cx="0" cy="0"/>
        </a:xfrm>
      </p:grpSpPr>
      <p:sp>
        <p:nvSpPr>
          <p:cNvPr id="1195" name="Google Shape;1195;p54"/>
          <p:cNvSpPr>
            <a:spLocks noGrp="1"/>
          </p:cNvSpPr>
          <p:nvPr>
            <p:ph type="pic" idx="2"/>
          </p:nvPr>
        </p:nvSpPr>
        <p:spPr>
          <a:xfrm>
            <a:off x="0" y="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96" name="Google Shape;1196;p54"/>
          <p:cNvSpPr>
            <a:spLocks noGrp="1"/>
          </p:cNvSpPr>
          <p:nvPr>
            <p:ph type="pic" idx="3"/>
          </p:nvPr>
        </p:nvSpPr>
        <p:spPr>
          <a:xfrm>
            <a:off x="0" y="1714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97" name="Google Shape;1197;p54"/>
          <p:cNvSpPr>
            <a:spLocks noGrp="1"/>
          </p:cNvSpPr>
          <p:nvPr>
            <p:ph type="pic" idx="4"/>
          </p:nvPr>
        </p:nvSpPr>
        <p:spPr>
          <a:xfrm>
            <a:off x="0" y="3433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98" name="Google Shape;1198;p54"/>
          <p:cNvSpPr>
            <a:spLocks noGrp="1"/>
          </p:cNvSpPr>
          <p:nvPr>
            <p:ph type="pic" idx="5"/>
          </p:nvPr>
        </p:nvSpPr>
        <p:spPr>
          <a:xfrm>
            <a:off x="0" y="51480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99" name="Google Shape;1199;p54"/>
          <p:cNvSpPr>
            <a:spLocks noGrp="1"/>
          </p:cNvSpPr>
          <p:nvPr>
            <p:ph type="pic" idx="6"/>
          </p:nvPr>
        </p:nvSpPr>
        <p:spPr>
          <a:xfrm>
            <a:off x="1524000" y="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0" name="Google Shape;1200;p54"/>
          <p:cNvSpPr>
            <a:spLocks noGrp="1"/>
          </p:cNvSpPr>
          <p:nvPr>
            <p:ph type="pic" idx="7"/>
          </p:nvPr>
        </p:nvSpPr>
        <p:spPr>
          <a:xfrm>
            <a:off x="1524000" y="1714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1" name="Google Shape;1201;p54"/>
          <p:cNvSpPr>
            <a:spLocks noGrp="1"/>
          </p:cNvSpPr>
          <p:nvPr>
            <p:ph type="pic" idx="8"/>
          </p:nvPr>
        </p:nvSpPr>
        <p:spPr>
          <a:xfrm>
            <a:off x="1524000" y="3433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2" name="Google Shape;1202;p54"/>
          <p:cNvSpPr>
            <a:spLocks noGrp="1"/>
          </p:cNvSpPr>
          <p:nvPr>
            <p:ph type="pic" idx="9"/>
          </p:nvPr>
        </p:nvSpPr>
        <p:spPr>
          <a:xfrm>
            <a:off x="1524000" y="51480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3" name="Google Shape;1203;p54"/>
          <p:cNvSpPr>
            <a:spLocks noGrp="1"/>
          </p:cNvSpPr>
          <p:nvPr>
            <p:ph type="pic" idx="13"/>
          </p:nvPr>
        </p:nvSpPr>
        <p:spPr>
          <a:xfrm>
            <a:off x="3048000" y="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4" name="Google Shape;1204;p54"/>
          <p:cNvSpPr>
            <a:spLocks noGrp="1"/>
          </p:cNvSpPr>
          <p:nvPr>
            <p:ph type="pic" idx="14"/>
          </p:nvPr>
        </p:nvSpPr>
        <p:spPr>
          <a:xfrm>
            <a:off x="3048000" y="1714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5" name="Google Shape;1205;p54"/>
          <p:cNvSpPr>
            <a:spLocks noGrp="1"/>
          </p:cNvSpPr>
          <p:nvPr>
            <p:ph type="pic" idx="15"/>
          </p:nvPr>
        </p:nvSpPr>
        <p:spPr>
          <a:xfrm>
            <a:off x="3048000" y="3433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6" name="Google Shape;1206;p54"/>
          <p:cNvSpPr>
            <a:spLocks noGrp="1"/>
          </p:cNvSpPr>
          <p:nvPr>
            <p:ph type="pic" idx="16"/>
          </p:nvPr>
        </p:nvSpPr>
        <p:spPr>
          <a:xfrm>
            <a:off x="3048000" y="51480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7" name="Google Shape;1207;p54"/>
          <p:cNvSpPr>
            <a:spLocks noGrp="1"/>
          </p:cNvSpPr>
          <p:nvPr>
            <p:ph type="pic" idx="17"/>
          </p:nvPr>
        </p:nvSpPr>
        <p:spPr>
          <a:xfrm>
            <a:off x="4572000" y="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8" name="Google Shape;1208;p54"/>
          <p:cNvSpPr>
            <a:spLocks noGrp="1"/>
          </p:cNvSpPr>
          <p:nvPr>
            <p:ph type="pic" idx="18"/>
          </p:nvPr>
        </p:nvSpPr>
        <p:spPr>
          <a:xfrm>
            <a:off x="4572000" y="1714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9" name="Google Shape;1209;p54"/>
          <p:cNvSpPr>
            <a:spLocks noGrp="1"/>
          </p:cNvSpPr>
          <p:nvPr>
            <p:ph type="pic" idx="19"/>
          </p:nvPr>
        </p:nvSpPr>
        <p:spPr>
          <a:xfrm>
            <a:off x="4572000" y="3433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0" name="Google Shape;1210;p54"/>
          <p:cNvSpPr>
            <a:spLocks noGrp="1"/>
          </p:cNvSpPr>
          <p:nvPr>
            <p:ph type="pic" idx="20"/>
          </p:nvPr>
        </p:nvSpPr>
        <p:spPr>
          <a:xfrm>
            <a:off x="4572000" y="51480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1" name="Google Shape;1211;p54"/>
          <p:cNvSpPr>
            <a:spLocks noGrp="1"/>
          </p:cNvSpPr>
          <p:nvPr>
            <p:ph type="pic" idx="21"/>
          </p:nvPr>
        </p:nvSpPr>
        <p:spPr>
          <a:xfrm>
            <a:off x="6105525" y="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2" name="Google Shape;1212;p54"/>
          <p:cNvSpPr>
            <a:spLocks noGrp="1"/>
          </p:cNvSpPr>
          <p:nvPr>
            <p:ph type="pic" idx="22"/>
          </p:nvPr>
        </p:nvSpPr>
        <p:spPr>
          <a:xfrm>
            <a:off x="6105525" y="1714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3" name="Google Shape;1213;p54"/>
          <p:cNvSpPr>
            <a:spLocks noGrp="1"/>
          </p:cNvSpPr>
          <p:nvPr>
            <p:ph type="pic" idx="23"/>
          </p:nvPr>
        </p:nvSpPr>
        <p:spPr>
          <a:xfrm>
            <a:off x="6105525" y="3433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4" name="Google Shape;1214;p54"/>
          <p:cNvSpPr>
            <a:spLocks noGrp="1"/>
          </p:cNvSpPr>
          <p:nvPr>
            <p:ph type="pic" idx="24"/>
          </p:nvPr>
        </p:nvSpPr>
        <p:spPr>
          <a:xfrm>
            <a:off x="6105525" y="51480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5" name="Google Shape;1215;p54"/>
          <p:cNvSpPr>
            <a:spLocks noGrp="1"/>
          </p:cNvSpPr>
          <p:nvPr>
            <p:ph type="pic" idx="25"/>
          </p:nvPr>
        </p:nvSpPr>
        <p:spPr>
          <a:xfrm>
            <a:off x="7629525" y="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6" name="Google Shape;1216;p54"/>
          <p:cNvSpPr>
            <a:spLocks noGrp="1"/>
          </p:cNvSpPr>
          <p:nvPr>
            <p:ph type="pic" idx="26"/>
          </p:nvPr>
        </p:nvSpPr>
        <p:spPr>
          <a:xfrm>
            <a:off x="7629525" y="1714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7" name="Google Shape;1217;p54"/>
          <p:cNvSpPr>
            <a:spLocks noGrp="1"/>
          </p:cNvSpPr>
          <p:nvPr>
            <p:ph type="pic" idx="27"/>
          </p:nvPr>
        </p:nvSpPr>
        <p:spPr>
          <a:xfrm>
            <a:off x="7629525" y="3433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8" name="Google Shape;1218;p54"/>
          <p:cNvSpPr>
            <a:spLocks noGrp="1"/>
          </p:cNvSpPr>
          <p:nvPr>
            <p:ph type="pic" idx="28"/>
          </p:nvPr>
        </p:nvSpPr>
        <p:spPr>
          <a:xfrm>
            <a:off x="7629525" y="51480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9" name="Google Shape;1219;p54"/>
          <p:cNvSpPr>
            <a:spLocks noGrp="1"/>
          </p:cNvSpPr>
          <p:nvPr>
            <p:ph type="pic" idx="29"/>
          </p:nvPr>
        </p:nvSpPr>
        <p:spPr>
          <a:xfrm>
            <a:off x="9153525" y="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20" name="Google Shape;1220;p54"/>
          <p:cNvSpPr>
            <a:spLocks noGrp="1"/>
          </p:cNvSpPr>
          <p:nvPr>
            <p:ph type="pic" idx="30"/>
          </p:nvPr>
        </p:nvSpPr>
        <p:spPr>
          <a:xfrm>
            <a:off x="9153525" y="1714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21" name="Google Shape;1221;p54"/>
          <p:cNvSpPr>
            <a:spLocks noGrp="1"/>
          </p:cNvSpPr>
          <p:nvPr>
            <p:ph type="pic" idx="31"/>
          </p:nvPr>
        </p:nvSpPr>
        <p:spPr>
          <a:xfrm>
            <a:off x="9153525" y="3433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22" name="Google Shape;1222;p54"/>
          <p:cNvSpPr>
            <a:spLocks noGrp="1"/>
          </p:cNvSpPr>
          <p:nvPr>
            <p:ph type="pic" idx="32"/>
          </p:nvPr>
        </p:nvSpPr>
        <p:spPr>
          <a:xfrm>
            <a:off x="9153525" y="51480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23" name="Google Shape;1223;p54"/>
          <p:cNvSpPr>
            <a:spLocks noGrp="1"/>
          </p:cNvSpPr>
          <p:nvPr>
            <p:ph type="pic" idx="33"/>
          </p:nvPr>
        </p:nvSpPr>
        <p:spPr>
          <a:xfrm>
            <a:off x="10677525" y="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24" name="Google Shape;1224;p54"/>
          <p:cNvSpPr>
            <a:spLocks noGrp="1"/>
          </p:cNvSpPr>
          <p:nvPr>
            <p:ph type="pic" idx="34"/>
          </p:nvPr>
        </p:nvSpPr>
        <p:spPr>
          <a:xfrm>
            <a:off x="10677525" y="1714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25" name="Google Shape;1225;p54"/>
          <p:cNvSpPr>
            <a:spLocks noGrp="1"/>
          </p:cNvSpPr>
          <p:nvPr>
            <p:ph type="pic" idx="35"/>
          </p:nvPr>
        </p:nvSpPr>
        <p:spPr>
          <a:xfrm>
            <a:off x="10677525" y="3433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26" name="Google Shape;1226;p54"/>
          <p:cNvSpPr>
            <a:spLocks noGrp="1"/>
          </p:cNvSpPr>
          <p:nvPr>
            <p:ph type="pic" idx="36"/>
          </p:nvPr>
        </p:nvSpPr>
        <p:spPr>
          <a:xfrm>
            <a:off x="10677525" y="51480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195"/>
                                        </p:tgtEl>
                                        <p:attrNameLst>
                                          <p:attrName>style.visibility</p:attrName>
                                        </p:attrNameLst>
                                      </p:cBhvr>
                                      <p:to>
                                        <p:strVal val="visible"/>
                                      </p:to>
                                    </p:set>
                                    <p:anim calcmode="lin" valueType="num">
                                      <p:cBhvr additive="base">
                                        <p:cTn id="7" dur="500"/>
                                        <p:tgtEl>
                                          <p:spTgt spid="1195"/>
                                        </p:tgtEl>
                                        <p:attrNameLst>
                                          <p:attrName>ppt_w</p:attrName>
                                        </p:attrNameLst>
                                      </p:cBhvr>
                                      <p:tavLst>
                                        <p:tav tm="0">
                                          <p:val>
                                            <p:strVal val="0"/>
                                          </p:val>
                                        </p:tav>
                                        <p:tav tm="100000">
                                          <p:val>
                                            <p:strVal val="#ppt_w"/>
                                          </p:val>
                                        </p:tav>
                                      </p:tavLst>
                                    </p:anim>
                                    <p:anim calcmode="lin" valueType="num">
                                      <p:cBhvr additive="base">
                                        <p:cTn id="8" dur="500"/>
                                        <p:tgtEl>
                                          <p:spTgt spid="1195"/>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196"/>
                                        </p:tgtEl>
                                        <p:attrNameLst>
                                          <p:attrName>style.visibility</p:attrName>
                                        </p:attrNameLst>
                                      </p:cBhvr>
                                      <p:to>
                                        <p:strVal val="visible"/>
                                      </p:to>
                                    </p:set>
                                    <p:anim calcmode="lin" valueType="num">
                                      <p:cBhvr additive="base">
                                        <p:cTn id="11" dur="500"/>
                                        <p:tgtEl>
                                          <p:spTgt spid="1196"/>
                                        </p:tgtEl>
                                        <p:attrNameLst>
                                          <p:attrName>ppt_w</p:attrName>
                                        </p:attrNameLst>
                                      </p:cBhvr>
                                      <p:tavLst>
                                        <p:tav tm="0">
                                          <p:val>
                                            <p:strVal val="0"/>
                                          </p:val>
                                        </p:tav>
                                        <p:tav tm="100000">
                                          <p:val>
                                            <p:strVal val="#ppt_w"/>
                                          </p:val>
                                        </p:tav>
                                      </p:tavLst>
                                    </p:anim>
                                    <p:anim calcmode="lin" valueType="num">
                                      <p:cBhvr additive="base">
                                        <p:cTn id="12" dur="500"/>
                                        <p:tgtEl>
                                          <p:spTgt spid="1196"/>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197"/>
                                        </p:tgtEl>
                                        <p:attrNameLst>
                                          <p:attrName>style.visibility</p:attrName>
                                        </p:attrNameLst>
                                      </p:cBhvr>
                                      <p:to>
                                        <p:strVal val="visible"/>
                                      </p:to>
                                    </p:set>
                                    <p:anim calcmode="lin" valueType="num">
                                      <p:cBhvr additive="base">
                                        <p:cTn id="15" dur="500"/>
                                        <p:tgtEl>
                                          <p:spTgt spid="1197"/>
                                        </p:tgtEl>
                                        <p:attrNameLst>
                                          <p:attrName>ppt_w</p:attrName>
                                        </p:attrNameLst>
                                      </p:cBhvr>
                                      <p:tavLst>
                                        <p:tav tm="0">
                                          <p:val>
                                            <p:strVal val="0"/>
                                          </p:val>
                                        </p:tav>
                                        <p:tav tm="100000">
                                          <p:val>
                                            <p:strVal val="#ppt_w"/>
                                          </p:val>
                                        </p:tav>
                                      </p:tavLst>
                                    </p:anim>
                                    <p:anim calcmode="lin" valueType="num">
                                      <p:cBhvr additive="base">
                                        <p:cTn id="16" dur="500"/>
                                        <p:tgtEl>
                                          <p:spTgt spid="1197"/>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1198"/>
                                        </p:tgtEl>
                                        <p:attrNameLst>
                                          <p:attrName>style.visibility</p:attrName>
                                        </p:attrNameLst>
                                      </p:cBhvr>
                                      <p:to>
                                        <p:strVal val="visible"/>
                                      </p:to>
                                    </p:set>
                                    <p:anim calcmode="lin" valueType="num">
                                      <p:cBhvr additive="base">
                                        <p:cTn id="19" dur="500"/>
                                        <p:tgtEl>
                                          <p:spTgt spid="1198"/>
                                        </p:tgtEl>
                                        <p:attrNameLst>
                                          <p:attrName>ppt_w</p:attrName>
                                        </p:attrNameLst>
                                      </p:cBhvr>
                                      <p:tavLst>
                                        <p:tav tm="0">
                                          <p:val>
                                            <p:strVal val="0"/>
                                          </p:val>
                                        </p:tav>
                                        <p:tav tm="100000">
                                          <p:val>
                                            <p:strVal val="#ppt_w"/>
                                          </p:val>
                                        </p:tav>
                                      </p:tavLst>
                                    </p:anim>
                                    <p:anim calcmode="lin" valueType="num">
                                      <p:cBhvr additive="base">
                                        <p:cTn id="20" dur="500"/>
                                        <p:tgtEl>
                                          <p:spTgt spid="1198"/>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1199"/>
                                        </p:tgtEl>
                                        <p:attrNameLst>
                                          <p:attrName>style.visibility</p:attrName>
                                        </p:attrNameLst>
                                      </p:cBhvr>
                                      <p:to>
                                        <p:strVal val="visible"/>
                                      </p:to>
                                    </p:set>
                                    <p:anim calcmode="lin" valueType="num">
                                      <p:cBhvr additive="base">
                                        <p:cTn id="23" dur="500"/>
                                        <p:tgtEl>
                                          <p:spTgt spid="1199"/>
                                        </p:tgtEl>
                                        <p:attrNameLst>
                                          <p:attrName>ppt_w</p:attrName>
                                        </p:attrNameLst>
                                      </p:cBhvr>
                                      <p:tavLst>
                                        <p:tav tm="0">
                                          <p:val>
                                            <p:strVal val="0"/>
                                          </p:val>
                                        </p:tav>
                                        <p:tav tm="100000">
                                          <p:val>
                                            <p:strVal val="#ppt_w"/>
                                          </p:val>
                                        </p:tav>
                                      </p:tavLst>
                                    </p:anim>
                                    <p:anim calcmode="lin" valueType="num">
                                      <p:cBhvr additive="base">
                                        <p:cTn id="24" dur="500"/>
                                        <p:tgtEl>
                                          <p:spTgt spid="1199"/>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1200"/>
                                        </p:tgtEl>
                                        <p:attrNameLst>
                                          <p:attrName>style.visibility</p:attrName>
                                        </p:attrNameLst>
                                      </p:cBhvr>
                                      <p:to>
                                        <p:strVal val="visible"/>
                                      </p:to>
                                    </p:set>
                                    <p:anim calcmode="lin" valueType="num">
                                      <p:cBhvr additive="base">
                                        <p:cTn id="27" dur="500"/>
                                        <p:tgtEl>
                                          <p:spTgt spid="1200"/>
                                        </p:tgtEl>
                                        <p:attrNameLst>
                                          <p:attrName>ppt_w</p:attrName>
                                        </p:attrNameLst>
                                      </p:cBhvr>
                                      <p:tavLst>
                                        <p:tav tm="0">
                                          <p:val>
                                            <p:strVal val="0"/>
                                          </p:val>
                                        </p:tav>
                                        <p:tav tm="100000">
                                          <p:val>
                                            <p:strVal val="#ppt_w"/>
                                          </p:val>
                                        </p:tav>
                                      </p:tavLst>
                                    </p:anim>
                                    <p:anim calcmode="lin" valueType="num">
                                      <p:cBhvr additive="base">
                                        <p:cTn id="28" dur="500"/>
                                        <p:tgtEl>
                                          <p:spTgt spid="1200"/>
                                        </p:tgtEl>
                                        <p:attrNameLst>
                                          <p:attrName>ppt_h</p:attrName>
                                        </p:attrNameLst>
                                      </p:cBhvr>
                                      <p:tavLst>
                                        <p:tav tm="0">
                                          <p:val>
                                            <p:str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1201"/>
                                        </p:tgtEl>
                                        <p:attrNameLst>
                                          <p:attrName>style.visibility</p:attrName>
                                        </p:attrNameLst>
                                      </p:cBhvr>
                                      <p:to>
                                        <p:strVal val="visible"/>
                                      </p:to>
                                    </p:set>
                                    <p:anim calcmode="lin" valueType="num">
                                      <p:cBhvr additive="base">
                                        <p:cTn id="31" dur="500"/>
                                        <p:tgtEl>
                                          <p:spTgt spid="1201"/>
                                        </p:tgtEl>
                                        <p:attrNameLst>
                                          <p:attrName>ppt_w</p:attrName>
                                        </p:attrNameLst>
                                      </p:cBhvr>
                                      <p:tavLst>
                                        <p:tav tm="0">
                                          <p:val>
                                            <p:strVal val="0"/>
                                          </p:val>
                                        </p:tav>
                                        <p:tav tm="100000">
                                          <p:val>
                                            <p:strVal val="#ppt_w"/>
                                          </p:val>
                                        </p:tav>
                                      </p:tavLst>
                                    </p:anim>
                                    <p:anim calcmode="lin" valueType="num">
                                      <p:cBhvr additive="base">
                                        <p:cTn id="32" dur="500"/>
                                        <p:tgtEl>
                                          <p:spTgt spid="1201"/>
                                        </p:tgtEl>
                                        <p:attrNameLst>
                                          <p:attrName>ppt_h</p:attrName>
                                        </p:attrNameLst>
                                      </p:cBhvr>
                                      <p:tavLst>
                                        <p:tav tm="0">
                                          <p:val>
                                            <p:str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1202"/>
                                        </p:tgtEl>
                                        <p:attrNameLst>
                                          <p:attrName>style.visibility</p:attrName>
                                        </p:attrNameLst>
                                      </p:cBhvr>
                                      <p:to>
                                        <p:strVal val="visible"/>
                                      </p:to>
                                    </p:set>
                                    <p:anim calcmode="lin" valueType="num">
                                      <p:cBhvr additive="base">
                                        <p:cTn id="35" dur="500"/>
                                        <p:tgtEl>
                                          <p:spTgt spid="1202"/>
                                        </p:tgtEl>
                                        <p:attrNameLst>
                                          <p:attrName>ppt_w</p:attrName>
                                        </p:attrNameLst>
                                      </p:cBhvr>
                                      <p:tavLst>
                                        <p:tav tm="0">
                                          <p:val>
                                            <p:strVal val="0"/>
                                          </p:val>
                                        </p:tav>
                                        <p:tav tm="100000">
                                          <p:val>
                                            <p:strVal val="#ppt_w"/>
                                          </p:val>
                                        </p:tav>
                                      </p:tavLst>
                                    </p:anim>
                                    <p:anim calcmode="lin" valueType="num">
                                      <p:cBhvr additive="base">
                                        <p:cTn id="36" dur="500"/>
                                        <p:tgtEl>
                                          <p:spTgt spid="1202"/>
                                        </p:tgtEl>
                                        <p:attrNameLst>
                                          <p:attrName>ppt_h</p:attrName>
                                        </p:attrNameLst>
                                      </p:cBhvr>
                                      <p:tavLst>
                                        <p:tav tm="0">
                                          <p:val>
                                            <p:strVal val="0"/>
                                          </p:val>
                                        </p:tav>
                                        <p:tav tm="100000">
                                          <p:val>
                                            <p:strVal val="#ppt_h"/>
                                          </p:val>
                                        </p:tav>
                                      </p:tavLst>
                                    </p:anim>
                                  </p:childTnLst>
                                </p:cTn>
                              </p:par>
                              <p:par>
                                <p:cTn id="37" presetID="23" presetClass="entr" presetSubtype="16" fill="hold" nodeType="withEffect">
                                  <p:stCondLst>
                                    <p:cond delay="0"/>
                                  </p:stCondLst>
                                  <p:childTnLst>
                                    <p:set>
                                      <p:cBhvr>
                                        <p:cTn id="38" dur="1" fill="hold">
                                          <p:stCondLst>
                                            <p:cond delay="0"/>
                                          </p:stCondLst>
                                        </p:cTn>
                                        <p:tgtEl>
                                          <p:spTgt spid="1203"/>
                                        </p:tgtEl>
                                        <p:attrNameLst>
                                          <p:attrName>style.visibility</p:attrName>
                                        </p:attrNameLst>
                                      </p:cBhvr>
                                      <p:to>
                                        <p:strVal val="visible"/>
                                      </p:to>
                                    </p:set>
                                    <p:anim calcmode="lin" valueType="num">
                                      <p:cBhvr additive="base">
                                        <p:cTn id="39" dur="500"/>
                                        <p:tgtEl>
                                          <p:spTgt spid="1203"/>
                                        </p:tgtEl>
                                        <p:attrNameLst>
                                          <p:attrName>ppt_w</p:attrName>
                                        </p:attrNameLst>
                                      </p:cBhvr>
                                      <p:tavLst>
                                        <p:tav tm="0">
                                          <p:val>
                                            <p:strVal val="0"/>
                                          </p:val>
                                        </p:tav>
                                        <p:tav tm="100000">
                                          <p:val>
                                            <p:strVal val="#ppt_w"/>
                                          </p:val>
                                        </p:tav>
                                      </p:tavLst>
                                    </p:anim>
                                    <p:anim calcmode="lin" valueType="num">
                                      <p:cBhvr additive="base">
                                        <p:cTn id="40" dur="500"/>
                                        <p:tgtEl>
                                          <p:spTgt spid="1203"/>
                                        </p:tgtEl>
                                        <p:attrNameLst>
                                          <p:attrName>ppt_h</p:attrName>
                                        </p:attrNameLst>
                                      </p:cBhvr>
                                      <p:tavLst>
                                        <p:tav tm="0">
                                          <p:val>
                                            <p:strVal val="0"/>
                                          </p:val>
                                        </p:tav>
                                        <p:tav tm="100000">
                                          <p:val>
                                            <p:strVal val="#ppt_h"/>
                                          </p:val>
                                        </p:tav>
                                      </p:tavLst>
                                    </p:anim>
                                  </p:childTnLst>
                                </p:cTn>
                              </p:par>
                              <p:par>
                                <p:cTn id="41" presetID="23" presetClass="entr" presetSubtype="16" fill="hold" nodeType="withEffect">
                                  <p:stCondLst>
                                    <p:cond delay="0"/>
                                  </p:stCondLst>
                                  <p:childTnLst>
                                    <p:set>
                                      <p:cBhvr>
                                        <p:cTn id="42" dur="1" fill="hold">
                                          <p:stCondLst>
                                            <p:cond delay="0"/>
                                          </p:stCondLst>
                                        </p:cTn>
                                        <p:tgtEl>
                                          <p:spTgt spid="1204"/>
                                        </p:tgtEl>
                                        <p:attrNameLst>
                                          <p:attrName>style.visibility</p:attrName>
                                        </p:attrNameLst>
                                      </p:cBhvr>
                                      <p:to>
                                        <p:strVal val="visible"/>
                                      </p:to>
                                    </p:set>
                                    <p:anim calcmode="lin" valueType="num">
                                      <p:cBhvr additive="base">
                                        <p:cTn id="43" dur="500"/>
                                        <p:tgtEl>
                                          <p:spTgt spid="1204"/>
                                        </p:tgtEl>
                                        <p:attrNameLst>
                                          <p:attrName>ppt_w</p:attrName>
                                        </p:attrNameLst>
                                      </p:cBhvr>
                                      <p:tavLst>
                                        <p:tav tm="0">
                                          <p:val>
                                            <p:strVal val="0"/>
                                          </p:val>
                                        </p:tav>
                                        <p:tav tm="100000">
                                          <p:val>
                                            <p:strVal val="#ppt_w"/>
                                          </p:val>
                                        </p:tav>
                                      </p:tavLst>
                                    </p:anim>
                                    <p:anim calcmode="lin" valueType="num">
                                      <p:cBhvr additive="base">
                                        <p:cTn id="44" dur="500"/>
                                        <p:tgtEl>
                                          <p:spTgt spid="1204"/>
                                        </p:tgtEl>
                                        <p:attrNameLst>
                                          <p:attrName>ppt_h</p:attrName>
                                        </p:attrNameLst>
                                      </p:cBhvr>
                                      <p:tavLst>
                                        <p:tav tm="0">
                                          <p:val>
                                            <p:strVal val="0"/>
                                          </p:val>
                                        </p:tav>
                                        <p:tav tm="100000">
                                          <p:val>
                                            <p:strVal val="#ppt_h"/>
                                          </p:val>
                                        </p:tav>
                                      </p:tavLst>
                                    </p:anim>
                                  </p:childTnLst>
                                </p:cTn>
                              </p:par>
                              <p:par>
                                <p:cTn id="45" presetID="23" presetClass="entr" presetSubtype="16" fill="hold" nodeType="withEffect">
                                  <p:stCondLst>
                                    <p:cond delay="0"/>
                                  </p:stCondLst>
                                  <p:childTnLst>
                                    <p:set>
                                      <p:cBhvr>
                                        <p:cTn id="46" dur="1" fill="hold">
                                          <p:stCondLst>
                                            <p:cond delay="0"/>
                                          </p:stCondLst>
                                        </p:cTn>
                                        <p:tgtEl>
                                          <p:spTgt spid="1205"/>
                                        </p:tgtEl>
                                        <p:attrNameLst>
                                          <p:attrName>style.visibility</p:attrName>
                                        </p:attrNameLst>
                                      </p:cBhvr>
                                      <p:to>
                                        <p:strVal val="visible"/>
                                      </p:to>
                                    </p:set>
                                    <p:anim calcmode="lin" valueType="num">
                                      <p:cBhvr additive="base">
                                        <p:cTn id="47" dur="500"/>
                                        <p:tgtEl>
                                          <p:spTgt spid="1205"/>
                                        </p:tgtEl>
                                        <p:attrNameLst>
                                          <p:attrName>ppt_w</p:attrName>
                                        </p:attrNameLst>
                                      </p:cBhvr>
                                      <p:tavLst>
                                        <p:tav tm="0">
                                          <p:val>
                                            <p:strVal val="0"/>
                                          </p:val>
                                        </p:tav>
                                        <p:tav tm="100000">
                                          <p:val>
                                            <p:strVal val="#ppt_w"/>
                                          </p:val>
                                        </p:tav>
                                      </p:tavLst>
                                    </p:anim>
                                    <p:anim calcmode="lin" valueType="num">
                                      <p:cBhvr additive="base">
                                        <p:cTn id="48" dur="500"/>
                                        <p:tgtEl>
                                          <p:spTgt spid="1205"/>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1206"/>
                                        </p:tgtEl>
                                        <p:attrNameLst>
                                          <p:attrName>style.visibility</p:attrName>
                                        </p:attrNameLst>
                                      </p:cBhvr>
                                      <p:to>
                                        <p:strVal val="visible"/>
                                      </p:to>
                                    </p:set>
                                    <p:anim calcmode="lin" valueType="num">
                                      <p:cBhvr additive="base">
                                        <p:cTn id="51" dur="500"/>
                                        <p:tgtEl>
                                          <p:spTgt spid="1206"/>
                                        </p:tgtEl>
                                        <p:attrNameLst>
                                          <p:attrName>ppt_w</p:attrName>
                                        </p:attrNameLst>
                                      </p:cBhvr>
                                      <p:tavLst>
                                        <p:tav tm="0">
                                          <p:val>
                                            <p:strVal val="0"/>
                                          </p:val>
                                        </p:tav>
                                        <p:tav tm="100000">
                                          <p:val>
                                            <p:strVal val="#ppt_w"/>
                                          </p:val>
                                        </p:tav>
                                      </p:tavLst>
                                    </p:anim>
                                    <p:anim calcmode="lin" valueType="num">
                                      <p:cBhvr additive="base">
                                        <p:cTn id="52" dur="500"/>
                                        <p:tgtEl>
                                          <p:spTgt spid="1206"/>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1207"/>
                                        </p:tgtEl>
                                        <p:attrNameLst>
                                          <p:attrName>style.visibility</p:attrName>
                                        </p:attrNameLst>
                                      </p:cBhvr>
                                      <p:to>
                                        <p:strVal val="visible"/>
                                      </p:to>
                                    </p:set>
                                    <p:anim calcmode="lin" valueType="num">
                                      <p:cBhvr additive="base">
                                        <p:cTn id="55" dur="500"/>
                                        <p:tgtEl>
                                          <p:spTgt spid="1207"/>
                                        </p:tgtEl>
                                        <p:attrNameLst>
                                          <p:attrName>ppt_w</p:attrName>
                                        </p:attrNameLst>
                                      </p:cBhvr>
                                      <p:tavLst>
                                        <p:tav tm="0">
                                          <p:val>
                                            <p:strVal val="0"/>
                                          </p:val>
                                        </p:tav>
                                        <p:tav tm="100000">
                                          <p:val>
                                            <p:strVal val="#ppt_w"/>
                                          </p:val>
                                        </p:tav>
                                      </p:tavLst>
                                    </p:anim>
                                    <p:anim calcmode="lin" valueType="num">
                                      <p:cBhvr additive="base">
                                        <p:cTn id="56" dur="500"/>
                                        <p:tgtEl>
                                          <p:spTgt spid="1207"/>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1208"/>
                                        </p:tgtEl>
                                        <p:attrNameLst>
                                          <p:attrName>style.visibility</p:attrName>
                                        </p:attrNameLst>
                                      </p:cBhvr>
                                      <p:to>
                                        <p:strVal val="visible"/>
                                      </p:to>
                                    </p:set>
                                    <p:anim calcmode="lin" valueType="num">
                                      <p:cBhvr additive="base">
                                        <p:cTn id="59" dur="500"/>
                                        <p:tgtEl>
                                          <p:spTgt spid="1208"/>
                                        </p:tgtEl>
                                        <p:attrNameLst>
                                          <p:attrName>ppt_w</p:attrName>
                                        </p:attrNameLst>
                                      </p:cBhvr>
                                      <p:tavLst>
                                        <p:tav tm="0">
                                          <p:val>
                                            <p:strVal val="0"/>
                                          </p:val>
                                        </p:tav>
                                        <p:tav tm="100000">
                                          <p:val>
                                            <p:strVal val="#ppt_w"/>
                                          </p:val>
                                        </p:tav>
                                      </p:tavLst>
                                    </p:anim>
                                    <p:anim calcmode="lin" valueType="num">
                                      <p:cBhvr additive="base">
                                        <p:cTn id="60" dur="500"/>
                                        <p:tgtEl>
                                          <p:spTgt spid="1208"/>
                                        </p:tgtEl>
                                        <p:attrNameLst>
                                          <p:attrName>ppt_h</p:attrName>
                                        </p:attrNameLst>
                                      </p:cBhvr>
                                      <p:tavLst>
                                        <p:tav tm="0">
                                          <p:val>
                                            <p:strVal val="0"/>
                                          </p:val>
                                        </p:tav>
                                        <p:tav tm="100000">
                                          <p:val>
                                            <p:strVal val="#ppt_h"/>
                                          </p:val>
                                        </p:tav>
                                      </p:tavLst>
                                    </p:anim>
                                  </p:childTnLst>
                                </p:cTn>
                              </p:par>
                              <p:par>
                                <p:cTn id="61" presetID="23" presetClass="entr" presetSubtype="16" fill="hold" nodeType="withEffect">
                                  <p:stCondLst>
                                    <p:cond delay="0"/>
                                  </p:stCondLst>
                                  <p:childTnLst>
                                    <p:set>
                                      <p:cBhvr>
                                        <p:cTn id="62" dur="1" fill="hold">
                                          <p:stCondLst>
                                            <p:cond delay="0"/>
                                          </p:stCondLst>
                                        </p:cTn>
                                        <p:tgtEl>
                                          <p:spTgt spid="1209"/>
                                        </p:tgtEl>
                                        <p:attrNameLst>
                                          <p:attrName>style.visibility</p:attrName>
                                        </p:attrNameLst>
                                      </p:cBhvr>
                                      <p:to>
                                        <p:strVal val="visible"/>
                                      </p:to>
                                    </p:set>
                                    <p:anim calcmode="lin" valueType="num">
                                      <p:cBhvr additive="base">
                                        <p:cTn id="63" dur="500"/>
                                        <p:tgtEl>
                                          <p:spTgt spid="1209"/>
                                        </p:tgtEl>
                                        <p:attrNameLst>
                                          <p:attrName>ppt_w</p:attrName>
                                        </p:attrNameLst>
                                      </p:cBhvr>
                                      <p:tavLst>
                                        <p:tav tm="0">
                                          <p:val>
                                            <p:strVal val="0"/>
                                          </p:val>
                                        </p:tav>
                                        <p:tav tm="100000">
                                          <p:val>
                                            <p:strVal val="#ppt_w"/>
                                          </p:val>
                                        </p:tav>
                                      </p:tavLst>
                                    </p:anim>
                                    <p:anim calcmode="lin" valueType="num">
                                      <p:cBhvr additive="base">
                                        <p:cTn id="64" dur="500"/>
                                        <p:tgtEl>
                                          <p:spTgt spid="1209"/>
                                        </p:tgtEl>
                                        <p:attrNameLst>
                                          <p:attrName>ppt_h</p:attrName>
                                        </p:attrNameLst>
                                      </p:cBhvr>
                                      <p:tavLst>
                                        <p:tav tm="0">
                                          <p:val>
                                            <p:strVal val="0"/>
                                          </p:val>
                                        </p:tav>
                                        <p:tav tm="100000">
                                          <p:val>
                                            <p:strVal val="#ppt_h"/>
                                          </p:val>
                                        </p:tav>
                                      </p:tavLst>
                                    </p:anim>
                                  </p:childTnLst>
                                </p:cTn>
                              </p:par>
                              <p:par>
                                <p:cTn id="65" presetID="23" presetClass="entr" presetSubtype="16" fill="hold" nodeType="withEffect">
                                  <p:stCondLst>
                                    <p:cond delay="0"/>
                                  </p:stCondLst>
                                  <p:childTnLst>
                                    <p:set>
                                      <p:cBhvr>
                                        <p:cTn id="66" dur="1" fill="hold">
                                          <p:stCondLst>
                                            <p:cond delay="0"/>
                                          </p:stCondLst>
                                        </p:cTn>
                                        <p:tgtEl>
                                          <p:spTgt spid="1210"/>
                                        </p:tgtEl>
                                        <p:attrNameLst>
                                          <p:attrName>style.visibility</p:attrName>
                                        </p:attrNameLst>
                                      </p:cBhvr>
                                      <p:to>
                                        <p:strVal val="visible"/>
                                      </p:to>
                                    </p:set>
                                    <p:anim calcmode="lin" valueType="num">
                                      <p:cBhvr additive="base">
                                        <p:cTn id="67" dur="500"/>
                                        <p:tgtEl>
                                          <p:spTgt spid="1210"/>
                                        </p:tgtEl>
                                        <p:attrNameLst>
                                          <p:attrName>ppt_w</p:attrName>
                                        </p:attrNameLst>
                                      </p:cBhvr>
                                      <p:tavLst>
                                        <p:tav tm="0">
                                          <p:val>
                                            <p:strVal val="0"/>
                                          </p:val>
                                        </p:tav>
                                        <p:tav tm="100000">
                                          <p:val>
                                            <p:strVal val="#ppt_w"/>
                                          </p:val>
                                        </p:tav>
                                      </p:tavLst>
                                    </p:anim>
                                    <p:anim calcmode="lin" valueType="num">
                                      <p:cBhvr additive="base">
                                        <p:cTn id="68" dur="500"/>
                                        <p:tgtEl>
                                          <p:spTgt spid="1210"/>
                                        </p:tgtEl>
                                        <p:attrNameLst>
                                          <p:attrName>ppt_h</p:attrName>
                                        </p:attrNameLst>
                                      </p:cBhvr>
                                      <p:tavLst>
                                        <p:tav tm="0">
                                          <p:val>
                                            <p:strVal val="0"/>
                                          </p:val>
                                        </p:tav>
                                        <p:tav tm="100000">
                                          <p:val>
                                            <p:strVal val="#ppt_h"/>
                                          </p:val>
                                        </p:tav>
                                      </p:tavLst>
                                    </p:anim>
                                  </p:childTnLst>
                                </p:cTn>
                              </p:par>
                              <p:par>
                                <p:cTn id="69" presetID="23" presetClass="entr" presetSubtype="16" fill="hold" nodeType="withEffect">
                                  <p:stCondLst>
                                    <p:cond delay="0"/>
                                  </p:stCondLst>
                                  <p:childTnLst>
                                    <p:set>
                                      <p:cBhvr>
                                        <p:cTn id="70" dur="1" fill="hold">
                                          <p:stCondLst>
                                            <p:cond delay="0"/>
                                          </p:stCondLst>
                                        </p:cTn>
                                        <p:tgtEl>
                                          <p:spTgt spid="1211"/>
                                        </p:tgtEl>
                                        <p:attrNameLst>
                                          <p:attrName>style.visibility</p:attrName>
                                        </p:attrNameLst>
                                      </p:cBhvr>
                                      <p:to>
                                        <p:strVal val="visible"/>
                                      </p:to>
                                    </p:set>
                                    <p:anim calcmode="lin" valueType="num">
                                      <p:cBhvr additive="base">
                                        <p:cTn id="71" dur="500"/>
                                        <p:tgtEl>
                                          <p:spTgt spid="1211"/>
                                        </p:tgtEl>
                                        <p:attrNameLst>
                                          <p:attrName>ppt_w</p:attrName>
                                        </p:attrNameLst>
                                      </p:cBhvr>
                                      <p:tavLst>
                                        <p:tav tm="0">
                                          <p:val>
                                            <p:strVal val="0"/>
                                          </p:val>
                                        </p:tav>
                                        <p:tav tm="100000">
                                          <p:val>
                                            <p:strVal val="#ppt_w"/>
                                          </p:val>
                                        </p:tav>
                                      </p:tavLst>
                                    </p:anim>
                                    <p:anim calcmode="lin" valueType="num">
                                      <p:cBhvr additive="base">
                                        <p:cTn id="72" dur="500"/>
                                        <p:tgtEl>
                                          <p:spTgt spid="1211"/>
                                        </p:tgtEl>
                                        <p:attrNameLst>
                                          <p:attrName>ppt_h</p:attrName>
                                        </p:attrNameLst>
                                      </p:cBhvr>
                                      <p:tavLst>
                                        <p:tav tm="0">
                                          <p:val>
                                            <p:strVal val="0"/>
                                          </p:val>
                                        </p:tav>
                                        <p:tav tm="100000">
                                          <p:val>
                                            <p:strVal val="#ppt_h"/>
                                          </p:val>
                                        </p:tav>
                                      </p:tavLst>
                                    </p:anim>
                                  </p:childTnLst>
                                </p:cTn>
                              </p:par>
                              <p:par>
                                <p:cTn id="73" presetID="23" presetClass="entr" presetSubtype="16" fill="hold" nodeType="withEffect">
                                  <p:stCondLst>
                                    <p:cond delay="0"/>
                                  </p:stCondLst>
                                  <p:childTnLst>
                                    <p:set>
                                      <p:cBhvr>
                                        <p:cTn id="74" dur="1" fill="hold">
                                          <p:stCondLst>
                                            <p:cond delay="0"/>
                                          </p:stCondLst>
                                        </p:cTn>
                                        <p:tgtEl>
                                          <p:spTgt spid="1212"/>
                                        </p:tgtEl>
                                        <p:attrNameLst>
                                          <p:attrName>style.visibility</p:attrName>
                                        </p:attrNameLst>
                                      </p:cBhvr>
                                      <p:to>
                                        <p:strVal val="visible"/>
                                      </p:to>
                                    </p:set>
                                    <p:anim calcmode="lin" valueType="num">
                                      <p:cBhvr additive="base">
                                        <p:cTn id="75" dur="500"/>
                                        <p:tgtEl>
                                          <p:spTgt spid="1212"/>
                                        </p:tgtEl>
                                        <p:attrNameLst>
                                          <p:attrName>ppt_w</p:attrName>
                                        </p:attrNameLst>
                                      </p:cBhvr>
                                      <p:tavLst>
                                        <p:tav tm="0">
                                          <p:val>
                                            <p:strVal val="0"/>
                                          </p:val>
                                        </p:tav>
                                        <p:tav tm="100000">
                                          <p:val>
                                            <p:strVal val="#ppt_w"/>
                                          </p:val>
                                        </p:tav>
                                      </p:tavLst>
                                    </p:anim>
                                    <p:anim calcmode="lin" valueType="num">
                                      <p:cBhvr additive="base">
                                        <p:cTn id="76" dur="500"/>
                                        <p:tgtEl>
                                          <p:spTgt spid="1212"/>
                                        </p:tgtEl>
                                        <p:attrNameLst>
                                          <p:attrName>ppt_h</p:attrName>
                                        </p:attrNameLst>
                                      </p:cBhvr>
                                      <p:tavLst>
                                        <p:tav tm="0">
                                          <p:val>
                                            <p:strVal val="0"/>
                                          </p:val>
                                        </p:tav>
                                        <p:tav tm="100000">
                                          <p:val>
                                            <p:strVal val="#ppt_h"/>
                                          </p:val>
                                        </p:tav>
                                      </p:tavLst>
                                    </p:anim>
                                  </p:childTnLst>
                                </p:cTn>
                              </p:par>
                              <p:par>
                                <p:cTn id="77" presetID="23" presetClass="entr" presetSubtype="16" fill="hold" nodeType="withEffect">
                                  <p:stCondLst>
                                    <p:cond delay="0"/>
                                  </p:stCondLst>
                                  <p:childTnLst>
                                    <p:set>
                                      <p:cBhvr>
                                        <p:cTn id="78" dur="1" fill="hold">
                                          <p:stCondLst>
                                            <p:cond delay="0"/>
                                          </p:stCondLst>
                                        </p:cTn>
                                        <p:tgtEl>
                                          <p:spTgt spid="1213"/>
                                        </p:tgtEl>
                                        <p:attrNameLst>
                                          <p:attrName>style.visibility</p:attrName>
                                        </p:attrNameLst>
                                      </p:cBhvr>
                                      <p:to>
                                        <p:strVal val="visible"/>
                                      </p:to>
                                    </p:set>
                                    <p:anim calcmode="lin" valueType="num">
                                      <p:cBhvr additive="base">
                                        <p:cTn id="79" dur="500"/>
                                        <p:tgtEl>
                                          <p:spTgt spid="1213"/>
                                        </p:tgtEl>
                                        <p:attrNameLst>
                                          <p:attrName>ppt_w</p:attrName>
                                        </p:attrNameLst>
                                      </p:cBhvr>
                                      <p:tavLst>
                                        <p:tav tm="0">
                                          <p:val>
                                            <p:strVal val="0"/>
                                          </p:val>
                                        </p:tav>
                                        <p:tav tm="100000">
                                          <p:val>
                                            <p:strVal val="#ppt_w"/>
                                          </p:val>
                                        </p:tav>
                                      </p:tavLst>
                                    </p:anim>
                                    <p:anim calcmode="lin" valueType="num">
                                      <p:cBhvr additive="base">
                                        <p:cTn id="80" dur="500"/>
                                        <p:tgtEl>
                                          <p:spTgt spid="1213"/>
                                        </p:tgtEl>
                                        <p:attrNameLst>
                                          <p:attrName>ppt_h</p:attrName>
                                        </p:attrNameLst>
                                      </p:cBhvr>
                                      <p:tavLst>
                                        <p:tav tm="0">
                                          <p:val>
                                            <p:strVal val="0"/>
                                          </p:val>
                                        </p:tav>
                                        <p:tav tm="100000">
                                          <p:val>
                                            <p:strVal val="#ppt_h"/>
                                          </p:val>
                                        </p:tav>
                                      </p:tavLst>
                                    </p:anim>
                                  </p:childTnLst>
                                </p:cTn>
                              </p:par>
                              <p:par>
                                <p:cTn id="81" presetID="23" presetClass="entr" presetSubtype="16" fill="hold" nodeType="withEffect">
                                  <p:stCondLst>
                                    <p:cond delay="0"/>
                                  </p:stCondLst>
                                  <p:childTnLst>
                                    <p:set>
                                      <p:cBhvr>
                                        <p:cTn id="82" dur="1" fill="hold">
                                          <p:stCondLst>
                                            <p:cond delay="0"/>
                                          </p:stCondLst>
                                        </p:cTn>
                                        <p:tgtEl>
                                          <p:spTgt spid="1214"/>
                                        </p:tgtEl>
                                        <p:attrNameLst>
                                          <p:attrName>style.visibility</p:attrName>
                                        </p:attrNameLst>
                                      </p:cBhvr>
                                      <p:to>
                                        <p:strVal val="visible"/>
                                      </p:to>
                                    </p:set>
                                    <p:anim calcmode="lin" valueType="num">
                                      <p:cBhvr additive="base">
                                        <p:cTn id="83" dur="500"/>
                                        <p:tgtEl>
                                          <p:spTgt spid="1214"/>
                                        </p:tgtEl>
                                        <p:attrNameLst>
                                          <p:attrName>ppt_w</p:attrName>
                                        </p:attrNameLst>
                                      </p:cBhvr>
                                      <p:tavLst>
                                        <p:tav tm="0">
                                          <p:val>
                                            <p:strVal val="0"/>
                                          </p:val>
                                        </p:tav>
                                        <p:tav tm="100000">
                                          <p:val>
                                            <p:strVal val="#ppt_w"/>
                                          </p:val>
                                        </p:tav>
                                      </p:tavLst>
                                    </p:anim>
                                    <p:anim calcmode="lin" valueType="num">
                                      <p:cBhvr additive="base">
                                        <p:cTn id="84" dur="500"/>
                                        <p:tgtEl>
                                          <p:spTgt spid="1214"/>
                                        </p:tgtEl>
                                        <p:attrNameLst>
                                          <p:attrName>ppt_h</p:attrName>
                                        </p:attrNameLst>
                                      </p:cBhvr>
                                      <p:tavLst>
                                        <p:tav tm="0">
                                          <p:val>
                                            <p:strVal val="0"/>
                                          </p:val>
                                        </p:tav>
                                        <p:tav tm="100000">
                                          <p:val>
                                            <p:strVal val="#ppt_h"/>
                                          </p:val>
                                        </p:tav>
                                      </p:tavLst>
                                    </p:anim>
                                  </p:childTnLst>
                                </p:cTn>
                              </p:par>
                              <p:par>
                                <p:cTn id="85" presetID="23" presetClass="entr" presetSubtype="16" fill="hold" nodeType="withEffect">
                                  <p:stCondLst>
                                    <p:cond delay="0"/>
                                  </p:stCondLst>
                                  <p:childTnLst>
                                    <p:set>
                                      <p:cBhvr>
                                        <p:cTn id="86" dur="1" fill="hold">
                                          <p:stCondLst>
                                            <p:cond delay="0"/>
                                          </p:stCondLst>
                                        </p:cTn>
                                        <p:tgtEl>
                                          <p:spTgt spid="1215"/>
                                        </p:tgtEl>
                                        <p:attrNameLst>
                                          <p:attrName>style.visibility</p:attrName>
                                        </p:attrNameLst>
                                      </p:cBhvr>
                                      <p:to>
                                        <p:strVal val="visible"/>
                                      </p:to>
                                    </p:set>
                                    <p:anim calcmode="lin" valueType="num">
                                      <p:cBhvr additive="base">
                                        <p:cTn id="87" dur="500"/>
                                        <p:tgtEl>
                                          <p:spTgt spid="1215"/>
                                        </p:tgtEl>
                                        <p:attrNameLst>
                                          <p:attrName>ppt_w</p:attrName>
                                        </p:attrNameLst>
                                      </p:cBhvr>
                                      <p:tavLst>
                                        <p:tav tm="0">
                                          <p:val>
                                            <p:strVal val="0"/>
                                          </p:val>
                                        </p:tav>
                                        <p:tav tm="100000">
                                          <p:val>
                                            <p:strVal val="#ppt_w"/>
                                          </p:val>
                                        </p:tav>
                                      </p:tavLst>
                                    </p:anim>
                                    <p:anim calcmode="lin" valueType="num">
                                      <p:cBhvr additive="base">
                                        <p:cTn id="88" dur="500"/>
                                        <p:tgtEl>
                                          <p:spTgt spid="1215"/>
                                        </p:tgtEl>
                                        <p:attrNameLst>
                                          <p:attrName>ppt_h</p:attrName>
                                        </p:attrNameLst>
                                      </p:cBhvr>
                                      <p:tavLst>
                                        <p:tav tm="0">
                                          <p:val>
                                            <p:strVal val="0"/>
                                          </p:val>
                                        </p:tav>
                                        <p:tav tm="100000">
                                          <p:val>
                                            <p:strVal val="#ppt_h"/>
                                          </p:val>
                                        </p:tav>
                                      </p:tavLst>
                                    </p:anim>
                                  </p:childTnLst>
                                </p:cTn>
                              </p:par>
                              <p:par>
                                <p:cTn id="89" presetID="23" presetClass="entr" presetSubtype="16" fill="hold" nodeType="withEffect">
                                  <p:stCondLst>
                                    <p:cond delay="0"/>
                                  </p:stCondLst>
                                  <p:childTnLst>
                                    <p:set>
                                      <p:cBhvr>
                                        <p:cTn id="90" dur="1" fill="hold">
                                          <p:stCondLst>
                                            <p:cond delay="0"/>
                                          </p:stCondLst>
                                        </p:cTn>
                                        <p:tgtEl>
                                          <p:spTgt spid="1216"/>
                                        </p:tgtEl>
                                        <p:attrNameLst>
                                          <p:attrName>style.visibility</p:attrName>
                                        </p:attrNameLst>
                                      </p:cBhvr>
                                      <p:to>
                                        <p:strVal val="visible"/>
                                      </p:to>
                                    </p:set>
                                    <p:anim calcmode="lin" valueType="num">
                                      <p:cBhvr additive="base">
                                        <p:cTn id="91" dur="500"/>
                                        <p:tgtEl>
                                          <p:spTgt spid="1216"/>
                                        </p:tgtEl>
                                        <p:attrNameLst>
                                          <p:attrName>ppt_w</p:attrName>
                                        </p:attrNameLst>
                                      </p:cBhvr>
                                      <p:tavLst>
                                        <p:tav tm="0">
                                          <p:val>
                                            <p:strVal val="0"/>
                                          </p:val>
                                        </p:tav>
                                        <p:tav tm="100000">
                                          <p:val>
                                            <p:strVal val="#ppt_w"/>
                                          </p:val>
                                        </p:tav>
                                      </p:tavLst>
                                    </p:anim>
                                    <p:anim calcmode="lin" valueType="num">
                                      <p:cBhvr additive="base">
                                        <p:cTn id="92" dur="500"/>
                                        <p:tgtEl>
                                          <p:spTgt spid="1216"/>
                                        </p:tgtEl>
                                        <p:attrNameLst>
                                          <p:attrName>ppt_h</p:attrName>
                                        </p:attrNameLst>
                                      </p:cBhvr>
                                      <p:tavLst>
                                        <p:tav tm="0">
                                          <p:val>
                                            <p:strVal val="0"/>
                                          </p:val>
                                        </p:tav>
                                        <p:tav tm="100000">
                                          <p:val>
                                            <p:strVal val="#ppt_h"/>
                                          </p:val>
                                        </p:tav>
                                      </p:tavLst>
                                    </p:anim>
                                  </p:childTnLst>
                                </p:cTn>
                              </p:par>
                              <p:par>
                                <p:cTn id="93" presetID="23" presetClass="entr" presetSubtype="16" fill="hold" nodeType="withEffect">
                                  <p:stCondLst>
                                    <p:cond delay="0"/>
                                  </p:stCondLst>
                                  <p:childTnLst>
                                    <p:set>
                                      <p:cBhvr>
                                        <p:cTn id="94" dur="1" fill="hold">
                                          <p:stCondLst>
                                            <p:cond delay="0"/>
                                          </p:stCondLst>
                                        </p:cTn>
                                        <p:tgtEl>
                                          <p:spTgt spid="1217"/>
                                        </p:tgtEl>
                                        <p:attrNameLst>
                                          <p:attrName>style.visibility</p:attrName>
                                        </p:attrNameLst>
                                      </p:cBhvr>
                                      <p:to>
                                        <p:strVal val="visible"/>
                                      </p:to>
                                    </p:set>
                                    <p:anim calcmode="lin" valueType="num">
                                      <p:cBhvr additive="base">
                                        <p:cTn id="95" dur="500"/>
                                        <p:tgtEl>
                                          <p:spTgt spid="1217"/>
                                        </p:tgtEl>
                                        <p:attrNameLst>
                                          <p:attrName>ppt_w</p:attrName>
                                        </p:attrNameLst>
                                      </p:cBhvr>
                                      <p:tavLst>
                                        <p:tav tm="0">
                                          <p:val>
                                            <p:strVal val="0"/>
                                          </p:val>
                                        </p:tav>
                                        <p:tav tm="100000">
                                          <p:val>
                                            <p:strVal val="#ppt_w"/>
                                          </p:val>
                                        </p:tav>
                                      </p:tavLst>
                                    </p:anim>
                                    <p:anim calcmode="lin" valueType="num">
                                      <p:cBhvr additive="base">
                                        <p:cTn id="96" dur="500"/>
                                        <p:tgtEl>
                                          <p:spTgt spid="1217"/>
                                        </p:tgtEl>
                                        <p:attrNameLst>
                                          <p:attrName>ppt_h</p:attrName>
                                        </p:attrNameLst>
                                      </p:cBhvr>
                                      <p:tavLst>
                                        <p:tav tm="0">
                                          <p:val>
                                            <p:strVal val="0"/>
                                          </p:val>
                                        </p:tav>
                                        <p:tav tm="100000">
                                          <p:val>
                                            <p:strVal val="#ppt_h"/>
                                          </p:val>
                                        </p:tav>
                                      </p:tavLst>
                                    </p:anim>
                                  </p:childTnLst>
                                </p:cTn>
                              </p:par>
                              <p:par>
                                <p:cTn id="97" presetID="23" presetClass="entr" presetSubtype="16" fill="hold" nodeType="withEffect">
                                  <p:stCondLst>
                                    <p:cond delay="0"/>
                                  </p:stCondLst>
                                  <p:childTnLst>
                                    <p:set>
                                      <p:cBhvr>
                                        <p:cTn id="98" dur="1" fill="hold">
                                          <p:stCondLst>
                                            <p:cond delay="0"/>
                                          </p:stCondLst>
                                        </p:cTn>
                                        <p:tgtEl>
                                          <p:spTgt spid="1218"/>
                                        </p:tgtEl>
                                        <p:attrNameLst>
                                          <p:attrName>style.visibility</p:attrName>
                                        </p:attrNameLst>
                                      </p:cBhvr>
                                      <p:to>
                                        <p:strVal val="visible"/>
                                      </p:to>
                                    </p:set>
                                    <p:anim calcmode="lin" valueType="num">
                                      <p:cBhvr additive="base">
                                        <p:cTn id="99" dur="500"/>
                                        <p:tgtEl>
                                          <p:spTgt spid="1218"/>
                                        </p:tgtEl>
                                        <p:attrNameLst>
                                          <p:attrName>ppt_w</p:attrName>
                                        </p:attrNameLst>
                                      </p:cBhvr>
                                      <p:tavLst>
                                        <p:tav tm="0">
                                          <p:val>
                                            <p:strVal val="0"/>
                                          </p:val>
                                        </p:tav>
                                        <p:tav tm="100000">
                                          <p:val>
                                            <p:strVal val="#ppt_w"/>
                                          </p:val>
                                        </p:tav>
                                      </p:tavLst>
                                    </p:anim>
                                    <p:anim calcmode="lin" valueType="num">
                                      <p:cBhvr additive="base">
                                        <p:cTn id="100" dur="500"/>
                                        <p:tgtEl>
                                          <p:spTgt spid="1218"/>
                                        </p:tgtEl>
                                        <p:attrNameLst>
                                          <p:attrName>ppt_h</p:attrName>
                                        </p:attrNameLst>
                                      </p:cBhvr>
                                      <p:tavLst>
                                        <p:tav tm="0">
                                          <p:val>
                                            <p:strVal val="0"/>
                                          </p:val>
                                        </p:tav>
                                        <p:tav tm="100000">
                                          <p:val>
                                            <p:strVal val="#ppt_h"/>
                                          </p:val>
                                        </p:tav>
                                      </p:tavLst>
                                    </p:anim>
                                  </p:childTnLst>
                                </p:cTn>
                              </p:par>
                              <p:par>
                                <p:cTn id="101" presetID="23" presetClass="entr" presetSubtype="16" fill="hold" nodeType="withEffect">
                                  <p:stCondLst>
                                    <p:cond delay="0"/>
                                  </p:stCondLst>
                                  <p:childTnLst>
                                    <p:set>
                                      <p:cBhvr>
                                        <p:cTn id="102" dur="1" fill="hold">
                                          <p:stCondLst>
                                            <p:cond delay="0"/>
                                          </p:stCondLst>
                                        </p:cTn>
                                        <p:tgtEl>
                                          <p:spTgt spid="1219"/>
                                        </p:tgtEl>
                                        <p:attrNameLst>
                                          <p:attrName>style.visibility</p:attrName>
                                        </p:attrNameLst>
                                      </p:cBhvr>
                                      <p:to>
                                        <p:strVal val="visible"/>
                                      </p:to>
                                    </p:set>
                                    <p:anim calcmode="lin" valueType="num">
                                      <p:cBhvr additive="base">
                                        <p:cTn id="103" dur="500"/>
                                        <p:tgtEl>
                                          <p:spTgt spid="1219"/>
                                        </p:tgtEl>
                                        <p:attrNameLst>
                                          <p:attrName>ppt_w</p:attrName>
                                        </p:attrNameLst>
                                      </p:cBhvr>
                                      <p:tavLst>
                                        <p:tav tm="0">
                                          <p:val>
                                            <p:strVal val="0"/>
                                          </p:val>
                                        </p:tav>
                                        <p:tav tm="100000">
                                          <p:val>
                                            <p:strVal val="#ppt_w"/>
                                          </p:val>
                                        </p:tav>
                                      </p:tavLst>
                                    </p:anim>
                                    <p:anim calcmode="lin" valueType="num">
                                      <p:cBhvr additive="base">
                                        <p:cTn id="104" dur="500"/>
                                        <p:tgtEl>
                                          <p:spTgt spid="1219"/>
                                        </p:tgtEl>
                                        <p:attrNameLst>
                                          <p:attrName>ppt_h</p:attrName>
                                        </p:attrNameLst>
                                      </p:cBhvr>
                                      <p:tavLst>
                                        <p:tav tm="0">
                                          <p:val>
                                            <p:strVal val="0"/>
                                          </p:val>
                                        </p:tav>
                                        <p:tav tm="100000">
                                          <p:val>
                                            <p:strVal val="#ppt_h"/>
                                          </p:val>
                                        </p:tav>
                                      </p:tavLst>
                                    </p:anim>
                                  </p:childTnLst>
                                </p:cTn>
                              </p:par>
                              <p:par>
                                <p:cTn id="105" presetID="23" presetClass="entr" presetSubtype="16" fill="hold" nodeType="withEffect">
                                  <p:stCondLst>
                                    <p:cond delay="0"/>
                                  </p:stCondLst>
                                  <p:childTnLst>
                                    <p:set>
                                      <p:cBhvr>
                                        <p:cTn id="106" dur="1" fill="hold">
                                          <p:stCondLst>
                                            <p:cond delay="0"/>
                                          </p:stCondLst>
                                        </p:cTn>
                                        <p:tgtEl>
                                          <p:spTgt spid="1220"/>
                                        </p:tgtEl>
                                        <p:attrNameLst>
                                          <p:attrName>style.visibility</p:attrName>
                                        </p:attrNameLst>
                                      </p:cBhvr>
                                      <p:to>
                                        <p:strVal val="visible"/>
                                      </p:to>
                                    </p:set>
                                    <p:anim calcmode="lin" valueType="num">
                                      <p:cBhvr additive="base">
                                        <p:cTn id="107" dur="500"/>
                                        <p:tgtEl>
                                          <p:spTgt spid="1220"/>
                                        </p:tgtEl>
                                        <p:attrNameLst>
                                          <p:attrName>ppt_w</p:attrName>
                                        </p:attrNameLst>
                                      </p:cBhvr>
                                      <p:tavLst>
                                        <p:tav tm="0">
                                          <p:val>
                                            <p:strVal val="0"/>
                                          </p:val>
                                        </p:tav>
                                        <p:tav tm="100000">
                                          <p:val>
                                            <p:strVal val="#ppt_w"/>
                                          </p:val>
                                        </p:tav>
                                      </p:tavLst>
                                    </p:anim>
                                    <p:anim calcmode="lin" valueType="num">
                                      <p:cBhvr additive="base">
                                        <p:cTn id="108" dur="500"/>
                                        <p:tgtEl>
                                          <p:spTgt spid="1220"/>
                                        </p:tgtEl>
                                        <p:attrNameLst>
                                          <p:attrName>ppt_h</p:attrName>
                                        </p:attrNameLst>
                                      </p:cBhvr>
                                      <p:tavLst>
                                        <p:tav tm="0">
                                          <p:val>
                                            <p:strVal val="0"/>
                                          </p:val>
                                        </p:tav>
                                        <p:tav tm="100000">
                                          <p:val>
                                            <p:strVal val="#ppt_h"/>
                                          </p:val>
                                        </p:tav>
                                      </p:tavLst>
                                    </p:anim>
                                  </p:childTnLst>
                                </p:cTn>
                              </p:par>
                              <p:par>
                                <p:cTn id="109" presetID="23" presetClass="entr" presetSubtype="16" fill="hold" nodeType="withEffect">
                                  <p:stCondLst>
                                    <p:cond delay="0"/>
                                  </p:stCondLst>
                                  <p:childTnLst>
                                    <p:set>
                                      <p:cBhvr>
                                        <p:cTn id="110" dur="1" fill="hold">
                                          <p:stCondLst>
                                            <p:cond delay="0"/>
                                          </p:stCondLst>
                                        </p:cTn>
                                        <p:tgtEl>
                                          <p:spTgt spid="1221"/>
                                        </p:tgtEl>
                                        <p:attrNameLst>
                                          <p:attrName>style.visibility</p:attrName>
                                        </p:attrNameLst>
                                      </p:cBhvr>
                                      <p:to>
                                        <p:strVal val="visible"/>
                                      </p:to>
                                    </p:set>
                                    <p:anim calcmode="lin" valueType="num">
                                      <p:cBhvr additive="base">
                                        <p:cTn id="111" dur="500"/>
                                        <p:tgtEl>
                                          <p:spTgt spid="1221"/>
                                        </p:tgtEl>
                                        <p:attrNameLst>
                                          <p:attrName>ppt_w</p:attrName>
                                        </p:attrNameLst>
                                      </p:cBhvr>
                                      <p:tavLst>
                                        <p:tav tm="0">
                                          <p:val>
                                            <p:strVal val="0"/>
                                          </p:val>
                                        </p:tav>
                                        <p:tav tm="100000">
                                          <p:val>
                                            <p:strVal val="#ppt_w"/>
                                          </p:val>
                                        </p:tav>
                                      </p:tavLst>
                                    </p:anim>
                                    <p:anim calcmode="lin" valueType="num">
                                      <p:cBhvr additive="base">
                                        <p:cTn id="112" dur="500"/>
                                        <p:tgtEl>
                                          <p:spTgt spid="1221"/>
                                        </p:tgtEl>
                                        <p:attrNameLst>
                                          <p:attrName>ppt_h</p:attrName>
                                        </p:attrNameLst>
                                      </p:cBhvr>
                                      <p:tavLst>
                                        <p:tav tm="0">
                                          <p:val>
                                            <p:strVal val="0"/>
                                          </p:val>
                                        </p:tav>
                                        <p:tav tm="100000">
                                          <p:val>
                                            <p:strVal val="#ppt_h"/>
                                          </p:val>
                                        </p:tav>
                                      </p:tavLst>
                                    </p:anim>
                                  </p:childTnLst>
                                </p:cTn>
                              </p:par>
                              <p:par>
                                <p:cTn id="113" presetID="23" presetClass="entr" presetSubtype="16" fill="hold" nodeType="withEffect">
                                  <p:stCondLst>
                                    <p:cond delay="0"/>
                                  </p:stCondLst>
                                  <p:childTnLst>
                                    <p:set>
                                      <p:cBhvr>
                                        <p:cTn id="114" dur="1" fill="hold">
                                          <p:stCondLst>
                                            <p:cond delay="0"/>
                                          </p:stCondLst>
                                        </p:cTn>
                                        <p:tgtEl>
                                          <p:spTgt spid="1222"/>
                                        </p:tgtEl>
                                        <p:attrNameLst>
                                          <p:attrName>style.visibility</p:attrName>
                                        </p:attrNameLst>
                                      </p:cBhvr>
                                      <p:to>
                                        <p:strVal val="visible"/>
                                      </p:to>
                                    </p:set>
                                    <p:anim calcmode="lin" valueType="num">
                                      <p:cBhvr additive="base">
                                        <p:cTn id="115" dur="500"/>
                                        <p:tgtEl>
                                          <p:spTgt spid="1222"/>
                                        </p:tgtEl>
                                        <p:attrNameLst>
                                          <p:attrName>ppt_w</p:attrName>
                                        </p:attrNameLst>
                                      </p:cBhvr>
                                      <p:tavLst>
                                        <p:tav tm="0">
                                          <p:val>
                                            <p:strVal val="0"/>
                                          </p:val>
                                        </p:tav>
                                        <p:tav tm="100000">
                                          <p:val>
                                            <p:strVal val="#ppt_w"/>
                                          </p:val>
                                        </p:tav>
                                      </p:tavLst>
                                    </p:anim>
                                    <p:anim calcmode="lin" valueType="num">
                                      <p:cBhvr additive="base">
                                        <p:cTn id="116" dur="500"/>
                                        <p:tgtEl>
                                          <p:spTgt spid="1222"/>
                                        </p:tgtEl>
                                        <p:attrNameLst>
                                          <p:attrName>ppt_h</p:attrName>
                                        </p:attrNameLst>
                                      </p:cBhvr>
                                      <p:tavLst>
                                        <p:tav tm="0">
                                          <p:val>
                                            <p:strVal val="0"/>
                                          </p:val>
                                        </p:tav>
                                        <p:tav tm="100000">
                                          <p:val>
                                            <p:strVal val="#ppt_h"/>
                                          </p:val>
                                        </p:tav>
                                      </p:tavLst>
                                    </p:anim>
                                  </p:childTnLst>
                                </p:cTn>
                              </p:par>
                              <p:par>
                                <p:cTn id="117" presetID="23" presetClass="entr" presetSubtype="16" fill="hold" nodeType="withEffect">
                                  <p:stCondLst>
                                    <p:cond delay="0"/>
                                  </p:stCondLst>
                                  <p:childTnLst>
                                    <p:set>
                                      <p:cBhvr>
                                        <p:cTn id="118" dur="1" fill="hold">
                                          <p:stCondLst>
                                            <p:cond delay="0"/>
                                          </p:stCondLst>
                                        </p:cTn>
                                        <p:tgtEl>
                                          <p:spTgt spid="1223"/>
                                        </p:tgtEl>
                                        <p:attrNameLst>
                                          <p:attrName>style.visibility</p:attrName>
                                        </p:attrNameLst>
                                      </p:cBhvr>
                                      <p:to>
                                        <p:strVal val="visible"/>
                                      </p:to>
                                    </p:set>
                                    <p:anim calcmode="lin" valueType="num">
                                      <p:cBhvr additive="base">
                                        <p:cTn id="119" dur="500"/>
                                        <p:tgtEl>
                                          <p:spTgt spid="1223"/>
                                        </p:tgtEl>
                                        <p:attrNameLst>
                                          <p:attrName>ppt_w</p:attrName>
                                        </p:attrNameLst>
                                      </p:cBhvr>
                                      <p:tavLst>
                                        <p:tav tm="0">
                                          <p:val>
                                            <p:strVal val="0"/>
                                          </p:val>
                                        </p:tav>
                                        <p:tav tm="100000">
                                          <p:val>
                                            <p:strVal val="#ppt_w"/>
                                          </p:val>
                                        </p:tav>
                                      </p:tavLst>
                                    </p:anim>
                                    <p:anim calcmode="lin" valueType="num">
                                      <p:cBhvr additive="base">
                                        <p:cTn id="120" dur="500"/>
                                        <p:tgtEl>
                                          <p:spTgt spid="1223"/>
                                        </p:tgtEl>
                                        <p:attrNameLst>
                                          <p:attrName>ppt_h</p:attrName>
                                        </p:attrNameLst>
                                      </p:cBhvr>
                                      <p:tavLst>
                                        <p:tav tm="0">
                                          <p:val>
                                            <p:strVal val="0"/>
                                          </p:val>
                                        </p:tav>
                                        <p:tav tm="100000">
                                          <p:val>
                                            <p:strVal val="#ppt_h"/>
                                          </p:val>
                                        </p:tav>
                                      </p:tavLst>
                                    </p:anim>
                                  </p:childTnLst>
                                </p:cTn>
                              </p:par>
                              <p:par>
                                <p:cTn id="121" presetID="23" presetClass="entr" presetSubtype="16" fill="hold" nodeType="withEffect">
                                  <p:stCondLst>
                                    <p:cond delay="0"/>
                                  </p:stCondLst>
                                  <p:childTnLst>
                                    <p:set>
                                      <p:cBhvr>
                                        <p:cTn id="122" dur="1" fill="hold">
                                          <p:stCondLst>
                                            <p:cond delay="0"/>
                                          </p:stCondLst>
                                        </p:cTn>
                                        <p:tgtEl>
                                          <p:spTgt spid="1224"/>
                                        </p:tgtEl>
                                        <p:attrNameLst>
                                          <p:attrName>style.visibility</p:attrName>
                                        </p:attrNameLst>
                                      </p:cBhvr>
                                      <p:to>
                                        <p:strVal val="visible"/>
                                      </p:to>
                                    </p:set>
                                    <p:anim calcmode="lin" valueType="num">
                                      <p:cBhvr additive="base">
                                        <p:cTn id="123" dur="500"/>
                                        <p:tgtEl>
                                          <p:spTgt spid="1224"/>
                                        </p:tgtEl>
                                        <p:attrNameLst>
                                          <p:attrName>ppt_w</p:attrName>
                                        </p:attrNameLst>
                                      </p:cBhvr>
                                      <p:tavLst>
                                        <p:tav tm="0">
                                          <p:val>
                                            <p:strVal val="0"/>
                                          </p:val>
                                        </p:tav>
                                        <p:tav tm="100000">
                                          <p:val>
                                            <p:strVal val="#ppt_w"/>
                                          </p:val>
                                        </p:tav>
                                      </p:tavLst>
                                    </p:anim>
                                    <p:anim calcmode="lin" valueType="num">
                                      <p:cBhvr additive="base">
                                        <p:cTn id="124" dur="500"/>
                                        <p:tgtEl>
                                          <p:spTgt spid="1224"/>
                                        </p:tgtEl>
                                        <p:attrNameLst>
                                          <p:attrName>ppt_h</p:attrName>
                                        </p:attrNameLst>
                                      </p:cBhvr>
                                      <p:tavLst>
                                        <p:tav tm="0">
                                          <p:val>
                                            <p:strVal val="0"/>
                                          </p:val>
                                        </p:tav>
                                        <p:tav tm="100000">
                                          <p:val>
                                            <p:strVal val="#ppt_h"/>
                                          </p:val>
                                        </p:tav>
                                      </p:tavLst>
                                    </p:anim>
                                  </p:childTnLst>
                                </p:cTn>
                              </p:par>
                              <p:par>
                                <p:cTn id="125" presetID="23" presetClass="entr" presetSubtype="16" fill="hold" nodeType="withEffect">
                                  <p:stCondLst>
                                    <p:cond delay="0"/>
                                  </p:stCondLst>
                                  <p:childTnLst>
                                    <p:set>
                                      <p:cBhvr>
                                        <p:cTn id="126" dur="1" fill="hold">
                                          <p:stCondLst>
                                            <p:cond delay="0"/>
                                          </p:stCondLst>
                                        </p:cTn>
                                        <p:tgtEl>
                                          <p:spTgt spid="1225"/>
                                        </p:tgtEl>
                                        <p:attrNameLst>
                                          <p:attrName>style.visibility</p:attrName>
                                        </p:attrNameLst>
                                      </p:cBhvr>
                                      <p:to>
                                        <p:strVal val="visible"/>
                                      </p:to>
                                    </p:set>
                                    <p:anim calcmode="lin" valueType="num">
                                      <p:cBhvr additive="base">
                                        <p:cTn id="127" dur="500"/>
                                        <p:tgtEl>
                                          <p:spTgt spid="1225"/>
                                        </p:tgtEl>
                                        <p:attrNameLst>
                                          <p:attrName>ppt_w</p:attrName>
                                        </p:attrNameLst>
                                      </p:cBhvr>
                                      <p:tavLst>
                                        <p:tav tm="0">
                                          <p:val>
                                            <p:strVal val="0"/>
                                          </p:val>
                                        </p:tav>
                                        <p:tav tm="100000">
                                          <p:val>
                                            <p:strVal val="#ppt_w"/>
                                          </p:val>
                                        </p:tav>
                                      </p:tavLst>
                                    </p:anim>
                                    <p:anim calcmode="lin" valueType="num">
                                      <p:cBhvr additive="base">
                                        <p:cTn id="128" dur="500"/>
                                        <p:tgtEl>
                                          <p:spTgt spid="1225"/>
                                        </p:tgtEl>
                                        <p:attrNameLst>
                                          <p:attrName>ppt_h</p:attrName>
                                        </p:attrNameLst>
                                      </p:cBhvr>
                                      <p:tavLst>
                                        <p:tav tm="0">
                                          <p:val>
                                            <p:strVal val="0"/>
                                          </p:val>
                                        </p:tav>
                                        <p:tav tm="100000">
                                          <p:val>
                                            <p:strVal val="#ppt_h"/>
                                          </p:val>
                                        </p:tav>
                                      </p:tavLst>
                                    </p:anim>
                                  </p:childTnLst>
                                </p:cTn>
                              </p:par>
                              <p:par>
                                <p:cTn id="129" presetID="23" presetClass="entr" presetSubtype="16" fill="hold" nodeType="withEffect">
                                  <p:stCondLst>
                                    <p:cond delay="0"/>
                                  </p:stCondLst>
                                  <p:childTnLst>
                                    <p:set>
                                      <p:cBhvr>
                                        <p:cTn id="130" dur="1" fill="hold">
                                          <p:stCondLst>
                                            <p:cond delay="0"/>
                                          </p:stCondLst>
                                        </p:cTn>
                                        <p:tgtEl>
                                          <p:spTgt spid="1226"/>
                                        </p:tgtEl>
                                        <p:attrNameLst>
                                          <p:attrName>style.visibility</p:attrName>
                                        </p:attrNameLst>
                                      </p:cBhvr>
                                      <p:to>
                                        <p:strVal val="visible"/>
                                      </p:to>
                                    </p:set>
                                    <p:anim calcmode="lin" valueType="num">
                                      <p:cBhvr additive="base">
                                        <p:cTn id="131" dur="500"/>
                                        <p:tgtEl>
                                          <p:spTgt spid="1226"/>
                                        </p:tgtEl>
                                        <p:attrNameLst>
                                          <p:attrName>ppt_w</p:attrName>
                                        </p:attrNameLst>
                                      </p:cBhvr>
                                      <p:tavLst>
                                        <p:tav tm="0">
                                          <p:val>
                                            <p:strVal val="0"/>
                                          </p:val>
                                        </p:tav>
                                        <p:tav tm="100000">
                                          <p:val>
                                            <p:strVal val="#ppt_w"/>
                                          </p:val>
                                        </p:tav>
                                      </p:tavLst>
                                    </p:anim>
                                    <p:anim calcmode="lin" valueType="num">
                                      <p:cBhvr additive="base">
                                        <p:cTn id="132" dur="500"/>
                                        <p:tgtEl>
                                          <p:spTgt spid="122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1_Full Picture Placeholder">
  <p:cSld name="1_Full Picture Placeholder">
    <p:spTree>
      <p:nvGrpSpPr>
        <p:cNvPr id="1" name="Shape 1227"/>
        <p:cNvGrpSpPr/>
        <p:nvPr/>
      </p:nvGrpSpPr>
      <p:grpSpPr>
        <a:xfrm>
          <a:off x="0" y="0"/>
          <a:ext cx="0" cy="0"/>
          <a:chOff x="0" y="0"/>
          <a:chExt cx="0" cy="0"/>
        </a:xfrm>
      </p:grpSpPr>
      <p:sp>
        <p:nvSpPr>
          <p:cNvPr id="1228" name="Google Shape;1228;p55"/>
          <p:cNvSpPr>
            <a:spLocks noGrp="1"/>
          </p:cNvSpPr>
          <p:nvPr>
            <p:ph type="pic" idx="2"/>
          </p:nvPr>
        </p:nvSpPr>
        <p:spPr>
          <a:xfrm>
            <a:off x="0" y="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29" name="Google Shape;1229;p55"/>
          <p:cNvSpPr>
            <a:spLocks noGrp="1"/>
          </p:cNvSpPr>
          <p:nvPr>
            <p:ph type="pic" idx="3"/>
          </p:nvPr>
        </p:nvSpPr>
        <p:spPr>
          <a:xfrm>
            <a:off x="0" y="2286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0" name="Google Shape;1230;p55"/>
          <p:cNvSpPr>
            <a:spLocks noGrp="1"/>
          </p:cNvSpPr>
          <p:nvPr>
            <p:ph type="pic" idx="4"/>
          </p:nvPr>
        </p:nvSpPr>
        <p:spPr>
          <a:xfrm>
            <a:off x="0" y="4572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1" name="Google Shape;1231;p55"/>
          <p:cNvSpPr>
            <a:spLocks noGrp="1"/>
          </p:cNvSpPr>
          <p:nvPr>
            <p:ph type="pic" idx="5"/>
          </p:nvPr>
        </p:nvSpPr>
        <p:spPr>
          <a:xfrm>
            <a:off x="2037319" y="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2" name="Google Shape;1232;p55"/>
          <p:cNvSpPr>
            <a:spLocks noGrp="1"/>
          </p:cNvSpPr>
          <p:nvPr>
            <p:ph type="pic" idx="6"/>
          </p:nvPr>
        </p:nvSpPr>
        <p:spPr>
          <a:xfrm>
            <a:off x="2037319" y="2286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3" name="Google Shape;1233;p55"/>
          <p:cNvSpPr>
            <a:spLocks noGrp="1"/>
          </p:cNvSpPr>
          <p:nvPr>
            <p:ph type="pic" idx="7"/>
          </p:nvPr>
        </p:nvSpPr>
        <p:spPr>
          <a:xfrm>
            <a:off x="2037319" y="4572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4" name="Google Shape;1234;p55"/>
          <p:cNvSpPr>
            <a:spLocks noGrp="1"/>
          </p:cNvSpPr>
          <p:nvPr>
            <p:ph type="pic" idx="8"/>
          </p:nvPr>
        </p:nvSpPr>
        <p:spPr>
          <a:xfrm>
            <a:off x="4071319" y="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5" name="Google Shape;1235;p55"/>
          <p:cNvSpPr>
            <a:spLocks noGrp="1"/>
          </p:cNvSpPr>
          <p:nvPr>
            <p:ph type="pic" idx="9"/>
          </p:nvPr>
        </p:nvSpPr>
        <p:spPr>
          <a:xfrm>
            <a:off x="4071319" y="2286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6" name="Google Shape;1236;p55"/>
          <p:cNvSpPr>
            <a:spLocks noGrp="1"/>
          </p:cNvSpPr>
          <p:nvPr>
            <p:ph type="pic" idx="13"/>
          </p:nvPr>
        </p:nvSpPr>
        <p:spPr>
          <a:xfrm>
            <a:off x="4071319" y="4572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7" name="Google Shape;1237;p55"/>
          <p:cNvSpPr>
            <a:spLocks noGrp="1"/>
          </p:cNvSpPr>
          <p:nvPr>
            <p:ph type="pic" idx="14"/>
          </p:nvPr>
        </p:nvSpPr>
        <p:spPr>
          <a:xfrm>
            <a:off x="6108638" y="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8" name="Google Shape;1238;p55"/>
          <p:cNvSpPr>
            <a:spLocks noGrp="1"/>
          </p:cNvSpPr>
          <p:nvPr>
            <p:ph type="pic" idx="15"/>
          </p:nvPr>
        </p:nvSpPr>
        <p:spPr>
          <a:xfrm>
            <a:off x="6108638" y="2286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9" name="Google Shape;1239;p55"/>
          <p:cNvSpPr>
            <a:spLocks noGrp="1"/>
          </p:cNvSpPr>
          <p:nvPr>
            <p:ph type="pic" idx="16"/>
          </p:nvPr>
        </p:nvSpPr>
        <p:spPr>
          <a:xfrm>
            <a:off x="6108638" y="4572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40" name="Google Shape;1240;p55"/>
          <p:cNvSpPr>
            <a:spLocks noGrp="1"/>
          </p:cNvSpPr>
          <p:nvPr>
            <p:ph type="pic" idx="17"/>
          </p:nvPr>
        </p:nvSpPr>
        <p:spPr>
          <a:xfrm>
            <a:off x="8139319" y="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41" name="Google Shape;1241;p55"/>
          <p:cNvSpPr>
            <a:spLocks noGrp="1"/>
          </p:cNvSpPr>
          <p:nvPr>
            <p:ph type="pic" idx="18"/>
          </p:nvPr>
        </p:nvSpPr>
        <p:spPr>
          <a:xfrm>
            <a:off x="8139319" y="2286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42" name="Google Shape;1242;p55"/>
          <p:cNvSpPr>
            <a:spLocks noGrp="1"/>
          </p:cNvSpPr>
          <p:nvPr>
            <p:ph type="pic" idx="19"/>
          </p:nvPr>
        </p:nvSpPr>
        <p:spPr>
          <a:xfrm>
            <a:off x="8139319" y="4572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43" name="Google Shape;1243;p55"/>
          <p:cNvSpPr>
            <a:spLocks noGrp="1"/>
          </p:cNvSpPr>
          <p:nvPr>
            <p:ph type="pic" idx="20"/>
          </p:nvPr>
        </p:nvSpPr>
        <p:spPr>
          <a:xfrm>
            <a:off x="10176638" y="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44" name="Google Shape;1244;p55"/>
          <p:cNvSpPr>
            <a:spLocks noGrp="1"/>
          </p:cNvSpPr>
          <p:nvPr>
            <p:ph type="pic" idx="21"/>
          </p:nvPr>
        </p:nvSpPr>
        <p:spPr>
          <a:xfrm>
            <a:off x="10176638" y="2286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45" name="Google Shape;1245;p55"/>
          <p:cNvSpPr>
            <a:spLocks noGrp="1"/>
          </p:cNvSpPr>
          <p:nvPr>
            <p:ph type="pic" idx="22"/>
          </p:nvPr>
        </p:nvSpPr>
        <p:spPr>
          <a:xfrm>
            <a:off x="10176638" y="4572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228"/>
                                        </p:tgtEl>
                                        <p:attrNameLst>
                                          <p:attrName>style.visibility</p:attrName>
                                        </p:attrNameLst>
                                      </p:cBhvr>
                                      <p:to>
                                        <p:strVal val="visible"/>
                                      </p:to>
                                    </p:set>
                                    <p:anim calcmode="lin" valueType="num">
                                      <p:cBhvr additive="base">
                                        <p:cTn id="7" dur="500"/>
                                        <p:tgtEl>
                                          <p:spTgt spid="1228"/>
                                        </p:tgtEl>
                                        <p:attrNameLst>
                                          <p:attrName>ppt_w</p:attrName>
                                        </p:attrNameLst>
                                      </p:cBhvr>
                                      <p:tavLst>
                                        <p:tav tm="0">
                                          <p:val>
                                            <p:strVal val="0"/>
                                          </p:val>
                                        </p:tav>
                                        <p:tav tm="100000">
                                          <p:val>
                                            <p:strVal val="#ppt_w"/>
                                          </p:val>
                                        </p:tav>
                                      </p:tavLst>
                                    </p:anim>
                                    <p:anim calcmode="lin" valueType="num">
                                      <p:cBhvr additive="base">
                                        <p:cTn id="8" dur="500"/>
                                        <p:tgtEl>
                                          <p:spTgt spid="1228"/>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229"/>
                                        </p:tgtEl>
                                        <p:attrNameLst>
                                          <p:attrName>style.visibility</p:attrName>
                                        </p:attrNameLst>
                                      </p:cBhvr>
                                      <p:to>
                                        <p:strVal val="visible"/>
                                      </p:to>
                                    </p:set>
                                    <p:anim calcmode="lin" valueType="num">
                                      <p:cBhvr additive="base">
                                        <p:cTn id="11" dur="500"/>
                                        <p:tgtEl>
                                          <p:spTgt spid="1229"/>
                                        </p:tgtEl>
                                        <p:attrNameLst>
                                          <p:attrName>ppt_w</p:attrName>
                                        </p:attrNameLst>
                                      </p:cBhvr>
                                      <p:tavLst>
                                        <p:tav tm="0">
                                          <p:val>
                                            <p:strVal val="0"/>
                                          </p:val>
                                        </p:tav>
                                        <p:tav tm="100000">
                                          <p:val>
                                            <p:strVal val="#ppt_w"/>
                                          </p:val>
                                        </p:tav>
                                      </p:tavLst>
                                    </p:anim>
                                    <p:anim calcmode="lin" valueType="num">
                                      <p:cBhvr additive="base">
                                        <p:cTn id="12" dur="500"/>
                                        <p:tgtEl>
                                          <p:spTgt spid="1229"/>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230"/>
                                        </p:tgtEl>
                                        <p:attrNameLst>
                                          <p:attrName>style.visibility</p:attrName>
                                        </p:attrNameLst>
                                      </p:cBhvr>
                                      <p:to>
                                        <p:strVal val="visible"/>
                                      </p:to>
                                    </p:set>
                                    <p:anim calcmode="lin" valueType="num">
                                      <p:cBhvr additive="base">
                                        <p:cTn id="15" dur="500"/>
                                        <p:tgtEl>
                                          <p:spTgt spid="1230"/>
                                        </p:tgtEl>
                                        <p:attrNameLst>
                                          <p:attrName>ppt_w</p:attrName>
                                        </p:attrNameLst>
                                      </p:cBhvr>
                                      <p:tavLst>
                                        <p:tav tm="0">
                                          <p:val>
                                            <p:strVal val="0"/>
                                          </p:val>
                                        </p:tav>
                                        <p:tav tm="100000">
                                          <p:val>
                                            <p:strVal val="#ppt_w"/>
                                          </p:val>
                                        </p:tav>
                                      </p:tavLst>
                                    </p:anim>
                                    <p:anim calcmode="lin" valueType="num">
                                      <p:cBhvr additive="base">
                                        <p:cTn id="16" dur="500"/>
                                        <p:tgtEl>
                                          <p:spTgt spid="1230"/>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1231"/>
                                        </p:tgtEl>
                                        <p:attrNameLst>
                                          <p:attrName>style.visibility</p:attrName>
                                        </p:attrNameLst>
                                      </p:cBhvr>
                                      <p:to>
                                        <p:strVal val="visible"/>
                                      </p:to>
                                    </p:set>
                                    <p:anim calcmode="lin" valueType="num">
                                      <p:cBhvr additive="base">
                                        <p:cTn id="19" dur="500"/>
                                        <p:tgtEl>
                                          <p:spTgt spid="1231"/>
                                        </p:tgtEl>
                                        <p:attrNameLst>
                                          <p:attrName>ppt_w</p:attrName>
                                        </p:attrNameLst>
                                      </p:cBhvr>
                                      <p:tavLst>
                                        <p:tav tm="0">
                                          <p:val>
                                            <p:strVal val="0"/>
                                          </p:val>
                                        </p:tav>
                                        <p:tav tm="100000">
                                          <p:val>
                                            <p:strVal val="#ppt_w"/>
                                          </p:val>
                                        </p:tav>
                                      </p:tavLst>
                                    </p:anim>
                                    <p:anim calcmode="lin" valueType="num">
                                      <p:cBhvr additive="base">
                                        <p:cTn id="20" dur="500"/>
                                        <p:tgtEl>
                                          <p:spTgt spid="1231"/>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1232"/>
                                        </p:tgtEl>
                                        <p:attrNameLst>
                                          <p:attrName>style.visibility</p:attrName>
                                        </p:attrNameLst>
                                      </p:cBhvr>
                                      <p:to>
                                        <p:strVal val="visible"/>
                                      </p:to>
                                    </p:set>
                                    <p:anim calcmode="lin" valueType="num">
                                      <p:cBhvr additive="base">
                                        <p:cTn id="23" dur="500"/>
                                        <p:tgtEl>
                                          <p:spTgt spid="1232"/>
                                        </p:tgtEl>
                                        <p:attrNameLst>
                                          <p:attrName>ppt_w</p:attrName>
                                        </p:attrNameLst>
                                      </p:cBhvr>
                                      <p:tavLst>
                                        <p:tav tm="0">
                                          <p:val>
                                            <p:strVal val="0"/>
                                          </p:val>
                                        </p:tav>
                                        <p:tav tm="100000">
                                          <p:val>
                                            <p:strVal val="#ppt_w"/>
                                          </p:val>
                                        </p:tav>
                                      </p:tavLst>
                                    </p:anim>
                                    <p:anim calcmode="lin" valueType="num">
                                      <p:cBhvr additive="base">
                                        <p:cTn id="24" dur="500"/>
                                        <p:tgtEl>
                                          <p:spTgt spid="1232"/>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1233"/>
                                        </p:tgtEl>
                                        <p:attrNameLst>
                                          <p:attrName>style.visibility</p:attrName>
                                        </p:attrNameLst>
                                      </p:cBhvr>
                                      <p:to>
                                        <p:strVal val="visible"/>
                                      </p:to>
                                    </p:set>
                                    <p:anim calcmode="lin" valueType="num">
                                      <p:cBhvr additive="base">
                                        <p:cTn id="27" dur="500"/>
                                        <p:tgtEl>
                                          <p:spTgt spid="1233"/>
                                        </p:tgtEl>
                                        <p:attrNameLst>
                                          <p:attrName>ppt_w</p:attrName>
                                        </p:attrNameLst>
                                      </p:cBhvr>
                                      <p:tavLst>
                                        <p:tav tm="0">
                                          <p:val>
                                            <p:strVal val="0"/>
                                          </p:val>
                                        </p:tav>
                                        <p:tav tm="100000">
                                          <p:val>
                                            <p:strVal val="#ppt_w"/>
                                          </p:val>
                                        </p:tav>
                                      </p:tavLst>
                                    </p:anim>
                                    <p:anim calcmode="lin" valueType="num">
                                      <p:cBhvr additive="base">
                                        <p:cTn id="28" dur="500"/>
                                        <p:tgtEl>
                                          <p:spTgt spid="1233"/>
                                        </p:tgtEl>
                                        <p:attrNameLst>
                                          <p:attrName>ppt_h</p:attrName>
                                        </p:attrNameLst>
                                      </p:cBhvr>
                                      <p:tavLst>
                                        <p:tav tm="0">
                                          <p:val>
                                            <p:str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1234"/>
                                        </p:tgtEl>
                                        <p:attrNameLst>
                                          <p:attrName>style.visibility</p:attrName>
                                        </p:attrNameLst>
                                      </p:cBhvr>
                                      <p:to>
                                        <p:strVal val="visible"/>
                                      </p:to>
                                    </p:set>
                                    <p:anim calcmode="lin" valueType="num">
                                      <p:cBhvr additive="base">
                                        <p:cTn id="31" dur="500"/>
                                        <p:tgtEl>
                                          <p:spTgt spid="1234"/>
                                        </p:tgtEl>
                                        <p:attrNameLst>
                                          <p:attrName>ppt_w</p:attrName>
                                        </p:attrNameLst>
                                      </p:cBhvr>
                                      <p:tavLst>
                                        <p:tav tm="0">
                                          <p:val>
                                            <p:strVal val="0"/>
                                          </p:val>
                                        </p:tav>
                                        <p:tav tm="100000">
                                          <p:val>
                                            <p:strVal val="#ppt_w"/>
                                          </p:val>
                                        </p:tav>
                                      </p:tavLst>
                                    </p:anim>
                                    <p:anim calcmode="lin" valueType="num">
                                      <p:cBhvr additive="base">
                                        <p:cTn id="32" dur="500"/>
                                        <p:tgtEl>
                                          <p:spTgt spid="1234"/>
                                        </p:tgtEl>
                                        <p:attrNameLst>
                                          <p:attrName>ppt_h</p:attrName>
                                        </p:attrNameLst>
                                      </p:cBhvr>
                                      <p:tavLst>
                                        <p:tav tm="0">
                                          <p:val>
                                            <p:str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1235"/>
                                        </p:tgtEl>
                                        <p:attrNameLst>
                                          <p:attrName>style.visibility</p:attrName>
                                        </p:attrNameLst>
                                      </p:cBhvr>
                                      <p:to>
                                        <p:strVal val="visible"/>
                                      </p:to>
                                    </p:set>
                                    <p:anim calcmode="lin" valueType="num">
                                      <p:cBhvr additive="base">
                                        <p:cTn id="35" dur="500"/>
                                        <p:tgtEl>
                                          <p:spTgt spid="1235"/>
                                        </p:tgtEl>
                                        <p:attrNameLst>
                                          <p:attrName>ppt_w</p:attrName>
                                        </p:attrNameLst>
                                      </p:cBhvr>
                                      <p:tavLst>
                                        <p:tav tm="0">
                                          <p:val>
                                            <p:strVal val="0"/>
                                          </p:val>
                                        </p:tav>
                                        <p:tav tm="100000">
                                          <p:val>
                                            <p:strVal val="#ppt_w"/>
                                          </p:val>
                                        </p:tav>
                                      </p:tavLst>
                                    </p:anim>
                                    <p:anim calcmode="lin" valueType="num">
                                      <p:cBhvr additive="base">
                                        <p:cTn id="36" dur="500"/>
                                        <p:tgtEl>
                                          <p:spTgt spid="1235"/>
                                        </p:tgtEl>
                                        <p:attrNameLst>
                                          <p:attrName>ppt_h</p:attrName>
                                        </p:attrNameLst>
                                      </p:cBhvr>
                                      <p:tavLst>
                                        <p:tav tm="0">
                                          <p:val>
                                            <p:strVal val="0"/>
                                          </p:val>
                                        </p:tav>
                                        <p:tav tm="100000">
                                          <p:val>
                                            <p:strVal val="#ppt_h"/>
                                          </p:val>
                                        </p:tav>
                                      </p:tavLst>
                                    </p:anim>
                                  </p:childTnLst>
                                </p:cTn>
                              </p:par>
                              <p:par>
                                <p:cTn id="37" presetID="23" presetClass="entr" presetSubtype="16" fill="hold" nodeType="withEffect">
                                  <p:stCondLst>
                                    <p:cond delay="0"/>
                                  </p:stCondLst>
                                  <p:childTnLst>
                                    <p:set>
                                      <p:cBhvr>
                                        <p:cTn id="38" dur="1" fill="hold">
                                          <p:stCondLst>
                                            <p:cond delay="0"/>
                                          </p:stCondLst>
                                        </p:cTn>
                                        <p:tgtEl>
                                          <p:spTgt spid="1236"/>
                                        </p:tgtEl>
                                        <p:attrNameLst>
                                          <p:attrName>style.visibility</p:attrName>
                                        </p:attrNameLst>
                                      </p:cBhvr>
                                      <p:to>
                                        <p:strVal val="visible"/>
                                      </p:to>
                                    </p:set>
                                    <p:anim calcmode="lin" valueType="num">
                                      <p:cBhvr additive="base">
                                        <p:cTn id="39" dur="500"/>
                                        <p:tgtEl>
                                          <p:spTgt spid="1236"/>
                                        </p:tgtEl>
                                        <p:attrNameLst>
                                          <p:attrName>ppt_w</p:attrName>
                                        </p:attrNameLst>
                                      </p:cBhvr>
                                      <p:tavLst>
                                        <p:tav tm="0">
                                          <p:val>
                                            <p:strVal val="0"/>
                                          </p:val>
                                        </p:tav>
                                        <p:tav tm="100000">
                                          <p:val>
                                            <p:strVal val="#ppt_w"/>
                                          </p:val>
                                        </p:tav>
                                      </p:tavLst>
                                    </p:anim>
                                    <p:anim calcmode="lin" valueType="num">
                                      <p:cBhvr additive="base">
                                        <p:cTn id="40" dur="500"/>
                                        <p:tgtEl>
                                          <p:spTgt spid="1236"/>
                                        </p:tgtEl>
                                        <p:attrNameLst>
                                          <p:attrName>ppt_h</p:attrName>
                                        </p:attrNameLst>
                                      </p:cBhvr>
                                      <p:tavLst>
                                        <p:tav tm="0">
                                          <p:val>
                                            <p:strVal val="0"/>
                                          </p:val>
                                        </p:tav>
                                        <p:tav tm="100000">
                                          <p:val>
                                            <p:strVal val="#ppt_h"/>
                                          </p:val>
                                        </p:tav>
                                      </p:tavLst>
                                    </p:anim>
                                  </p:childTnLst>
                                </p:cTn>
                              </p:par>
                              <p:par>
                                <p:cTn id="41" presetID="23" presetClass="entr" presetSubtype="16" fill="hold" nodeType="withEffect">
                                  <p:stCondLst>
                                    <p:cond delay="0"/>
                                  </p:stCondLst>
                                  <p:childTnLst>
                                    <p:set>
                                      <p:cBhvr>
                                        <p:cTn id="42" dur="1" fill="hold">
                                          <p:stCondLst>
                                            <p:cond delay="0"/>
                                          </p:stCondLst>
                                        </p:cTn>
                                        <p:tgtEl>
                                          <p:spTgt spid="1237"/>
                                        </p:tgtEl>
                                        <p:attrNameLst>
                                          <p:attrName>style.visibility</p:attrName>
                                        </p:attrNameLst>
                                      </p:cBhvr>
                                      <p:to>
                                        <p:strVal val="visible"/>
                                      </p:to>
                                    </p:set>
                                    <p:anim calcmode="lin" valueType="num">
                                      <p:cBhvr additive="base">
                                        <p:cTn id="43" dur="500"/>
                                        <p:tgtEl>
                                          <p:spTgt spid="1237"/>
                                        </p:tgtEl>
                                        <p:attrNameLst>
                                          <p:attrName>ppt_w</p:attrName>
                                        </p:attrNameLst>
                                      </p:cBhvr>
                                      <p:tavLst>
                                        <p:tav tm="0">
                                          <p:val>
                                            <p:strVal val="0"/>
                                          </p:val>
                                        </p:tav>
                                        <p:tav tm="100000">
                                          <p:val>
                                            <p:strVal val="#ppt_w"/>
                                          </p:val>
                                        </p:tav>
                                      </p:tavLst>
                                    </p:anim>
                                    <p:anim calcmode="lin" valueType="num">
                                      <p:cBhvr additive="base">
                                        <p:cTn id="44" dur="500"/>
                                        <p:tgtEl>
                                          <p:spTgt spid="1237"/>
                                        </p:tgtEl>
                                        <p:attrNameLst>
                                          <p:attrName>ppt_h</p:attrName>
                                        </p:attrNameLst>
                                      </p:cBhvr>
                                      <p:tavLst>
                                        <p:tav tm="0">
                                          <p:val>
                                            <p:strVal val="0"/>
                                          </p:val>
                                        </p:tav>
                                        <p:tav tm="100000">
                                          <p:val>
                                            <p:strVal val="#ppt_h"/>
                                          </p:val>
                                        </p:tav>
                                      </p:tavLst>
                                    </p:anim>
                                  </p:childTnLst>
                                </p:cTn>
                              </p:par>
                              <p:par>
                                <p:cTn id="45" presetID="23" presetClass="entr" presetSubtype="16" fill="hold" nodeType="withEffect">
                                  <p:stCondLst>
                                    <p:cond delay="0"/>
                                  </p:stCondLst>
                                  <p:childTnLst>
                                    <p:set>
                                      <p:cBhvr>
                                        <p:cTn id="46" dur="1" fill="hold">
                                          <p:stCondLst>
                                            <p:cond delay="0"/>
                                          </p:stCondLst>
                                        </p:cTn>
                                        <p:tgtEl>
                                          <p:spTgt spid="1238"/>
                                        </p:tgtEl>
                                        <p:attrNameLst>
                                          <p:attrName>style.visibility</p:attrName>
                                        </p:attrNameLst>
                                      </p:cBhvr>
                                      <p:to>
                                        <p:strVal val="visible"/>
                                      </p:to>
                                    </p:set>
                                    <p:anim calcmode="lin" valueType="num">
                                      <p:cBhvr additive="base">
                                        <p:cTn id="47" dur="500"/>
                                        <p:tgtEl>
                                          <p:spTgt spid="1238"/>
                                        </p:tgtEl>
                                        <p:attrNameLst>
                                          <p:attrName>ppt_w</p:attrName>
                                        </p:attrNameLst>
                                      </p:cBhvr>
                                      <p:tavLst>
                                        <p:tav tm="0">
                                          <p:val>
                                            <p:strVal val="0"/>
                                          </p:val>
                                        </p:tav>
                                        <p:tav tm="100000">
                                          <p:val>
                                            <p:strVal val="#ppt_w"/>
                                          </p:val>
                                        </p:tav>
                                      </p:tavLst>
                                    </p:anim>
                                    <p:anim calcmode="lin" valueType="num">
                                      <p:cBhvr additive="base">
                                        <p:cTn id="48" dur="500"/>
                                        <p:tgtEl>
                                          <p:spTgt spid="1238"/>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1239"/>
                                        </p:tgtEl>
                                        <p:attrNameLst>
                                          <p:attrName>style.visibility</p:attrName>
                                        </p:attrNameLst>
                                      </p:cBhvr>
                                      <p:to>
                                        <p:strVal val="visible"/>
                                      </p:to>
                                    </p:set>
                                    <p:anim calcmode="lin" valueType="num">
                                      <p:cBhvr additive="base">
                                        <p:cTn id="51" dur="500"/>
                                        <p:tgtEl>
                                          <p:spTgt spid="1239"/>
                                        </p:tgtEl>
                                        <p:attrNameLst>
                                          <p:attrName>ppt_w</p:attrName>
                                        </p:attrNameLst>
                                      </p:cBhvr>
                                      <p:tavLst>
                                        <p:tav tm="0">
                                          <p:val>
                                            <p:strVal val="0"/>
                                          </p:val>
                                        </p:tav>
                                        <p:tav tm="100000">
                                          <p:val>
                                            <p:strVal val="#ppt_w"/>
                                          </p:val>
                                        </p:tav>
                                      </p:tavLst>
                                    </p:anim>
                                    <p:anim calcmode="lin" valueType="num">
                                      <p:cBhvr additive="base">
                                        <p:cTn id="52" dur="500"/>
                                        <p:tgtEl>
                                          <p:spTgt spid="1239"/>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1240"/>
                                        </p:tgtEl>
                                        <p:attrNameLst>
                                          <p:attrName>style.visibility</p:attrName>
                                        </p:attrNameLst>
                                      </p:cBhvr>
                                      <p:to>
                                        <p:strVal val="visible"/>
                                      </p:to>
                                    </p:set>
                                    <p:anim calcmode="lin" valueType="num">
                                      <p:cBhvr additive="base">
                                        <p:cTn id="55" dur="500"/>
                                        <p:tgtEl>
                                          <p:spTgt spid="1240"/>
                                        </p:tgtEl>
                                        <p:attrNameLst>
                                          <p:attrName>ppt_w</p:attrName>
                                        </p:attrNameLst>
                                      </p:cBhvr>
                                      <p:tavLst>
                                        <p:tav tm="0">
                                          <p:val>
                                            <p:strVal val="0"/>
                                          </p:val>
                                        </p:tav>
                                        <p:tav tm="100000">
                                          <p:val>
                                            <p:strVal val="#ppt_w"/>
                                          </p:val>
                                        </p:tav>
                                      </p:tavLst>
                                    </p:anim>
                                    <p:anim calcmode="lin" valueType="num">
                                      <p:cBhvr additive="base">
                                        <p:cTn id="56" dur="500"/>
                                        <p:tgtEl>
                                          <p:spTgt spid="1240"/>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1241"/>
                                        </p:tgtEl>
                                        <p:attrNameLst>
                                          <p:attrName>style.visibility</p:attrName>
                                        </p:attrNameLst>
                                      </p:cBhvr>
                                      <p:to>
                                        <p:strVal val="visible"/>
                                      </p:to>
                                    </p:set>
                                    <p:anim calcmode="lin" valueType="num">
                                      <p:cBhvr additive="base">
                                        <p:cTn id="59" dur="500"/>
                                        <p:tgtEl>
                                          <p:spTgt spid="1241"/>
                                        </p:tgtEl>
                                        <p:attrNameLst>
                                          <p:attrName>ppt_w</p:attrName>
                                        </p:attrNameLst>
                                      </p:cBhvr>
                                      <p:tavLst>
                                        <p:tav tm="0">
                                          <p:val>
                                            <p:strVal val="0"/>
                                          </p:val>
                                        </p:tav>
                                        <p:tav tm="100000">
                                          <p:val>
                                            <p:strVal val="#ppt_w"/>
                                          </p:val>
                                        </p:tav>
                                      </p:tavLst>
                                    </p:anim>
                                    <p:anim calcmode="lin" valueType="num">
                                      <p:cBhvr additive="base">
                                        <p:cTn id="60" dur="500"/>
                                        <p:tgtEl>
                                          <p:spTgt spid="1241"/>
                                        </p:tgtEl>
                                        <p:attrNameLst>
                                          <p:attrName>ppt_h</p:attrName>
                                        </p:attrNameLst>
                                      </p:cBhvr>
                                      <p:tavLst>
                                        <p:tav tm="0">
                                          <p:val>
                                            <p:strVal val="0"/>
                                          </p:val>
                                        </p:tav>
                                        <p:tav tm="100000">
                                          <p:val>
                                            <p:strVal val="#ppt_h"/>
                                          </p:val>
                                        </p:tav>
                                      </p:tavLst>
                                    </p:anim>
                                  </p:childTnLst>
                                </p:cTn>
                              </p:par>
                              <p:par>
                                <p:cTn id="61" presetID="23" presetClass="entr" presetSubtype="16" fill="hold" nodeType="withEffect">
                                  <p:stCondLst>
                                    <p:cond delay="0"/>
                                  </p:stCondLst>
                                  <p:childTnLst>
                                    <p:set>
                                      <p:cBhvr>
                                        <p:cTn id="62" dur="1" fill="hold">
                                          <p:stCondLst>
                                            <p:cond delay="0"/>
                                          </p:stCondLst>
                                        </p:cTn>
                                        <p:tgtEl>
                                          <p:spTgt spid="1242"/>
                                        </p:tgtEl>
                                        <p:attrNameLst>
                                          <p:attrName>style.visibility</p:attrName>
                                        </p:attrNameLst>
                                      </p:cBhvr>
                                      <p:to>
                                        <p:strVal val="visible"/>
                                      </p:to>
                                    </p:set>
                                    <p:anim calcmode="lin" valueType="num">
                                      <p:cBhvr additive="base">
                                        <p:cTn id="63" dur="500"/>
                                        <p:tgtEl>
                                          <p:spTgt spid="1242"/>
                                        </p:tgtEl>
                                        <p:attrNameLst>
                                          <p:attrName>ppt_w</p:attrName>
                                        </p:attrNameLst>
                                      </p:cBhvr>
                                      <p:tavLst>
                                        <p:tav tm="0">
                                          <p:val>
                                            <p:strVal val="0"/>
                                          </p:val>
                                        </p:tav>
                                        <p:tav tm="100000">
                                          <p:val>
                                            <p:strVal val="#ppt_w"/>
                                          </p:val>
                                        </p:tav>
                                      </p:tavLst>
                                    </p:anim>
                                    <p:anim calcmode="lin" valueType="num">
                                      <p:cBhvr additive="base">
                                        <p:cTn id="64" dur="500"/>
                                        <p:tgtEl>
                                          <p:spTgt spid="1242"/>
                                        </p:tgtEl>
                                        <p:attrNameLst>
                                          <p:attrName>ppt_h</p:attrName>
                                        </p:attrNameLst>
                                      </p:cBhvr>
                                      <p:tavLst>
                                        <p:tav tm="0">
                                          <p:val>
                                            <p:strVal val="0"/>
                                          </p:val>
                                        </p:tav>
                                        <p:tav tm="100000">
                                          <p:val>
                                            <p:strVal val="#ppt_h"/>
                                          </p:val>
                                        </p:tav>
                                      </p:tavLst>
                                    </p:anim>
                                  </p:childTnLst>
                                </p:cTn>
                              </p:par>
                              <p:par>
                                <p:cTn id="65" presetID="23" presetClass="entr" presetSubtype="16" fill="hold" nodeType="withEffect">
                                  <p:stCondLst>
                                    <p:cond delay="0"/>
                                  </p:stCondLst>
                                  <p:childTnLst>
                                    <p:set>
                                      <p:cBhvr>
                                        <p:cTn id="66" dur="1" fill="hold">
                                          <p:stCondLst>
                                            <p:cond delay="0"/>
                                          </p:stCondLst>
                                        </p:cTn>
                                        <p:tgtEl>
                                          <p:spTgt spid="1243"/>
                                        </p:tgtEl>
                                        <p:attrNameLst>
                                          <p:attrName>style.visibility</p:attrName>
                                        </p:attrNameLst>
                                      </p:cBhvr>
                                      <p:to>
                                        <p:strVal val="visible"/>
                                      </p:to>
                                    </p:set>
                                    <p:anim calcmode="lin" valueType="num">
                                      <p:cBhvr additive="base">
                                        <p:cTn id="67" dur="500"/>
                                        <p:tgtEl>
                                          <p:spTgt spid="1243"/>
                                        </p:tgtEl>
                                        <p:attrNameLst>
                                          <p:attrName>ppt_w</p:attrName>
                                        </p:attrNameLst>
                                      </p:cBhvr>
                                      <p:tavLst>
                                        <p:tav tm="0">
                                          <p:val>
                                            <p:strVal val="0"/>
                                          </p:val>
                                        </p:tav>
                                        <p:tav tm="100000">
                                          <p:val>
                                            <p:strVal val="#ppt_w"/>
                                          </p:val>
                                        </p:tav>
                                      </p:tavLst>
                                    </p:anim>
                                    <p:anim calcmode="lin" valueType="num">
                                      <p:cBhvr additive="base">
                                        <p:cTn id="68" dur="500"/>
                                        <p:tgtEl>
                                          <p:spTgt spid="1243"/>
                                        </p:tgtEl>
                                        <p:attrNameLst>
                                          <p:attrName>ppt_h</p:attrName>
                                        </p:attrNameLst>
                                      </p:cBhvr>
                                      <p:tavLst>
                                        <p:tav tm="0">
                                          <p:val>
                                            <p:strVal val="0"/>
                                          </p:val>
                                        </p:tav>
                                        <p:tav tm="100000">
                                          <p:val>
                                            <p:strVal val="#ppt_h"/>
                                          </p:val>
                                        </p:tav>
                                      </p:tavLst>
                                    </p:anim>
                                  </p:childTnLst>
                                </p:cTn>
                              </p:par>
                              <p:par>
                                <p:cTn id="69" presetID="23" presetClass="entr" presetSubtype="16" fill="hold" nodeType="withEffect">
                                  <p:stCondLst>
                                    <p:cond delay="0"/>
                                  </p:stCondLst>
                                  <p:childTnLst>
                                    <p:set>
                                      <p:cBhvr>
                                        <p:cTn id="70" dur="1" fill="hold">
                                          <p:stCondLst>
                                            <p:cond delay="0"/>
                                          </p:stCondLst>
                                        </p:cTn>
                                        <p:tgtEl>
                                          <p:spTgt spid="1244"/>
                                        </p:tgtEl>
                                        <p:attrNameLst>
                                          <p:attrName>style.visibility</p:attrName>
                                        </p:attrNameLst>
                                      </p:cBhvr>
                                      <p:to>
                                        <p:strVal val="visible"/>
                                      </p:to>
                                    </p:set>
                                    <p:anim calcmode="lin" valueType="num">
                                      <p:cBhvr additive="base">
                                        <p:cTn id="71" dur="500"/>
                                        <p:tgtEl>
                                          <p:spTgt spid="1244"/>
                                        </p:tgtEl>
                                        <p:attrNameLst>
                                          <p:attrName>ppt_w</p:attrName>
                                        </p:attrNameLst>
                                      </p:cBhvr>
                                      <p:tavLst>
                                        <p:tav tm="0">
                                          <p:val>
                                            <p:strVal val="0"/>
                                          </p:val>
                                        </p:tav>
                                        <p:tav tm="100000">
                                          <p:val>
                                            <p:strVal val="#ppt_w"/>
                                          </p:val>
                                        </p:tav>
                                      </p:tavLst>
                                    </p:anim>
                                    <p:anim calcmode="lin" valueType="num">
                                      <p:cBhvr additive="base">
                                        <p:cTn id="72" dur="500"/>
                                        <p:tgtEl>
                                          <p:spTgt spid="1244"/>
                                        </p:tgtEl>
                                        <p:attrNameLst>
                                          <p:attrName>ppt_h</p:attrName>
                                        </p:attrNameLst>
                                      </p:cBhvr>
                                      <p:tavLst>
                                        <p:tav tm="0">
                                          <p:val>
                                            <p:strVal val="0"/>
                                          </p:val>
                                        </p:tav>
                                        <p:tav tm="100000">
                                          <p:val>
                                            <p:strVal val="#ppt_h"/>
                                          </p:val>
                                        </p:tav>
                                      </p:tavLst>
                                    </p:anim>
                                  </p:childTnLst>
                                </p:cTn>
                              </p:par>
                              <p:par>
                                <p:cTn id="73" presetID="23" presetClass="entr" presetSubtype="16" fill="hold" nodeType="withEffect">
                                  <p:stCondLst>
                                    <p:cond delay="0"/>
                                  </p:stCondLst>
                                  <p:childTnLst>
                                    <p:set>
                                      <p:cBhvr>
                                        <p:cTn id="74" dur="1" fill="hold">
                                          <p:stCondLst>
                                            <p:cond delay="0"/>
                                          </p:stCondLst>
                                        </p:cTn>
                                        <p:tgtEl>
                                          <p:spTgt spid="1245"/>
                                        </p:tgtEl>
                                        <p:attrNameLst>
                                          <p:attrName>style.visibility</p:attrName>
                                        </p:attrNameLst>
                                      </p:cBhvr>
                                      <p:to>
                                        <p:strVal val="visible"/>
                                      </p:to>
                                    </p:set>
                                    <p:anim calcmode="lin" valueType="num">
                                      <p:cBhvr additive="base">
                                        <p:cTn id="75" dur="500"/>
                                        <p:tgtEl>
                                          <p:spTgt spid="1245"/>
                                        </p:tgtEl>
                                        <p:attrNameLst>
                                          <p:attrName>ppt_w</p:attrName>
                                        </p:attrNameLst>
                                      </p:cBhvr>
                                      <p:tavLst>
                                        <p:tav tm="0">
                                          <p:val>
                                            <p:strVal val="0"/>
                                          </p:val>
                                        </p:tav>
                                        <p:tav tm="100000">
                                          <p:val>
                                            <p:strVal val="#ppt_w"/>
                                          </p:val>
                                        </p:tav>
                                      </p:tavLst>
                                    </p:anim>
                                    <p:anim calcmode="lin" valueType="num">
                                      <p:cBhvr additive="base">
                                        <p:cTn id="76" dur="500"/>
                                        <p:tgtEl>
                                          <p:spTgt spid="1245"/>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lank 2">
  <p:cSld name="Blank 2">
    <p:spTree>
      <p:nvGrpSpPr>
        <p:cNvPr id="1" name="Shape 1246"/>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Welcome Message">
  <p:cSld name="Welcome Message">
    <p:spTree>
      <p:nvGrpSpPr>
        <p:cNvPr id="1" name="Shape 1247"/>
        <p:cNvGrpSpPr/>
        <p:nvPr/>
      </p:nvGrpSpPr>
      <p:grpSpPr>
        <a:xfrm>
          <a:off x="0" y="0"/>
          <a:ext cx="0" cy="0"/>
          <a:chOff x="0" y="0"/>
          <a:chExt cx="0" cy="0"/>
        </a:xfrm>
      </p:grpSpPr>
      <p:sp>
        <p:nvSpPr>
          <p:cNvPr id="1248" name="Google Shape;1248;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9" name="Google Shape;1249;p57"/>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250" name="Google Shape;1250;p57"/>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grpSp>
        <p:nvGrpSpPr>
          <p:cNvPr id="1251" name="Google Shape;1251;p57"/>
          <p:cNvGrpSpPr/>
          <p:nvPr/>
        </p:nvGrpSpPr>
        <p:grpSpPr>
          <a:xfrm>
            <a:off x="338952" y="6409324"/>
            <a:ext cx="224082" cy="221156"/>
            <a:chOff x="4328868" y="5502988"/>
            <a:chExt cx="500307" cy="493774"/>
          </a:xfrm>
        </p:grpSpPr>
        <p:sp>
          <p:nvSpPr>
            <p:cNvPr id="1252" name="Google Shape;1252;p57">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253" name="Google Shape;1253;p57">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254" name="Google Shape;1254;p57"/>
          <p:cNvGrpSpPr/>
          <p:nvPr/>
        </p:nvGrpSpPr>
        <p:grpSpPr>
          <a:xfrm flipH="1">
            <a:off x="11637433" y="6409324"/>
            <a:ext cx="224082" cy="221156"/>
            <a:chOff x="4328868" y="5502988"/>
            <a:chExt cx="500307" cy="493774"/>
          </a:xfrm>
        </p:grpSpPr>
        <p:sp>
          <p:nvSpPr>
            <p:cNvPr id="1255" name="Google Shape;1255;p57">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256" name="Google Shape;1256;p57">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sp>
        <p:nvSpPr>
          <p:cNvPr id="1257" name="Google Shape;1257;p57"/>
          <p:cNvSpPr>
            <a:spLocks noGrp="1"/>
          </p:cNvSpPr>
          <p:nvPr>
            <p:ph type="pic" idx="2"/>
          </p:nvPr>
        </p:nvSpPr>
        <p:spPr>
          <a:xfrm>
            <a:off x="5106000" y="1124312"/>
            <a:ext cx="1980000" cy="1980000"/>
          </a:xfrm>
          <a:prstGeom prst="ellipse">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
        <p:nvSpPr>
          <p:cNvPr id="1258" name="Google Shape;1258;p57"/>
          <p:cNvSpPr txBox="1">
            <a:spLocks noGrp="1"/>
          </p:cNvSpPr>
          <p:nvPr>
            <p:ph type="body" idx="1"/>
          </p:nvPr>
        </p:nvSpPr>
        <p:spPr>
          <a:xfrm>
            <a:off x="2481263" y="4050168"/>
            <a:ext cx="7229475" cy="1744662"/>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Clr>
                <a:schemeClr val="dk1"/>
              </a:buClr>
              <a:buSzPts val="1600"/>
              <a:buChar char="•"/>
              <a:defRPr sz="16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259" name="Google Shape;1259;p57"/>
          <p:cNvGrpSpPr/>
          <p:nvPr/>
        </p:nvGrpSpPr>
        <p:grpSpPr>
          <a:xfrm>
            <a:off x="0" y="6824981"/>
            <a:ext cx="12192000" cy="45719"/>
            <a:chOff x="0" y="6756401"/>
            <a:chExt cx="12192000" cy="114300"/>
          </a:xfrm>
        </p:grpSpPr>
        <p:sp>
          <p:nvSpPr>
            <p:cNvPr id="1260" name="Google Shape;1260;p5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61" name="Google Shape;1261;p5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62" name="Google Shape;1262;p5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63" name="Google Shape;1263;p5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64" name="Google Shape;1264;p5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265" name="Google Shape;1265;p57"/>
          <p:cNvGrpSpPr/>
          <p:nvPr/>
        </p:nvGrpSpPr>
        <p:grpSpPr>
          <a:xfrm>
            <a:off x="0" y="0"/>
            <a:ext cx="12192000" cy="45719"/>
            <a:chOff x="0" y="6756401"/>
            <a:chExt cx="12192000" cy="114300"/>
          </a:xfrm>
        </p:grpSpPr>
        <p:sp>
          <p:nvSpPr>
            <p:cNvPr id="1266" name="Google Shape;1266;p5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67" name="Google Shape;1267;p5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68" name="Google Shape;1268;p5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69" name="Google Shape;1269;p5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70" name="Google Shape;1270;p5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57"/>
                                        </p:tgtEl>
                                        <p:attrNameLst>
                                          <p:attrName>style.visibility</p:attrName>
                                        </p:attrNameLst>
                                      </p:cBhvr>
                                      <p:to>
                                        <p:strVal val="visible"/>
                                      </p:to>
                                    </p:set>
                                    <p:animEffect transition="in" filter="fade">
                                      <p:cBhvr>
                                        <p:cTn id="7" dur="500"/>
                                        <p:tgtEl>
                                          <p:spTgt spid="1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271"/>
        <p:cNvGrpSpPr/>
        <p:nvPr/>
      </p:nvGrpSpPr>
      <p:grpSpPr>
        <a:xfrm>
          <a:off x="0" y="0"/>
          <a:ext cx="0" cy="0"/>
          <a:chOff x="0" y="0"/>
          <a:chExt cx="0" cy="0"/>
        </a:xfrm>
      </p:grpSpPr>
      <p:sp>
        <p:nvSpPr>
          <p:cNvPr id="1272" name="Google Shape;1272;p58"/>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273" name="Google Shape;1273;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4" name="Google Shape;1274;p58"/>
          <p:cNvSpPr txBox="1">
            <a:spLocks noGrp="1"/>
          </p:cNvSpPr>
          <p:nvPr>
            <p:ph type="sldNum" idx="12"/>
          </p:nvPr>
        </p:nvSpPr>
        <p:spPr>
          <a:xfrm>
            <a:off x="11382932"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grpSp>
        <p:nvGrpSpPr>
          <p:cNvPr id="1275" name="Google Shape;1275;p58"/>
          <p:cNvGrpSpPr/>
          <p:nvPr/>
        </p:nvGrpSpPr>
        <p:grpSpPr>
          <a:xfrm flipH="1">
            <a:off x="11637433" y="6409324"/>
            <a:ext cx="224082" cy="221156"/>
            <a:chOff x="4328868" y="5502988"/>
            <a:chExt cx="500307" cy="493774"/>
          </a:xfrm>
        </p:grpSpPr>
        <p:sp>
          <p:nvSpPr>
            <p:cNvPr id="1276" name="Google Shape;1276;p58">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277" name="Google Shape;1277;p58">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278" name="Google Shape;1278;p58"/>
          <p:cNvGrpSpPr/>
          <p:nvPr/>
        </p:nvGrpSpPr>
        <p:grpSpPr>
          <a:xfrm>
            <a:off x="0" y="6824981"/>
            <a:ext cx="12192000" cy="45719"/>
            <a:chOff x="0" y="6756401"/>
            <a:chExt cx="12192000" cy="114300"/>
          </a:xfrm>
        </p:grpSpPr>
        <p:sp>
          <p:nvSpPr>
            <p:cNvPr id="1279" name="Google Shape;1279;p5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80" name="Google Shape;1280;p5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81" name="Google Shape;1281;p5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82" name="Google Shape;1282;p5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83" name="Google Shape;1283;p5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284" name="Google Shape;1284;p58"/>
          <p:cNvGrpSpPr/>
          <p:nvPr/>
        </p:nvGrpSpPr>
        <p:grpSpPr>
          <a:xfrm>
            <a:off x="0" y="0"/>
            <a:ext cx="12192000" cy="45719"/>
            <a:chOff x="0" y="6756401"/>
            <a:chExt cx="12192000" cy="114300"/>
          </a:xfrm>
        </p:grpSpPr>
        <p:sp>
          <p:nvSpPr>
            <p:cNvPr id="1285" name="Google Shape;1285;p5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86" name="Google Shape;1286;p5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87" name="Google Shape;1287;p5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88" name="Google Shape;1288;p5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89" name="Google Shape;1289;p5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290" name="Google Shape;1290;p58"/>
          <p:cNvGrpSpPr/>
          <p:nvPr/>
        </p:nvGrpSpPr>
        <p:grpSpPr>
          <a:xfrm>
            <a:off x="338952" y="6409324"/>
            <a:ext cx="224082" cy="221156"/>
            <a:chOff x="4328868" y="5502988"/>
            <a:chExt cx="500307" cy="493774"/>
          </a:xfrm>
        </p:grpSpPr>
        <p:sp>
          <p:nvSpPr>
            <p:cNvPr id="1291" name="Google Shape;1291;p58">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292" name="Google Shape;1292;p58">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Phone with hand mockup">
  <p:cSld name="Phone with hand mockup">
    <p:spTree>
      <p:nvGrpSpPr>
        <p:cNvPr id="1" name="Shape 1293"/>
        <p:cNvGrpSpPr/>
        <p:nvPr/>
      </p:nvGrpSpPr>
      <p:grpSpPr>
        <a:xfrm>
          <a:off x="0" y="0"/>
          <a:ext cx="0" cy="0"/>
          <a:chOff x="0" y="0"/>
          <a:chExt cx="0" cy="0"/>
        </a:xfrm>
      </p:grpSpPr>
      <p:sp>
        <p:nvSpPr>
          <p:cNvPr id="1294" name="Google Shape;1294;p59"/>
          <p:cNvSpPr>
            <a:spLocks noGrp="1"/>
          </p:cNvSpPr>
          <p:nvPr>
            <p:ph type="pic" idx="2"/>
          </p:nvPr>
        </p:nvSpPr>
        <p:spPr>
          <a:xfrm>
            <a:off x="0" y="46038"/>
            <a:ext cx="5362575" cy="6778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95" name="Google Shape;1295;p59"/>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296" name="Google Shape;1296;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7" name="Google Shape;1297;p59"/>
          <p:cNvSpPr txBox="1">
            <a:spLocks noGrp="1"/>
          </p:cNvSpPr>
          <p:nvPr>
            <p:ph type="sldNum" idx="12"/>
          </p:nvPr>
        </p:nvSpPr>
        <p:spPr>
          <a:xfrm>
            <a:off x="11382932"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grpSp>
        <p:nvGrpSpPr>
          <p:cNvPr id="1298" name="Google Shape;1298;p59"/>
          <p:cNvGrpSpPr/>
          <p:nvPr/>
        </p:nvGrpSpPr>
        <p:grpSpPr>
          <a:xfrm flipH="1">
            <a:off x="11637433" y="6409324"/>
            <a:ext cx="224082" cy="221156"/>
            <a:chOff x="4328868" y="5502988"/>
            <a:chExt cx="500307" cy="493774"/>
          </a:xfrm>
        </p:grpSpPr>
        <p:sp>
          <p:nvSpPr>
            <p:cNvPr id="1299" name="Google Shape;1299;p59">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300" name="Google Shape;1300;p59">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301" name="Google Shape;1301;p59"/>
          <p:cNvGrpSpPr/>
          <p:nvPr/>
        </p:nvGrpSpPr>
        <p:grpSpPr>
          <a:xfrm>
            <a:off x="0" y="6824981"/>
            <a:ext cx="12192000" cy="45719"/>
            <a:chOff x="0" y="6756401"/>
            <a:chExt cx="12192000" cy="114300"/>
          </a:xfrm>
        </p:grpSpPr>
        <p:sp>
          <p:nvSpPr>
            <p:cNvPr id="1302" name="Google Shape;1302;p5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03" name="Google Shape;1303;p5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04" name="Google Shape;1304;p5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05" name="Google Shape;1305;p5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06" name="Google Shape;1306;p5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307" name="Google Shape;1307;p59"/>
          <p:cNvGrpSpPr/>
          <p:nvPr/>
        </p:nvGrpSpPr>
        <p:grpSpPr>
          <a:xfrm>
            <a:off x="0" y="0"/>
            <a:ext cx="12192000" cy="45719"/>
            <a:chOff x="0" y="6756401"/>
            <a:chExt cx="12192000" cy="114300"/>
          </a:xfrm>
        </p:grpSpPr>
        <p:sp>
          <p:nvSpPr>
            <p:cNvPr id="1308" name="Google Shape;1308;p5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09" name="Google Shape;1309;p5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10" name="Google Shape;1310;p5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11" name="Google Shape;1311;p5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12" name="Google Shape;1312;p5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313" name="Google Shape;1313;p59"/>
          <p:cNvSpPr>
            <a:spLocks noGrp="1"/>
          </p:cNvSpPr>
          <p:nvPr>
            <p:ph type="pic" idx="3"/>
          </p:nvPr>
        </p:nvSpPr>
        <p:spPr>
          <a:xfrm>
            <a:off x="1076325" y="2143125"/>
            <a:ext cx="1828800" cy="32766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94"/>
                                        </p:tgtEl>
                                        <p:attrNameLst>
                                          <p:attrName>style.visibility</p:attrName>
                                        </p:attrNameLst>
                                      </p:cBhvr>
                                      <p:to>
                                        <p:strVal val="visible"/>
                                      </p:to>
                                    </p:set>
                                    <p:animEffect transition="in" filter="fade">
                                      <p:cBhvr>
                                        <p:cTn id="7" dur="500"/>
                                        <p:tgtEl>
                                          <p:spTgt spid="1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Web Mockup">
  <p:cSld name="Web Mockup">
    <p:spTree>
      <p:nvGrpSpPr>
        <p:cNvPr id="1" name="Shape 1314"/>
        <p:cNvGrpSpPr/>
        <p:nvPr/>
      </p:nvGrpSpPr>
      <p:grpSpPr>
        <a:xfrm>
          <a:off x="0" y="0"/>
          <a:ext cx="0" cy="0"/>
          <a:chOff x="0" y="0"/>
          <a:chExt cx="0" cy="0"/>
        </a:xfrm>
      </p:grpSpPr>
      <p:sp>
        <p:nvSpPr>
          <p:cNvPr id="1315" name="Google Shape;1315;p60"/>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316" name="Google Shape;1316;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7" name="Google Shape;1317;p60"/>
          <p:cNvSpPr txBox="1">
            <a:spLocks noGrp="1"/>
          </p:cNvSpPr>
          <p:nvPr>
            <p:ph type="sldNum" idx="12"/>
          </p:nvPr>
        </p:nvSpPr>
        <p:spPr>
          <a:xfrm>
            <a:off x="11382932"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grpSp>
        <p:nvGrpSpPr>
          <p:cNvPr id="1318" name="Google Shape;1318;p60"/>
          <p:cNvGrpSpPr/>
          <p:nvPr/>
        </p:nvGrpSpPr>
        <p:grpSpPr>
          <a:xfrm flipH="1">
            <a:off x="11637433" y="6409324"/>
            <a:ext cx="224082" cy="221156"/>
            <a:chOff x="4328868" y="5502988"/>
            <a:chExt cx="500307" cy="493774"/>
          </a:xfrm>
        </p:grpSpPr>
        <p:sp>
          <p:nvSpPr>
            <p:cNvPr id="1319" name="Google Shape;1319;p60">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320" name="Google Shape;1320;p60">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321" name="Google Shape;1321;p60"/>
          <p:cNvGrpSpPr/>
          <p:nvPr/>
        </p:nvGrpSpPr>
        <p:grpSpPr>
          <a:xfrm>
            <a:off x="0" y="6824981"/>
            <a:ext cx="12192000" cy="45719"/>
            <a:chOff x="0" y="6756401"/>
            <a:chExt cx="12192000" cy="114300"/>
          </a:xfrm>
        </p:grpSpPr>
        <p:sp>
          <p:nvSpPr>
            <p:cNvPr id="1322" name="Google Shape;1322;p6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23" name="Google Shape;1323;p6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24" name="Google Shape;1324;p6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25" name="Google Shape;1325;p6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26" name="Google Shape;1326;p6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327" name="Google Shape;1327;p60"/>
          <p:cNvGrpSpPr/>
          <p:nvPr/>
        </p:nvGrpSpPr>
        <p:grpSpPr>
          <a:xfrm>
            <a:off x="0" y="0"/>
            <a:ext cx="12192000" cy="45719"/>
            <a:chOff x="0" y="6756401"/>
            <a:chExt cx="12192000" cy="114300"/>
          </a:xfrm>
        </p:grpSpPr>
        <p:sp>
          <p:nvSpPr>
            <p:cNvPr id="1328" name="Google Shape;1328;p6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29" name="Google Shape;1329;p6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30" name="Google Shape;1330;p6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31" name="Google Shape;1331;p6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32" name="Google Shape;1332;p6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333" name="Google Shape;1333;p60"/>
          <p:cNvSpPr>
            <a:spLocks noGrp="1"/>
          </p:cNvSpPr>
          <p:nvPr>
            <p:ph type="pic" idx="2"/>
          </p:nvPr>
        </p:nvSpPr>
        <p:spPr>
          <a:xfrm>
            <a:off x="554567" y="1987551"/>
            <a:ext cx="5417608" cy="407035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334" name="Google Shape;1334;p60"/>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35" name="Google Shape;1335;p60"/>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336" name="Google Shape;1336;p60"/>
          <p:cNvGrpSpPr/>
          <p:nvPr/>
        </p:nvGrpSpPr>
        <p:grpSpPr>
          <a:xfrm>
            <a:off x="338952" y="6409324"/>
            <a:ext cx="224082" cy="221156"/>
            <a:chOff x="4328868" y="5502988"/>
            <a:chExt cx="500307" cy="493774"/>
          </a:xfrm>
        </p:grpSpPr>
        <p:sp>
          <p:nvSpPr>
            <p:cNvPr id="1337" name="Google Shape;1337;p60">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338" name="Google Shape;1338;p60">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34"/>
                                        </p:tgtEl>
                                        <p:attrNameLst>
                                          <p:attrName>style.visibility</p:attrName>
                                        </p:attrNameLst>
                                      </p:cBhvr>
                                      <p:to>
                                        <p:strVal val="visible"/>
                                      </p:to>
                                    </p:set>
                                    <p:animEffect transition="in" filter="fade">
                                      <p:cBhvr>
                                        <p:cTn id="7" dur="500"/>
                                        <p:tgtEl>
                                          <p:spTgt spid="133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35">
                                            <p:txEl>
                                              <p:pRg st="0" end="0"/>
                                            </p:txEl>
                                          </p:spTgt>
                                        </p:tgtEl>
                                        <p:attrNameLst>
                                          <p:attrName>style.visibility</p:attrName>
                                        </p:attrNameLst>
                                      </p:cBhvr>
                                      <p:to>
                                        <p:strVal val="visible"/>
                                      </p:to>
                                    </p:set>
                                    <p:animEffect transition="in" filter="fade">
                                      <p:cBhvr>
                                        <p:cTn id="11" dur="500"/>
                                        <p:tgtEl>
                                          <p:spTgt spid="1335">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35">
                                            <p:txEl>
                                              <p:pRg st="1" end="1"/>
                                            </p:txEl>
                                          </p:spTgt>
                                        </p:tgtEl>
                                        <p:attrNameLst>
                                          <p:attrName>style.visibility</p:attrName>
                                        </p:attrNameLst>
                                      </p:cBhvr>
                                      <p:to>
                                        <p:strVal val="visible"/>
                                      </p:to>
                                    </p:set>
                                    <p:animEffect transition="in" filter="fade">
                                      <p:cBhvr>
                                        <p:cTn id="15" dur="500"/>
                                        <p:tgtEl>
                                          <p:spTgt spid="1335">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335">
                                            <p:txEl>
                                              <p:pRg st="2" end="2"/>
                                            </p:txEl>
                                          </p:spTgt>
                                        </p:tgtEl>
                                        <p:attrNameLst>
                                          <p:attrName>style.visibility</p:attrName>
                                        </p:attrNameLst>
                                      </p:cBhvr>
                                      <p:to>
                                        <p:strVal val="visible"/>
                                      </p:to>
                                    </p:set>
                                    <p:animEffect transition="in" filter="fade">
                                      <p:cBhvr>
                                        <p:cTn id="19" dur="500"/>
                                        <p:tgtEl>
                                          <p:spTgt spid="1335">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335">
                                            <p:txEl>
                                              <p:pRg st="3" end="3"/>
                                            </p:txEl>
                                          </p:spTgt>
                                        </p:tgtEl>
                                        <p:attrNameLst>
                                          <p:attrName>style.visibility</p:attrName>
                                        </p:attrNameLst>
                                      </p:cBhvr>
                                      <p:to>
                                        <p:strVal val="visible"/>
                                      </p:to>
                                    </p:set>
                                    <p:animEffect transition="in" filter="fade">
                                      <p:cBhvr>
                                        <p:cTn id="23" dur="500"/>
                                        <p:tgtEl>
                                          <p:spTgt spid="1335">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335">
                                            <p:txEl>
                                              <p:pRg st="4" end="4"/>
                                            </p:txEl>
                                          </p:spTgt>
                                        </p:tgtEl>
                                        <p:attrNameLst>
                                          <p:attrName>style.visibility</p:attrName>
                                        </p:attrNameLst>
                                      </p:cBhvr>
                                      <p:to>
                                        <p:strVal val="visible"/>
                                      </p:to>
                                    </p:set>
                                    <p:animEffect transition="in" filter="fade">
                                      <p:cBhvr>
                                        <p:cTn id="27" dur="500"/>
                                        <p:tgtEl>
                                          <p:spTgt spid="1335">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335">
                                            <p:txEl>
                                              <p:pRg st="5" end="5"/>
                                            </p:txEl>
                                          </p:spTgt>
                                        </p:tgtEl>
                                        <p:attrNameLst>
                                          <p:attrName>style.visibility</p:attrName>
                                        </p:attrNameLst>
                                      </p:cBhvr>
                                      <p:to>
                                        <p:strVal val="visible"/>
                                      </p:to>
                                    </p:set>
                                    <p:animEffect transition="in" filter="fade">
                                      <p:cBhvr>
                                        <p:cTn id="31" dur="500"/>
                                        <p:tgtEl>
                                          <p:spTgt spid="1335">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335">
                                            <p:txEl>
                                              <p:pRg st="6" end="6"/>
                                            </p:txEl>
                                          </p:spTgt>
                                        </p:tgtEl>
                                        <p:attrNameLst>
                                          <p:attrName>style.visibility</p:attrName>
                                        </p:attrNameLst>
                                      </p:cBhvr>
                                      <p:to>
                                        <p:strVal val="visible"/>
                                      </p:to>
                                    </p:set>
                                    <p:animEffect transition="in" filter="fade">
                                      <p:cBhvr>
                                        <p:cTn id="35" dur="500"/>
                                        <p:tgtEl>
                                          <p:spTgt spid="1335">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335">
                                            <p:txEl>
                                              <p:pRg st="7" end="7"/>
                                            </p:txEl>
                                          </p:spTgt>
                                        </p:tgtEl>
                                        <p:attrNameLst>
                                          <p:attrName>style.visibility</p:attrName>
                                        </p:attrNameLst>
                                      </p:cBhvr>
                                      <p:to>
                                        <p:strVal val="visible"/>
                                      </p:to>
                                    </p:set>
                                    <p:animEffect transition="in" filter="fade">
                                      <p:cBhvr>
                                        <p:cTn id="39" dur="500"/>
                                        <p:tgtEl>
                                          <p:spTgt spid="1335">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335">
                                            <p:txEl>
                                              <p:pRg st="8" end="8"/>
                                            </p:txEl>
                                          </p:spTgt>
                                        </p:tgtEl>
                                        <p:attrNameLst>
                                          <p:attrName>style.visibility</p:attrName>
                                        </p:attrNameLst>
                                      </p:cBhvr>
                                      <p:to>
                                        <p:strVal val="visible"/>
                                      </p:to>
                                    </p:set>
                                    <p:animEffect transition="in" filter="fade">
                                      <p:cBhvr>
                                        <p:cTn id="43" dur="500"/>
                                        <p:tgtEl>
                                          <p:spTgt spid="13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ablet with hand mockup">
  <p:cSld name="Tablet with hand mockup">
    <p:spTree>
      <p:nvGrpSpPr>
        <p:cNvPr id="1" name="Shape 1339"/>
        <p:cNvGrpSpPr/>
        <p:nvPr/>
      </p:nvGrpSpPr>
      <p:grpSpPr>
        <a:xfrm>
          <a:off x="0" y="0"/>
          <a:ext cx="0" cy="0"/>
          <a:chOff x="0" y="0"/>
          <a:chExt cx="0" cy="0"/>
        </a:xfrm>
      </p:grpSpPr>
      <p:sp>
        <p:nvSpPr>
          <p:cNvPr id="1340" name="Google Shape;1340;p61"/>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341" name="Google Shape;1341;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2" name="Google Shape;1342;p61"/>
          <p:cNvSpPr txBox="1">
            <a:spLocks noGrp="1"/>
          </p:cNvSpPr>
          <p:nvPr>
            <p:ph type="sldNum" idx="12"/>
          </p:nvPr>
        </p:nvSpPr>
        <p:spPr>
          <a:xfrm>
            <a:off x="11382932"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grpSp>
        <p:nvGrpSpPr>
          <p:cNvPr id="1343" name="Google Shape;1343;p61"/>
          <p:cNvGrpSpPr/>
          <p:nvPr/>
        </p:nvGrpSpPr>
        <p:grpSpPr>
          <a:xfrm flipH="1">
            <a:off x="11637433" y="6409324"/>
            <a:ext cx="224082" cy="221156"/>
            <a:chOff x="4328868" y="5502988"/>
            <a:chExt cx="500307" cy="493774"/>
          </a:xfrm>
        </p:grpSpPr>
        <p:sp>
          <p:nvSpPr>
            <p:cNvPr id="1344" name="Google Shape;1344;p61">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345" name="Google Shape;1345;p61">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346" name="Google Shape;1346;p61"/>
          <p:cNvGrpSpPr/>
          <p:nvPr/>
        </p:nvGrpSpPr>
        <p:grpSpPr>
          <a:xfrm>
            <a:off x="0" y="6824981"/>
            <a:ext cx="12192000" cy="45719"/>
            <a:chOff x="0" y="6756401"/>
            <a:chExt cx="12192000" cy="114300"/>
          </a:xfrm>
        </p:grpSpPr>
        <p:sp>
          <p:nvSpPr>
            <p:cNvPr id="1347" name="Google Shape;1347;p6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48" name="Google Shape;1348;p6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49" name="Google Shape;1349;p6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50" name="Google Shape;1350;p6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51" name="Google Shape;1351;p6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352" name="Google Shape;1352;p61"/>
          <p:cNvGrpSpPr/>
          <p:nvPr/>
        </p:nvGrpSpPr>
        <p:grpSpPr>
          <a:xfrm>
            <a:off x="0" y="0"/>
            <a:ext cx="12192000" cy="45719"/>
            <a:chOff x="0" y="6756401"/>
            <a:chExt cx="12192000" cy="114300"/>
          </a:xfrm>
        </p:grpSpPr>
        <p:sp>
          <p:nvSpPr>
            <p:cNvPr id="1353" name="Google Shape;1353;p6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54" name="Google Shape;1354;p6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55" name="Google Shape;1355;p6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56" name="Google Shape;1356;p6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57" name="Google Shape;1357;p6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358" name="Google Shape;1358;p61"/>
          <p:cNvSpPr>
            <a:spLocks noGrp="1"/>
          </p:cNvSpPr>
          <p:nvPr>
            <p:ph type="pic" idx="2"/>
          </p:nvPr>
        </p:nvSpPr>
        <p:spPr>
          <a:xfrm>
            <a:off x="1676400" y="1409700"/>
            <a:ext cx="3178175" cy="42291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grpSp>
        <p:nvGrpSpPr>
          <p:cNvPr id="1359" name="Google Shape;1359;p61"/>
          <p:cNvGrpSpPr/>
          <p:nvPr/>
        </p:nvGrpSpPr>
        <p:grpSpPr>
          <a:xfrm>
            <a:off x="338952" y="6409324"/>
            <a:ext cx="224082" cy="221156"/>
            <a:chOff x="4328868" y="5502988"/>
            <a:chExt cx="500307" cy="493774"/>
          </a:xfrm>
        </p:grpSpPr>
        <p:sp>
          <p:nvSpPr>
            <p:cNvPr id="1360" name="Google Shape;1360;p61">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361" name="Google Shape;1361;p61">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act Us">
  <p:cSld name="Contact Us">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36" name="Google Shape;136;p17"/>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37" name="Google Shape;137;p17"/>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38" name="Google Shape;138;p17"/>
          <p:cNvGrpSpPr/>
          <p:nvPr/>
        </p:nvGrpSpPr>
        <p:grpSpPr>
          <a:xfrm>
            <a:off x="338952" y="6409324"/>
            <a:ext cx="224082" cy="221156"/>
            <a:chOff x="4328868" y="5502988"/>
            <a:chExt cx="500307" cy="493774"/>
          </a:xfrm>
        </p:grpSpPr>
        <p:sp>
          <p:nvSpPr>
            <p:cNvPr id="139" name="Google Shape;139;p17">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0" name="Google Shape;140;p17">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1" name="Google Shape;141;p17"/>
          <p:cNvGrpSpPr/>
          <p:nvPr/>
        </p:nvGrpSpPr>
        <p:grpSpPr>
          <a:xfrm flipH="1">
            <a:off x="11637433" y="6409324"/>
            <a:ext cx="224082" cy="221156"/>
            <a:chOff x="4328868" y="5502988"/>
            <a:chExt cx="500307" cy="493774"/>
          </a:xfrm>
        </p:grpSpPr>
        <p:sp>
          <p:nvSpPr>
            <p:cNvPr id="142" name="Google Shape;142;p17">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3" name="Google Shape;143;p17">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4" name="Google Shape;144;p17"/>
          <p:cNvGrpSpPr/>
          <p:nvPr/>
        </p:nvGrpSpPr>
        <p:grpSpPr>
          <a:xfrm>
            <a:off x="0" y="6824981"/>
            <a:ext cx="12192000" cy="45719"/>
            <a:chOff x="0" y="6756401"/>
            <a:chExt cx="12192000" cy="114300"/>
          </a:xfrm>
        </p:grpSpPr>
        <p:sp>
          <p:nvSpPr>
            <p:cNvPr id="145" name="Google Shape;145;p1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6" name="Google Shape;146;p1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7" name="Google Shape;147;p1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8" name="Google Shape;148;p1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9" name="Google Shape;149;p1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50" name="Google Shape;150;p17"/>
          <p:cNvGrpSpPr/>
          <p:nvPr/>
        </p:nvGrpSpPr>
        <p:grpSpPr>
          <a:xfrm>
            <a:off x="0" y="0"/>
            <a:ext cx="12192000" cy="45719"/>
            <a:chOff x="0" y="6756401"/>
            <a:chExt cx="12192000" cy="114300"/>
          </a:xfrm>
        </p:grpSpPr>
        <p:sp>
          <p:nvSpPr>
            <p:cNvPr id="151" name="Google Shape;151;p1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2" name="Google Shape;152;p1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3" name="Google Shape;153;p1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4" name="Google Shape;154;p1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5" name="Google Shape;155;p1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56" name="Google Shape;156;p17"/>
          <p:cNvSpPr>
            <a:spLocks noGrp="1"/>
          </p:cNvSpPr>
          <p:nvPr>
            <p:ph type="pic" idx="2"/>
          </p:nvPr>
        </p:nvSpPr>
        <p:spPr>
          <a:xfrm>
            <a:off x="0" y="2565100"/>
            <a:ext cx="7556500" cy="3175299"/>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fade">
                                      <p:cBhvr>
                                        <p:cTn id="7" dur="500"/>
                                        <p:tgtEl>
                                          <p:spTgt spid="13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7">
                                            <p:txEl>
                                              <p:pRg st="0" end="0"/>
                                            </p:txEl>
                                          </p:spTgt>
                                        </p:tgtEl>
                                        <p:attrNameLst>
                                          <p:attrName>style.visibility</p:attrName>
                                        </p:attrNameLst>
                                      </p:cBhvr>
                                      <p:to>
                                        <p:strVal val="visible"/>
                                      </p:to>
                                    </p:set>
                                    <p:animEffect transition="in" filter="fade">
                                      <p:cBhvr>
                                        <p:cTn id="11" dur="500"/>
                                        <p:tgtEl>
                                          <p:spTgt spid="13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7">
                                            <p:txEl>
                                              <p:pRg st="1" end="1"/>
                                            </p:txEl>
                                          </p:spTgt>
                                        </p:tgtEl>
                                        <p:attrNameLst>
                                          <p:attrName>style.visibility</p:attrName>
                                        </p:attrNameLst>
                                      </p:cBhvr>
                                      <p:to>
                                        <p:strVal val="visible"/>
                                      </p:to>
                                    </p:set>
                                    <p:animEffect transition="in" filter="fade">
                                      <p:cBhvr>
                                        <p:cTn id="15" dur="500"/>
                                        <p:tgtEl>
                                          <p:spTgt spid="137">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37">
                                            <p:txEl>
                                              <p:pRg st="2" end="2"/>
                                            </p:txEl>
                                          </p:spTgt>
                                        </p:tgtEl>
                                        <p:attrNameLst>
                                          <p:attrName>style.visibility</p:attrName>
                                        </p:attrNameLst>
                                      </p:cBhvr>
                                      <p:to>
                                        <p:strVal val="visible"/>
                                      </p:to>
                                    </p:set>
                                    <p:animEffect transition="in" filter="fade">
                                      <p:cBhvr>
                                        <p:cTn id="19" dur="500"/>
                                        <p:tgtEl>
                                          <p:spTgt spid="137">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37">
                                            <p:txEl>
                                              <p:pRg st="3" end="3"/>
                                            </p:txEl>
                                          </p:spTgt>
                                        </p:tgtEl>
                                        <p:attrNameLst>
                                          <p:attrName>style.visibility</p:attrName>
                                        </p:attrNameLst>
                                      </p:cBhvr>
                                      <p:to>
                                        <p:strVal val="visible"/>
                                      </p:to>
                                    </p:set>
                                    <p:animEffect transition="in" filter="fade">
                                      <p:cBhvr>
                                        <p:cTn id="23" dur="500"/>
                                        <p:tgtEl>
                                          <p:spTgt spid="137">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37">
                                            <p:txEl>
                                              <p:pRg st="4" end="4"/>
                                            </p:txEl>
                                          </p:spTgt>
                                        </p:tgtEl>
                                        <p:attrNameLst>
                                          <p:attrName>style.visibility</p:attrName>
                                        </p:attrNameLst>
                                      </p:cBhvr>
                                      <p:to>
                                        <p:strVal val="visible"/>
                                      </p:to>
                                    </p:set>
                                    <p:animEffect transition="in" filter="fade">
                                      <p:cBhvr>
                                        <p:cTn id="27" dur="500"/>
                                        <p:tgtEl>
                                          <p:spTgt spid="137">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37">
                                            <p:txEl>
                                              <p:pRg st="5" end="5"/>
                                            </p:txEl>
                                          </p:spTgt>
                                        </p:tgtEl>
                                        <p:attrNameLst>
                                          <p:attrName>style.visibility</p:attrName>
                                        </p:attrNameLst>
                                      </p:cBhvr>
                                      <p:to>
                                        <p:strVal val="visible"/>
                                      </p:to>
                                    </p:set>
                                    <p:animEffect transition="in" filter="fade">
                                      <p:cBhvr>
                                        <p:cTn id="31" dur="500"/>
                                        <p:tgtEl>
                                          <p:spTgt spid="137">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37">
                                            <p:txEl>
                                              <p:pRg st="6" end="6"/>
                                            </p:txEl>
                                          </p:spTgt>
                                        </p:tgtEl>
                                        <p:attrNameLst>
                                          <p:attrName>style.visibility</p:attrName>
                                        </p:attrNameLst>
                                      </p:cBhvr>
                                      <p:to>
                                        <p:strVal val="visible"/>
                                      </p:to>
                                    </p:set>
                                    <p:animEffect transition="in" filter="fade">
                                      <p:cBhvr>
                                        <p:cTn id="35" dur="500"/>
                                        <p:tgtEl>
                                          <p:spTgt spid="137">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37">
                                            <p:txEl>
                                              <p:pRg st="7" end="7"/>
                                            </p:txEl>
                                          </p:spTgt>
                                        </p:tgtEl>
                                        <p:attrNameLst>
                                          <p:attrName>style.visibility</p:attrName>
                                        </p:attrNameLst>
                                      </p:cBhvr>
                                      <p:to>
                                        <p:strVal val="visible"/>
                                      </p:to>
                                    </p:set>
                                    <p:animEffect transition="in" filter="fade">
                                      <p:cBhvr>
                                        <p:cTn id="39" dur="500"/>
                                        <p:tgtEl>
                                          <p:spTgt spid="137">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37">
                                            <p:txEl>
                                              <p:pRg st="8" end="8"/>
                                            </p:txEl>
                                          </p:spTgt>
                                        </p:tgtEl>
                                        <p:attrNameLst>
                                          <p:attrName>style.visibility</p:attrName>
                                        </p:attrNameLst>
                                      </p:cBhvr>
                                      <p:to>
                                        <p:strVal val="visible"/>
                                      </p:to>
                                    </p:set>
                                    <p:animEffect transition="in" filter="fade">
                                      <p:cBhvr>
                                        <p:cTn id="43" dur="500"/>
                                        <p:tgtEl>
                                          <p:spTgt spid="137">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56"/>
                                        </p:tgtEl>
                                        <p:attrNameLst>
                                          <p:attrName>style.visibility</p:attrName>
                                        </p:attrNameLst>
                                      </p:cBhvr>
                                      <p:to>
                                        <p:strVal val="visible"/>
                                      </p:to>
                                    </p:set>
                                    <p:animEffect transition="in" filter="fade">
                                      <p:cBhvr>
                                        <p:cTn id="47"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Phone mockup with hand">
  <p:cSld name="Phone mockup with hand">
    <p:spTree>
      <p:nvGrpSpPr>
        <p:cNvPr id="1" name="Shape 1362"/>
        <p:cNvGrpSpPr/>
        <p:nvPr/>
      </p:nvGrpSpPr>
      <p:grpSpPr>
        <a:xfrm>
          <a:off x="0" y="0"/>
          <a:ext cx="0" cy="0"/>
          <a:chOff x="0" y="0"/>
          <a:chExt cx="0" cy="0"/>
        </a:xfrm>
      </p:grpSpPr>
      <p:sp>
        <p:nvSpPr>
          <p:cNvPr id="1363" name="Google Shape;1363;p62"/>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364" name="Google Shape;1364;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5" name="Google Shape;1365;p62"/>
          <p:cNvSpPr txBox="1">
            <a:spLocks noGrp="1"/>
          </p:cNvSpPr>
          <p:nvPr>
            <p:ph type="sldNum" idx="12"/>
          </p:nvPr>
        </p:nvSpPr>
        <p:spPr>
          <a:xfrm>
            <a:off x="11382932"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grpSp>
        <p:nvGrpSpPr>
          <p:cNvPr id="1366" name="Google Shape;1366;p62"/>
          <p:cNvGrpSpPr/>
          <p:nvPr/>
        </p:nvGrpSpPr>
        <p:grpSpPr>
          <a:xfrm flipH="1">
            <a:off x="11637433" y="6409324"/>
            <a:ext cx="224082" cy="221156"/>
            <a:chOff x="4328868" y="5502988"/>
            <a:chExt cx="500307" cy="493774"/>
          </a:xfrm>
        </p:grpSpPr>
        <p:sp>
          <p:nvSpPr>
            <p:cNvPr id="1367" name="Google Shape;1367;p62">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368" name="Google Shape;1368;p62">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369" name="Google Shape;1369;p62"/>
          <p:cNvGrpSpPr/>
          <p:nvPr/>
        </p:nvGrpSpPr>
        <p:grpSpPr>
          <a:xfrm>
            <a:off x="0" y="6824981"/>
            <a:ext cx="12192000" cy="45719"/>
            <a:chOff x="0" y="6756401"/>
            <a:chExt cx="12192000" cy="114300"/>
          </a:xfrm>
        </p:grpSpPr>
        <p:sp>
          <p:nvSpPr>
            <p:cNvPr id="1370" name="Google Shape;1370;p6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71" name="Google Shape;1371;p6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72" name="Google Shape;1372;p6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73" name="Google Shape;1373;p6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74" name="Google Shape;1374;p6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375" name="Google Shape;1375;p62"/>
          <p:cNvGrpSpPr/>
          <p:nvPr/>
        </p:nvGrpSpPr>
        <p:grpSpPr>
          <a:xfrm>
            <a:off x="0" y="0"/>
            <a:ext cx="12192000" cy="45719"/>
            <a:chOff x="0" y="6756401"/>
            <a:chExt cx="12192000" cy="114300"/>
          </a:xfrm>
        </p:grpSpPr>
        <p:sp>
          <p:nvSpPr>
            <p:cNvPr id="1376" name="Google Shape;1376;p6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77" name="Google Shape;1377;p6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78" name="Google Shape;1378;p6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79" name="Google Shape;1379;p6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80" name="Google Shape;1380;p6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381" name="Google Shape;1381;p62"/>
          <p:cNvSpPr>
            <a:spLocks noGrp="1"/>
          </p:cNvSpPr>
          <p:nvPr>
            <p:ph type="pic" idx="2"/>
          </p:nvPr>
        </p:nvSpPr>
        <p:spPr>
          <a:xfrm>
            <a:off x="7679666" y="1933036"/>
            <a:ext cx="2621951" cy="274775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grpSp>
        <p:nvGrpSpPr>
          <p:cNvPr id="1382" name="Google Shape;1382;p62"/>
          <p:cNvGrpSpPr/>
          <p:nvPr/>
        </p:nvGrpSpPr>
        <p:grpSpPr>
          <a:xfrm>
            <a:off x="338952" y="6409324"/>
            <a:ext cx="224082" cy="221156"/>
            <a:chOff x="4328868" y="5502988"/>
            <a:chExt cx="500307" cy="493774"/>
          </a:xfrm>
        </p:grpSpPr>
        <p:sp>
          <p:nvSpPr>
            <p:cNvPr id="1383" name="Google Shape;1383;p62">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384" name="Google Shape;1384;p62">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2 Phone Mockup">
  <p:cSld name="2 Phone Mockup">
    <p:spTree>
      <p:nvGrpSpPr>
        <p:cNvPr id="1" name="Shape 1385"/>
        <p:cNvGrpSpPr/>
        <p:nvPr/>
      </p:nvGrpSpPr>
      <p:grpSpPr>
        <a:xfrm>
          <a:off x="0" y="0"/>
          <a:ext cx="0" cy="0"/>
          <a:chOff x="0" y="0"/>
          <a:chExt cx="0" cy="0"/>
        </a:xfrm>
      </p:grpSpPr>
      <p:sp>
        <p:nvSpPr>
          <p:cNvPr id="1386" name="Google Shape;1386;p63"/>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387" name="Google Shape;1387;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8" name="Google Shape;1388;p63"/>
          <p:cNvSpPr txBox="1">
            <a:spLocks noGrp="1"/>
          </p:cNvSpPr>
          <p:nvPr>
            <p:ph type="sldNum" idx="12"/>
          </p:nvPr>
        </p:nvSpPr>
        <p:spPr>
          <a:xfrm>
            <a:off x="11382932"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grpSp>
        <p:nvGrpSpPr>
          <p:cNvPr id="1389" name="Google Shape;1389;p63"/>
          <p:cNvGrpSpPr/>
          <p:nvPr/>
        </p:nvGrpSpPr>
        <p:grpSpPr>
          <a:xfrm>
            <a:off x="338952" y="6409324"/>
            <a:ext cx="224082" cy="221156"/>
            <a:chOff x="4328868" y="5502988"/>
            <a:chExt cx="500307" cy="493774"/>
          </a:xfrm>
        </p:grpSpPr>
        <p:sp>
          <p:nvSpPr>
            <p:cNvPr id="1390" name="Google Shape;1390;p63">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391" name="Google Shape;1391;p63">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392" name="Google Shape;1392;p63"/>
          <p:cNvGrpSpPr/>
          <p:nvPr/>
        </p:nvGrpSpPr>
        <p:grpSpPr>
          <a:xfrm flipH="1">
            <a:off x="11637433" y="6409324"/>
            <a:ext cx="224082" cy="221156"/>
            <a:chOff x="4328868" y="5502988"/>
            <a:chExt cx="500307" cy="493774"/>
          </a:xfrm>
        </p:grpSpPr>
        <p:sp>
          <p:nvSpPr>
            <p:cNvPr id="1393" name="Google Shape;1393;p63">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394" name="Google Shape;1394;p63">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395" name="Google Shape;1395;p63"/>
          <p:cNvGrpSpPr/>
          <p:nvPr/>
        </p:nvGrpSpPr>
        <p:grpSpPr>
          <a:xfrm>
            <a:off x="0" y="6824981"/>
            <a:ext cx="12192000" cy="45719"/>
            <a:chOff x="0" y="6756401"/>
            <a:chExt cx="12192000" cy="114300"/>
          </a:xfrm>
        </p:grpSpPr>
        <p:sp>
          <p:nvSpPr>
            <p:cNvPr id="1396" name="Google Shape;1396;p6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97" name="Google Shape;1397;p6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98" name="Google Shape;1398;p6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99" name="Google Shape;1399;p6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00" name="Google Shape;1400;p6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401" name="Google Shape;1401;p63"/>
          <p:cNvGrpSpPr/>
          <p:nvPr/>
        </p:nvGrpSpPr>
        <p:grpSpPr>
          <a:xfrm>
            <a:off x="0" y="0"/>
            <a:ext cx="12192000" cy="45719"/>
            <a:chOff x="0" y="6756401"/>
            <a:chExt cx="12192000" cy="114300"/>
          </a:xfrm>
        </p:grpSpPr>
        <p:sp>
          <p:nvSpPr>
            <p:cNvPr id="1402" name="Google Shape;1402;p6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03" name="Google Shape;1403;p6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04" name="Google Shape;1404;p6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05" name="Google Shape;1405;p6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06" name="Google Shape;1406;p6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407" name="Google Shape;1407;p63"/>
          <p:cNvSpPr>
            <a:spLocks noGrp="1"/>
          </p:cNvSpPr>
          <p:nvPr>
            <p:ph type="pic" idx="2"/>
          </p:nvPr>
        </p:nvSpPr>
        <p:spPr>
          <a:xfrm>
            <a:off x="669079" y="1623881"/>
            <a:ext cx="1708065" cy="2544668"/>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408" name="Google Shape;1408;p63"/>
          <p:cNvSpPr>
            <a:spLocks noGrp="1"/>
          </p:cNvSpPr>
          <p:nvPr>
            <p:ph type="pic" idx="3"/>
          </p:nvPr>
        </p:nvSpPr>
        <p:spPr>
          <a:xfrm>
            <a:off x="2535979" y="2289450"/>
            <a:ext cx="1675879" cy="289321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1409"/>
        <p:cNvGrpSpPr/>
        <p:nvPr/>
      </p:nvGrpSpPr>
      <p:grpSpPr>
        <a:xfrm>
          <a:off x="0" y="0"/>
          <a:ext cx="0" cy="0"/>
          <a:chOff x="0" y="0"/>
          <a:chExt cx="0" cy="0"/>
        </a:xfrm>
      </p:grpSpPr>
      <p:sp>
        <p:nvSpPr>
          <p:cNvPr id="1410" name="Google Shape;1410;p64"/>
          <p:cNvSpPr>
            <a:spLocks noGrp="1"/>
          </p:cNvSpPr>
          <p:nvPr>
            <p:ph type="pic" idx="2"/>
          </p:nvPr>
        </p:nvSpPr>
        <p:spPr>
          <a:xfrm>
            <a:off x="0" y="0"/>
            <a:ext cx="12192000" cy="334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411" name="Google Shape;1411;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412" name="Google Shape;1412;p64"/>
          <p:cNvGrpSpPr/>
          <p:nvPr/>
        </p:nvGrpSpPr>
        <p:grpSpPr>
          <a:xfrm>
            <a:off x="338952" y="6409324"/>
            <a:ext cx="224082" cy="221156"/>
            <a:chOff x="4328868" y="5502988"/>
            <a:chExt cx="500307" cy="493774"/>
          </a:xfrm>
        </p:grpSpPr>
        <p:sp>
          <p:nvSpPr>
            <p:cNvPr id="1413" name="Google Shape;1413;p64">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14" name="Google Shape;1414;p64">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15" name="Google Shape;1415;p64"/>
          <p:cNvGrpSpPr/>
          <p:nvPr/>
        </p:nvGrpSpPr>
        <p:grpSpPr>
          <a:xfrm flipH="1">
            <a:off x="11637433" y="6409324"/>
            <a:ext cx="224082" cy="221156"/>
            <a:chOff x="4328868" y="5502988"/>
            <a:chExt cx="500307" cy="493774"/>
          </a:xfrm>
        </p:grpSpPr>
        <p:sp>
          <p:nvSpPr>
            <p:cNvPr id="1416" name="Google Shape;1416;p64">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17" name="Google Shape;1417;p64">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18" name="Google Shape;1418;p64"/>
          <p:cNvGrpSpPr/>
          <p:nvPr/>
        </p:nvGrpSpPr>
        <p:grpSpPr>
          <a:xfrm>
            <a:off x="0" y="6824981"/>
            <a:ext cx="12192000" cy="45719"/>
            <a:chOff x="0" y="6756401"/>
            <a:chExt cx="12192000" cy="114300"/>
          </a:xfrm>
        </p:grpSpPr>
        <p:sp>
          <p:nvSpPr>
            <p:cNvPr id="1419" name="Google Shape;1419;p64"/>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20" name="Google Shape;1420;p64"/>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21" name="Google Shape;1421;p64"/>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22" name="Google Shape;1422;p64"/>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23" name="Google Shape;1423;p64"/>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424" name="Google Shape;1424;p64"/>
          <p:cNvGrpSpPr/>
          <p:nvPr/>
        </p:nvGrpSpPr>
        <p:grpSpPr>
          <a:xfrm>
            <a:off x="0" y="3355522"/>
            <a:ext cx="12192000" cy="45719"/>
            <a:chOff x="0" y="6756401"/>
            <a:chExt cx="12192000" cy="114300"/>
          </a:xfrm>
        </p:grpSpPr>
        <p:sp>
          <p:nvSpPr>
            <p:cNvPr id="1425" name="Google Shape;1425;p64"/>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26" name="Google Shape;1426;p64"/>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27" name="Google Shape;1427;p64"/>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28" name="Google Shape;1428;p64"/>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29" name="Google Shape;1429;p64"/>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10"/>
                                        </p:tgtEl>
                                        <p:attrNameLst>
                                          <p:attrName>style.visibility</p:attrName>
                                        </p:attrNameLst>
                                      </p:cBhvr>
                                      <p:to>
                                        <p:strVal val="visible"/>
                                      </p:to>
                                    </p:set>
                                    <p:animEffect transition="in" filter="fade">
                                      <p:cBhvr>
                                        <p:cTn id="7" dur="500"/>
                                        <p:tgtEl>
                                          <p:spTgt spid="1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SmartPhone Mockup">
  <p:cSld name="SmartPhone Mockup">
    <p:spTree>
      <p:nvGrpSpPr>
        <p:cNvPr id="1" name="Shape 1430"/>
        <p:cNvGrpSpPr/>
        <p:nvPr/>
      </p:nvGrpSpPr>
      <p:grpSpPr>
        <a:xfrm>
          <a:off x="0" y="0"/>
          <a:ext cx="0" cy="0"/>
          <a:chOff x="0" y="0"/>
          <a:chExt cx="0" cy="0"/>
        </a:xfrm>
      </p:grpSpPr>
      <p:sp>
        <p:nvSpPr>
          <p:cNvPr id="1431" name="Google Shape;1431;p65"/>
          <p:cNvSpPr>
            <a:spLocks noGrp="1"/>
          </p:cNvSpPr>
          <p:nvPr>
            <p:ph type="pic" idx="2"/>
          </p:nvPr>
        </p:nvSpPr>
        <p:spPr>
          <a:xfrm>
            <a:off x="0" y="0"/>
            <a:ext cx="12192000" cy="334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432" name="Google Shape;1432;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433" name="Google Shape;1433;p65"/>
          <p:cNvGrpSpPr/>
          <p:nvPr/>
        </p:nvGrpSpPr>
        <p:grpSpPr>
          <a:xfrm>
            <a:off x="338952" y="6409324"/>
            <a:ext cx="224082" cy="221156"/>
            <a:chOff x="4328868" y="5502988"/>
            <a:chExt cx="500307" cy="493774"/>
          </a:xfrm>
        </p:grpSpPr>
        <p:sp>
          <p:nvSpPr>
            <p:cNvPr id="1434" name="Google Shape;1434;p65">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35" name="Google Shape;1435;p65">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36" name="Google Shape;1436;p65"/>
          <p:cNvGrpSpPr/>
          <p:nvPr/>
        </p:nvGrpSpPr>
        <p:grpSpPr>
          <a:xfrm flipH="1">
            <a:off x="11637433" y="6409324"/>
            <a:ext cx="224082" cy="221156"/>
            <a:chOff x="4328868" y="5502988"/>
            <a:chExt cx="500307" cy="493774"/>
          </a:xfrm>
        </p:grpSpPr>
        <p:sp>
          <p:nvSpPr>
            <p:cNvPr id="1437" name="Google Shape;1437;p65">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38" name="Google Shape;1438;p65">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39" name="Google Shape;1439;p65"/>
          <p:cNvGrpSpPr/>
          <p:nvPr/>
        </p:nvGrpSpPr>
        <p:grpSpPr>
          <a:xfrm>
            <a:off x="0" y="6824981"/>
            <a:ext cx="12192000" cy="45719"/>
            <a:chOff x="0" y="6756401"/>
            <a:chExt cx="12192000" cy="114300"/>
          </a:xfrm>
        </p:grpSpPr>
        <p:sp>
          <p:nvSpPr>
            <p:cNvPr id="1440" name="Google Shape;1440;p6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41" name="Google Shape;1441;p6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42" name="Google Shape;1442;p6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43" name="Google Shape;1443;p6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44" name="Google Shape;1444;p6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445" name="Google Shape;1445;p65"/>
          <p:cNvGrpSpPr/>
          <p:nvPr/>
        </p:nvGrpSpPr>
        <p:grpSpPr>
          <a:xfrm>
            <a:off x="0" y="3355522"/>
            <a:ext cx="12192000" cy="45719"/>
            <a:chOff x="0" y="6756401"/>
            <a:chExt cx="12192000" cy="114300"/>
          </a:xfrm>
        </p:grpSpPr>
        <p:sp>
          <p:nvSpPr>
            <p:cNvPr id="1446" name="Google Shape;1446;p6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47" name="Google Shape;1447;p6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48" name="Google Shape;1448;p6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49" name="Google Shape;1449;p6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50" name="Google Shape;1450;p6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451" name="Google Shape;1451;p65"/>
          <p:cNvSpPr>
            <a:spLocks noGrp="1"/>
          </p:cNvSpPr>
          <p:nvPr>
            <p:ph type="pic" idx="3"/>
          </p:nvPr>
        </p:nvSpPr>
        <p:spPr>
          <a:xfrm>
            <a:off x="831850" y="1778000"/>
            <a:ext cx="1784350" cy="32766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31"/>
                                        </p:tgtEl>
                                        <p:attrNameLst>
                                          <p:attrName>style.visibility</p:attrName>
                                        </p:attrNameLst>
                                      </p:cBhvr>
                                      <p:to>
                                        <p:strVal val="visible"/>
                                      </p:to>
                                    </p:set>
                                    <p:animEffect transition="in" filter="fade">
                                      <p:cBhvr>
                                        <p:cTn id="7" dur="500"/>
                                        <p:tgtEl>
                                          <p:spTgt spid="1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3_Blank">
  <p:cSld name="3_Blank">
    <p:spTree>
      <p:nvGrpSpPr>
        <p:cNvPr id="1" name="Shape 1452"/>
        <p:cNvGrpSpPr/>
        <p:nvPr/>
      </p:nvGrpSpPr>
      <p:grpSpPr>
        <a:xfrm>
          <a:off x="0" y="0"/>
          <a:ext cx="0" cy="0"/>
          <a:chOff x="0" y="0"/>
          <a:chExt cx="0" cy="0"/>
        </a:xfrm>
      </p:grpSpPr>
      <p:sp>
        <p:nvSpPr>
          <p:cNvPr id="1453" name="Google Shape;1453;p66"/>
          <p:cNvSpPr>
            <a:spLocks noGrp="1"/>
          </p:cNvSpPr>
          <p:nvPr>
            <p:ph type="pic" idx="2"/>
          </p:nvPr>
        </p:nvSpPr>
        <p:spPr>
          <a:xfrm>
            <a:off x="0" y="-1"/>
            <a:ext cx="12192000" cy="484777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454" name="Google Shape;1454;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455" name="Google Shape;1455;p66"/>
          <p:cNvGrpSpPr/>
          <p:nvPr/>
        </p:nvGrpSpPr>
        <p:grpSpPr>
          <a:xfrm>
            <a:off x="338952" y="6409324"/>
            <a:ext cx="224082" cy="221156"/>
            <a:chOff x="4328868" y="5502988"/>
            <a:chExt cx="500307" cy="493774"/>
          </a:xfrm>
        </p:grpSpPr>
        <p:sp>
          <p:nvSpPr>
            <p:cNvPr id="1456" name="Google Shape;1456;p66">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57" name="Google Shape;1457;p66">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58" name="Google Shape;1458;p66"/>
          <p:cNvGrpSpPr/>
          <p:nvPr/>
        </p:nvGrpSpPr>
        <p:grpSpPr>
          <a:xfrm flipH="1">
            <a:off x="11637433" y="6409324"/>
            <a:ext cx="224082" cy="221156"/>
            <a:chOff x="4328868" y="5502988"/>
            <a:chExt cx="500307" cy="493774"/>
          </a:xfrm>
        </p:grpSpPr>
        <p:sp>
          <p:nvSpPr>
            <p:cNvPr id="1459" name="Google Shape;1459;p66">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60" name="Google Shape;1460;p66">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61" name="Google Shape;1461;p66"/>
          <p:cNvGrpSpPr/>
          <p:nvPr/>
        </p:nvGrpSpPr>
        <p:grpSpPr>
          <a:xfrm>
            <a:off x="0" y="6824981"/>
            <a:ext cx="12192000" cy="45719"/>
            <a:chOff x="0" y="6756401"/>
            <a:chExt cx="12192000" cy="114300"/>
          </a:xfrm>
        </p:grpSpPr>
        <p:sp>
          <p:nvSpPr>
            <p:cNvPr id="1462" name="Google Shape;1462;p6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63" name="Google Shape;1463;p6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64" name="Google Shape;1464;p6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65" name="Google Shape;1465;p6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66" name="Google Shape;1466;p6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467" name="Google Shape;1467;p66"/>
          <p:cNvGrpSpPr/>
          <p:nvPr/>
        </p:nvGrpSpPr>
        <p:grpSpPr>
          <a:xfrm>
            <a:off x="0" y="4850490"/>
            <a:ext cx="12192000" cy="45719"/>
            <a:chOff x="0" y="6756401"/>
            <a:chExt cx="12192000" cy="114300"/>
          </a:xfrm>
        </p:grpSpPr>
        <p:sp>
          <p:nvSpPr>
            <p:cNvPr id="1468" name="Google Shape;1468;p6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69" name="Google Shape;1469;p6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70" name="Google Shape;1470;p6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71" name="Google Shape;1471;p6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72" name="Google Shape;1472;p6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53"/>
                                        </p:tgtEl>
                                        <p:attrNameLst>
                                          <p:attrName>style.visibility</p:attrName>
                                        </p:attrNameLst>
                                      </p:cBhvr>
                                      <p:to>
                                        <p:strVal val="visible"/>
                                      </p:to>
                                    </p:set>
                                    <p:animEffect transition="in" filter="fade">
                                      <p:cBhvr>
                                        <p:cTn id="7" dur="500"/>
                                        <p:tgtEl>
                                          <p:spTgt spid="1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Phone with background">
  <p:cSld name="Phone with background">
    <p:spTree>
      <p:nvGrpSpPr>
        <p:cNvPr id="1" name="Shape 1473"/>
        <p:cNvGrpSpPr/>
        <p:nvPr/>
      </p:nvGrpSpPr>
      <p:grpSpPr>
        <a:xfrm>
          <a:off x="0" y="0"/>
          <a:ext cx="0" cy="0"/>
          <a:chOff x="0" y="0"/>
          <a:chExt cx="0" cy="0"/>
        </a:xfrm>
      </p:grpSpPr>
      <p:sp>
        <p:nvSpPr>
          <p:cNvPr id="1474" name="Google Shape;1474;p67"/>
          <p:cNvSpPr>
            <a:spLocks noGrp="1"/>
          </p:cNvSpPr>
          <p:nvPr>
            <p:ph type="pic" idx="2"/>
          </p:nvPr>
        </p:nvSpPr>
        <p:spPr>
          <a:xfrm>
            <a:off x="0" y="-1"/>
            <a:ext cx="12192000" cy="484777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475" name="Google Shape;1475;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476" name="Google Shape;1476;p67"/>
          <p:cNvGrpSpPr/>
          <p:nvPr/>
        </p:nvGrpSpPr>
        <p:grpSpPr>
          <a:xfrm>
            <a:off x="338952" y="6409324"/>
            <a:ext cx="224082" cy="221156"/>
            <a:chOff x="4328868" y="5502988"/>
            <a:chExt cx="500307" cy="493774"/>
          </a:xfrm>
        </p:grpSpPr>
        <p:sp>
          <p:nvSpPr>
            <p:cNvPr id="1477" name="Google Shape;1477;p67">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78" name="Google Shape;1478;p67">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79" name="Google Shape;1479;p67"/>
          <p:cNvGrpSpPr/>
          <p:nvPr/>
        </p:nvGrpSpPr>
        <p:grpSpPr>
          <a:xfrm flipH="1">
            <a:off x="11637433" y="6409324"/>
            <a:ext cx="224082" cy="221156"/>
            <a:chOff x="4328868" y="5502988"/>
            <a:chExt cx="500307" cy="493774"/>
          </a:xfrm>
        </p:grpSpPr>
        <p:sp>
          <p:nvSpPr>
            <p:cNvPr id="1480" name="Google Shape;1480;p67">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81" name="Google Shape;1481;p67">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82" name="Google Shape;1482;p67"/>
          <p:cNvGrpSpPr/>
          <p:nvPr/>
        </p:nvGrpSpPr>
        <p:grpSpPr>
          <a:xfrm>
            <a:off x="0" y="6824981"/>
            <a:ext cx="12192000" cy="45719"/>
            <a:chOff x="0" y="6756401"/>
            <a:chExt cx="12192000" cy="114300"/>
          </a:xfrm>
        </p:grpSpPr>
        <p:sp>
          <p:nvSpPr>
            <p:cNvPr id="1483" name="Google Shape;1483;p6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84" name="Google Shape;1484;p6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85" name="Google Shape;1485;p6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86" name="Google Shape;1486;p6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87" name="Google Shape;1487;p6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488" name="Google Shape;1488;p67"/>
          <p:cNvGrpSpPr/>
          <p:nvPr/>
        </p:nvGrpSpPr>
        <p:grpSpPr>
          <a:xfrm>
            <a:off x="0" y="4850490"/>
            <a:ext cx="12192000" cy="45719"/>
            <a:chOff x="0" y="6756401"/>
            <a:chExt cx="12192000" cy="114300"/>
          </a:xfrm>
        </p:grpSpPr>
        <p:sp>
          <p:nvSpPr>
            <p:cNvPr id="1489" name="Google Shape;1489;p6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90" name="Google Shape;1490;p6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91" name="Google Shape;1491;p6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92" name="Google Shape;1492;p6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93" name="Google Shape;1493;p6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494" name="Google Shape;1494;p67"/>
          <p:cNvSpPr>
            <a:spLocks noGrp="1"/>
          </p:cNvSpPr>
          <p:nvPr>
            <p:ph type="pic" idx="3"/>
          </p:nvPr>
        </p:nvSpPr>
        <p:spPr>
          <a:xfrm>
            <a:off x="2057400" y="1379538"/>
            <a:ext cx="4351338" cy="243046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ablet mockup with background">
  <p:cSld name="Tablet mockup with background">
    <p:spTree>
      <p:nvGrpSpPr>
        <p:cNvPr id="1" name="Shape 1495"/>
        <p:cNvGrpSpPr/>
        <p:nvPr/>
      </p:nvGrpSpPr>
      <p:grpSpPr>
        <a:xfrm>
          <a:off x="0" y="0"/>
          <a:ext cx="0" cy="0"/>
          <a:chOff x="0" y="0"/>
          <a:chExt cx="0" cy="0"/>
        </a:xfrm>
      </p:grpSpPr>
      <p:sp>
        <p:nvSpPr>
          <p:cNvPr id="1496" name="Google Shape;1496;p68"/>
          <p:cNvSpPr>
            <a:spLocks noGrp="1"/>
          </p:cNvSpPr>
          <p:nvPr>
            <p:ph type="pic" idx="2"/>
          </p:nvPr>
        </p:nvSpPr>
        <p:spPr>
          <a:xfrm>
            <a:off x="0" y="-1"/>
            <a:ext cx="12192000" cy="384628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497" name="Google Shape;1497;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498" name="Google Shape;1498;p68"/>
          <p:cNvGrpSpPr/>
          <p:nvPr/>
        </p:nvGrpSpPr>
        <p:grpSpPr>
          <a:xfrm>
            <a:off x="338952" y="6409324"/>
            <a:ext cx="224082" cy="221156"/>
            <a:chOff x="4328868" y="5502988"/>
            <a:chExt cx="500307" cy="493774"/>
          </a:xfrm>
        </p:grpSpPr>
        <p:sp>
          <p:nvSpPr>
            <p:cNvPr id="1499" name="Google Shape;1499;p68">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500" name="Google Shape;1500;p68">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501" name="Google Shape;1501;p68"/>
          <p:cNvGrpSpPr/>
          <p:nvPr/>
        </p:nvGrpSpPr>
        <p:grpSpPr>
          <a:xfrm flipH="1">
            <a:off x="11637433" y="6409324"/>
            <a:ext cx="224082" cy="221156"/>
            <a:chOff x="4328868" y="5502988"/>
            <a:chExt cx="500307" cy="493774"/>
          </a:xfrm>
        </p:grpSpPr>
        <p:sp>
          <p:nvSpPr>
            <p:cNvPr id="1502" name="Google Shape;1502;p68">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503" name="Google Shape;1503;p68">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504" name="Google Shape;1504;p68"/>
          <p:cNvGrpSpPr/>
          <p:nvPr/>
        </p:nvGrpSpPr>
        <p:grpSpPr>
          <a:xfrm>
            <a:off x="0" y="6824981"/>
            <a:ext cx="12192000" cy="45719"/>
            <a:chOff x="0" y="6756401"/>
            <a:chExt cx="12192000" cy="114300"/>
          </a:xfrm>
        </p:grpSpPr>
        <p:sp>
          <p:nvSpPr>
            <p:cNvPr id="1505" name="Google Shape;1505;p6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06" name="Google Shape;1506;p6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07" name="Google Shape;1507;p6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08" name="Google Shape;1508;p6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09" name="Google Shape;1509;p6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510" name="Google Shape;1510;p68"/>
          <p:cNvGrpSpPr/>
          <p:nvPr/>
        </p:nvGrpSpPr>
        <p:grpSpPr>
          <a:xfrm>
            <a:off x="0" y="3843757"/>
            <a:ext cx="12192000" cy="45719"/>
            <a:chOff x="0" y="6756401"/>
            <a:chExt cx="12192000" cy="114300"/>
          </a:xfrm>
        </p:grpSpPr>
        <p:sp>
          <p:nvSpPr>
            <p:cNvPr id="1511" name="Google Shape;1511;p6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12" name="Google Shape;1512;p6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13" name="Google Shape;1513;p6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14" name="Google Shape;1514;p6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15" name="Google Shape;1515;p6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516" name="Google Shape;1516;p68"/>
          <p:cNvSpPr>
            <a:spLocks noGrp="1"/>
          </p:cNvSpPr>
          <p:nvPr>
            <p:ph type="pic" idx="3"/>
          </p:nvPr>
        </p:nvSpPr>
        <p:spPr>
          <a:xfrm>
            <a:off x="4357688" y="1534935"/>
            <a:ext cx="3487737" cy="26638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96"/>
                                        </p:tgtEl>
                                        <p:attrNameLst>
                                          <p:attrName>style.visibility</p:attrName>
                                        </p:attrNameLst>
                                      </p:cBhvr>
                                      <p:to>
                                        <p:strVal val="visible"/>
                                      </p:to>
                                    </p:set>
                                    <p:animEffect transition="in" filter="fade">
                                      <p:cBhvr>
                                        <p:cTn id="7" dur="500"/>
                                        <p:tgtEl>
                                          <p:spTgt spid="1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Phone Mockup">
  <p:cSld name="Phone Mockup">
    <p:spTree>
      <p:nvGrpSpPr>
        <p:cNvPr id="1" name="Shape 1517"/>
        <p:cNvGrpSpPr/>
        <p:nvPr/>
      </p:nvGrpSpPr>
      <p:grpSpPr>
        <a:xfrm>
          <a:off x="0" y="0"/>
          <a:ext cx="0" cy="0"/>
          <a:chOff x="0" y="0"/>
          <a:chExt cx="0" cy="0"/>
        </a:xfrm>
      </p:grpSpPr>
      <p:sp>
        <p:nvSpPr>
          <p:cNvPr id="1518" name="Google Shape;1518;p69"/>
          <p:cNvSpPr>
            <a:spLocks noGrp="1"/>
          </p:cNvSpPr>
          <p:nvPr>
            <p:ph type="pic" idx="2"/>
          </p:nvPr>
        </p:nvSpPr>
        <p:spPr>
          <a:xfrm>
            <a:off x="0" y="-1"/>
            <a:ext cx="12192000" cy="484777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519" name="Google Shape;1519;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520" name="Google Shape;1520;p69"/>
          <p:cNvGrpSpPr/>
          <p:nvPr/>
        </p:nvGrpSpPr>
        <p:grpSpPr>
          <a:xfrm>
            <a:off x="338952" y="6409324"/>
            <a:ext cx="224082" cy="221156"/>
            <a:chOff x="4328868" y="5502988"/>
            <a:chExt cx="500307" cy="493774"/>
          </a:xfrm>
        </p:grpSpPr>
        <p:sp>
          <p:nvSpPr>
            <p:cNvPr id="1521" name="Google Shape;1521;p69">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522" name="Google Shape;1522;p69">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523" name="Google Shape;1523;p69"/>
          <p:cNvGrpSpPr/>
          <p:nvPr/>
        </p:nvGrpSpPr>
        <p:grpSpPr>
          <a:xfrm flipH="1">
            <a:off x="11637433" y="6409324"/>
            <a:ext cx="224082" cy="221156"/>
            <a:chOff x="4328868" y="5502988"/>
            <a:chExt cx="500307" cy="493774"/>
          </a:xfrm>
        </p:grpSpPr>
        <p:sp>
          <p:nvSpPr>
            <p:cNvPr id="1524" name="Google Shape;1524;p69">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525" name="Google Shape;1525;p69">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526" name="Google Shape;1526;p69"/>
          <p:cNvGrpSpPr/>
          <p:nvPr/>
        </p:nvGrpSpPr>
        <p:grpSpPr>
          <a:xfrm>
            <a:off x="0" y="6824981"/>
            <a:ext cx="12192000" cy="45719"/>
            <a:chOff x="0" y="6756401"/>
            <a:chExt cx="12192000" cy="114300"/>
          </a:xfrm>
        </p:grpSpPr>
        <p:sp>
          <p:nvSpPr>
            <p:cNvPr id="1527" name="Google Shape;1527;p6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28" name="Google Shape;1528;p6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29" name="Google Shape;1529;p6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30" name="Google Shape;1530;p6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31" name="Google Shape;1531;p6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532" name="Google Shape;1532;p69"/>
          <p:cNvGrpSpPr/>
          <p:nvPr/>
        </p:nvGrpSpPr>
        <p:grpSpPr>
          <a:xfrm>
            <a:off x="0" y="4850490"/>
            <a:ext cx="12192000" cy="45719"/>
            <a:chOff x="0" y="6756401"/>
            <a:chExt cx="12192000" cy="114300"/>
          </a:xfrm>
        </p:grpSpPr>
        <p:sp>
          <p:nvSpPr>
            <p:cNvPr id="1533" name="Google Shape;1533;p6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34" name="Google Shape;1534;p6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35" name="Google Shape;1535;p6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36" name="Google Shape;1536;p6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37" name="Google Shape;1537;p6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538" name="Google Shape;1538;p69"/>
          <p:cNvSpPr>
            <a:spLocks noGrp="1"/>
          </p:cNvSpPr>
          <p:nvPr>
            <p:ph type="pic" idx="3"/>
          </p:nvPr>
        </p:nvSpPr>
        <p:spPr>
          <a:xfrm>
            <a:off x="1549400" y="1943100"/>
            <a:ext cx="1828800" cy="27178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18"/>
                                        </p:tgtEl>
                                        <p:attrNameLst>
                                          <p:attrName>style.visibility</p:attrName>
                                        </p:attrNameLst>
                                      </p:cBhvr>
                                      <p:to>
                                        <p:strVal val="visible"/>
                                      </p:to>
                                    </p:set>
                                    <p:animEffect transition="in" filter="fade">
                                      <p:cBhvr>
                                        <p:cTn id="7" dur="500"/>
                                        <p:tgtEl>
                                          <p:spTgt spid="1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Lato"/>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9" name="Google Shape;19;p12"/>
          <p:cNvGrpSpPr/>
          <p:nvPr/>
        </p:nvGrpSpPr>
        <p:grpSpPr>
          <a:xfrm>
            <a:off x="0" y="6824981"/>
            <a:ext cx="12192000" cy="45719"/>
            <a:chOff x="0" y="6756401"/>
            <a:chExt cx="12192000" cy="114300"/>
          </a:xfrm>
        </p:grpSpPr>
        <p:sp>
          <p:nvSpPr>
            <p:cNvPr id="20" name="Google Shape;20;p1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21" name="Google Shape;21;p1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22" name="Google Shape;22;p1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23" name="Google Shape;23;p1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24" name="Google Shape;24;p1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grpSp>
      <p:grpSp>
        <p:nvGrpSpPr>
          <p:cNvPr id="25" name="Google Shape;25;p12"/>
          <p:cNvGrpSpPr/>
          <p:nvPr/>
        </p:nvGrpSpPr>
        <p:grpSpPr>
          <a:xfrm>
            <a:off x="0" y="0"/>
            <a:ext cx="12192000" cy="45719"/>
            <a:chOff x="0" y="6756401"/>
            <a:chExt cx="12192000" cy="114300"/>
          </a:xfrm>
        </p:grpSpPr>
        <p:sp>
          <p:nvSpPr>
            <p:cNvPr id="26" name="Google Shape;26;p1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27" name="Google Shape;27;p1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28" name="Google Shape;28;p1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29" name="Google Shape;29;p1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30" name="Google Shape;30;p1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grpSp>
    </p:spTree>
    <p:extLst>
      <p:ext uri="{BB962C8B-B14F-4D97-AF65-F5344CB8AC3E}">
        <p14:creationId xmlns:p14="http://schemas.microsoft.com/office/powerpoint/2010/main" val="714848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artnership">
  <p:cSld name="Partnership">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61" name="Google Shape;161;p18"/>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62" name="Google Shape;162;p18"/>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63" name="Google Shape;163;p18"/>
          <p:cNvGrpSpPr/>
          <p:nvPr/>
        </p:nvGrpSpPr>
        <p:grpSpPr>
          <a:xfrm>
            <a:off x="338952" y="6409324"/>
            <a:ext cx="224082" cy="221156"/>
            <a:chOff x="4328868" y="5502988"/>
            <a:chExt cx="500307" cy="493774"/>
          </a:xfrm>
        </p:grpSpPr>
        <p:sp>
          <p:nvSpPr>
            <p:cNvPr id="164" name="Google Shape;164;p18">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65" name="Google Shape;165;p18">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66" name="Google Shape;166;p18"/>
          <p:cNvGrpSpPr/>
          <p:nvPr/>
        </p:nvGrpSpPr>
        <p:grpSpPr>
          <a:xfrm flipH="1">
            <a:off x="11637433" y="6409324"/>
            <a:ext cx="224082" cy="221156"/>
            <a:chOff x="4328868" y="5502988"/>
            <a:chExt cx="500307" cy="493774"/>
          </a:xfrm>
        </p:grpSpPr>
        <p:sp>
          <p:nvSpPr>
            <p:cNvPr id="167" name="Google Shape;167;p18">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68" name="Google Shape;168;p18">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69" name="Google Shape;169;p18"/>
          <p:cNvGrpSpPr/>
          <p:nvPr/>
        </p:nvGrpSpPr>
        <p:grpSpPr>
          <a:xfrm>
            <a:off x="0" y="6824981"/>
            <a:ext cx="12192000" cy="45719"/>
            <a:chOff x="0" y="6756401"/>
            <a:chExt cx="12192000" cy="114300"/>
          </a:xfrm>
        </p:grpSpPr>
        <p:sp>
          <p:nvSpPr>
            <p:cNvPr id="170" name="Google Shape;170;p1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71" name="Google Shape;171;p1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72" name="Google Shape;172;p1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73" name="Google Shape;173;p1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74" name="Google Shape;174;p1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75" name="Google Shape;175;p18"/>
          <p:cNvGrpSpPr/>
          <p:nvPr/>
        </p:nvGrpSpPr>
        <p:grpSpPr>
          <a:xfrm>
            <a:off x="0" y="0"/>
            <a:ext cx="12192000" cy="45719"/>
            <a:chOff x="0" y="6756401"/>
            <a:chExt cx="12192000" cy="114300"/>
          </a:xfrm>
        </p:grpSpPr>
        <p:sp>
          <p:nvSpPr>
            <p:cNvPr id="176" name="Google Shape;176;p1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77" name="Google Shape;177;p1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78" name="Google Shape;178;p1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79" name="Google Shape;179;p1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80" name="Google Shape;180;p1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81" name="Google Shape;181;p18"/>
          <p:cNvSpPr>
            <a:spLocks noGrp="1"/>
          </p:cNvSpPr>
          <p:nvPr>
            <p:ph type="pic" idx="2"/>
          </p:nvPr>
        </p:nvSpPr>
        <p:spPr>
          <a:xfrm>
            <a:off x="1012755" y="2279803"/>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82" name="Google Shape;182;p18"/>
          <p:cNvSpPr>
            <a:spLocks noGrp="1"/>
          </p:cNvSpPr>
          <p:nvPr>
            <p:ph type="pic" idx="3"/>
          </p:nvPr>
        </p:nvSpPr>
        <p:spPr>
          <a:xfrm>
            <a:off x="3247354" y="2279804"/>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83" name="Google Shape;183;p18"/>
          <p:cNvSpPr>
            <a:spLocks noGrp="1"/>
          </p:cNvSpPr>
          <p:nvPr>
            <p:ph type="pic" idx="4"/>
          </p:nvPr>
        </p:nvSpPr>
        <p:spPr>
          <a:xfrm>
            <a:off x="5477053" y="2279804"/>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84" name="Google Shape;184;p18"/>
          <p:cNvSpPr>
            <a:spLocks noGrp="1"/>
          </p:cNvSpPr>
          <p:nvPr>
            <p:ph type="pic" idx="5"/>
          </p:nvPr>
        </p:nvSpPr>
        <p:spPr>
          <a:xfrm>
            <a:off x="7681198" y="2279804"/>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85" name="Google Shape;185;p18"/>
          <p:cNvSpPr>
            <a:spLocks noGrp="1"/>
          </p:cNvSpPr>
          <p:nvPr>
            <p:ph type="pic" idx="6"/>
          </p:nvPr>
        </p:nvSpPr>
        <p:spPr>
          <a:xfrm>
            <a:off x="9887007" y="2279804"/>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86" name="Google Shape;186;p18"/>
          <p:cNvSpPr>
            <a:spLocks noGrp="1"/>
          </p:cNvSpPr>
          <p:nvPr>
            <p:ph type="pic" idx="7"/>
          </p:nvPr>
        </p:nvSpPr>
        <p:spPr>
          <a:xfrm>
            <a:off x="2111550" y="3174444"/>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87" name="Google Shape;187;p18"/>
          <p:cNvSpPr>
            <a:spLocks noGrp="1"/>
          </p:cNvSpPr>
          <p:nvPr>
            <p:ph type="pic" idx="8"/>
          </p:nvPr>
        </p:nvSpPr>
        <p:spPr>
          <a:xfrm>
            <a:off x="4380924" y="3174444"/>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88" name="Google Shape;188;p18"/>
          <p:cNvSpPr>
            <a:spLocks noGrp="1"/>
          </p:cNvSpPr>
          <p:nvPr>
            <p:ph type="pic" idx="9"/>
          </p:nvPr>
        </p:nvSpPr>
        <p:spPr>
          <a:xfrm>
            <a:off x="6585069" y="3174444"/>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89" name="Google Shape;189;p18"/>
          <p:cNvSpPr>
            <a:spLocks noGrp="1"/>
          </p:cNvSpPr>
          <p:nvPr>
            <p:ph type="pic" idx="13"/>
          </p:nvPr>
        </p:nvSpPr>
        <p:spPr>
          <a:xfrm>
            <a:off x="8796442" y="3174444"/>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90" name="Google Shape;190;p18"/>
          <p:cNvSpPr>
            <a:spLocks noGrp="1"/>
          </p:cNvSpPr>
          <p:nvPr>
            <p:ph type="pic" idx="14"/>
          </p:nvPr>
        </p:nvSpPr>
        <p:spPr>
          <a:xfrm>
            <a:off x="3282129" y="4097492"/>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91" name="Google Shape;191;p18"/>
          <p:cNvSpPr>
            <a:spLocks noGrp="1"/>
          </p:cNvSpPr>
          <p:nvPr>
            <p:ph type="pic" idx="15"/>
          </p:nvPr>
        </p:nvSpPr>
        <p:spPr>
          <a:xfrm>
            <a:off x="5511828" y="4097492"/>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92" name="Google Shape;192;p18"/>
          <p:cNvSpPr>
            <a:spLocks noGrp="1"/>
          </p:cNvSpPr>
          <p:nvPr>
            <p:ph type="pic" idx="16"/>
          </p:nvPr>
        </p:nvSpPr>
        <p:spPr>
          <a:xfrm>
            <a:off x="7715973" y="4097492"/>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93" name="Google Shape;193;p18"/>
          <p:cNvSpPr>
            <a:spLocks noGrp="1"/>
          </p:cNvSpPr>
          <p:nvPr>
            <p:ph type="pic" idx="17"/>
          </p:nvPr>
        </p:nvSpPr>
        <p:spPr>
          <a:xfrm>
            <a:off x="9921783" y="4097492"/>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94" name="Google Shape;194;p18"/>
          <p:cNvSpPr>
            <a:spLocks noGrp="1"/>
          </p:cNvSpPr>
          <p:nvPr>
            <p:ph type="pic" idx="18"/>
          </p:nvPr>
        </p:nvSpPr>
        <p:spPr>
          <a:xfrm>
            <a:off x="1012755" y="4097492"/>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fade">
                                      <p:cBhvr>
                                        <p:cTn id="7" dur="500"/>
                                        <p:tgtEl>
                                          <p:spTgt spid="15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2">
                                            <p:txEl>
                                              <p:pRg st="0" end="0"/>
                                            </p:txEl>
                                          </p:spTgt>
                                        </p:tgtEl>
                                        <p:attrNameLst>
                                          <p:attrName>style.visibility</p:attrName>
                                        </p:attrNameLst>
                                      </p:cBhvr>
                                      <p:to>
                                        <p:strVal val="visible"/>
                                      </p:to>
                                    </p:set>
                                    <p:animEffect transition="in" filter="fade">
                                      <p:cBhvr>
                                        <p:cTn id="11" dur="500"/>
                                        <p:tgtEl>
                                          <p:spTgt spid="16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2">
                                            <p:txEl>
                                              <p:pRg st="1" end="1"/>
                                            </p:txEl>
                                          </p:spTgt>
                                        </p:tgtEl>
                                        <p:attrNameLst>
                                          <p:attrName>style.visibility</p:attrName>
                                        </p:attrNameLst>
                                      </p:cBhvr>
                                      <p:to>
                                        <p:strVal val="visible"/>
                                      </p:to>
                                    </p:set>
                                    <p:animEffect transition="in" filter="fade">
                                      <p:cBhvr>
                                        <p:cTn id="15" dur="500"/>
                                        <p:tgtEl>
                                          <p:spTgt spid="162">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62">
                                            <p:txEl>
                                              <p:pRg st="2" end="2"/>
                                            </p:txEl>
                                          </p:spTgt>
                                        </p:tgtEl>
                                        <p:attrNameLst>
                                          <p:attrName>style.visibility</p:attrName>
                                        </p:attrNameLst>
                                      </p:cBhvr>
                                      <p:to>
                                        <p:strVal val="visible"/>
                                      </p:to>
                                    </p:set>
                                    <p:animEffect transition="in" filter="fade">
                                      <p:cBhvr>
                                        <p:cTn id="19" dur="500"/>
                                        <p:tgtEl>
                                          <p:spTgt spid="162">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62">
                                            <p:txEl>
                                              <p:pRg st="3" end="3"/>
                                            </p:txEl>
                                          </p:spTgt>
                                        </p:tgtEl>
                                        <p:attrNameLst>
                                          <p:attrName>style.visibility</p:attrName>
                                        </p:attrNameLst>
                                      </p:cBhvr>
                                      <p:to>
                                        <p:strVal val="visible"/>
                                      </p:to>
                                    </p:set>
                                    <p:animEffect transition="in" filter="fade">
                                      <p:cBhvr>
                                        <p:cTn id="23" dur="500"/>
                                        <p:tgtEl>
                                          <p:spTgt spid="162">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62">
                                            <p:txEl>
                                              <p:pRg st="4" end="4"/>
                                            </p:txEl>
                                          </p:spTgt>
                                        </p:tgtEl>
                                        <p:attrNameLst>
                                          <p:attrName>style.visibility</p:attrName>
                                        </p:attrNameLst>
                                      </p:cBhvr>
                                      <p:to>
                                        <p:strVal val="visible"/>
                                      </p:to>
                                    </p:set>
                                    <p:animEffect transition="in" filter="fade">
                                      <p:cBhvr>
                                        <p:cTn id="27" dur="500"/>
                                        <p:tgtEl>
                                          <p:spTgt spid="162">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62">
                                            <p:txEl>
                                              <p:pRg st="5" end="5"/>
                                            </p:txEl>
                                          </p:spTgt>
                                        </p:tgtEl>
                                        <p:attrNameLst>
                                          <p:attrName>style.visibility</p:attrName>
                                        </p:attrNameLst>
                                      </p:cBhvr>
                                      <p:to>
                                        <p:strVal val="visible"/>
                                      </p:to>
                                    </p:set>
                                    <p:animEffect transition="in" filter="fade">
                                      <p:cBhvr>
                                        <p:cTn id="31" dur="500"/>
                                        <p:tgtEl>
                                          <p:spTgt spid="162">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62">
                                            <p:txEl>
                                              <p:pRg st="6" end="6"/>
                                            </p:txEl>
                                          </p:spTgt>
                                        </p:tgtEl>
                                        <p:attrNameLst>
                                          <p:attrName>style.visibility</p:attrName>
                                        </p:attrNameLst>
                                      </p:cBhvr>
                                      <p:to>
                                        <p:strVal val="visible"/>
                                      </p:to>
                                    </p:set>
                                    <p:animEffect transition="in" filter="fade">
                                      <p:cBhvr>
                                        <p:cTn id="35" dur="500"/>
                                        <p:tgtEl>
                                          <p:spTgt spid="162">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62">
                                            <p:txEl>
                                              <p:pRg st="7" end="7"/>
                                            </p:txEl>
                                          </p:spTgt>
                                        </p:tgtEl>
                                        <p:attrNameLst>
                                          <p:attrName>style.visibility</p:attrName>
                                        </p:attrNameLst>
                                      </p:cBhvr>
                                      <p:to>
                                        <p:strVal val="visible"/>
                                      </p:to>
                                    </p:set>
                                    <p:animEffect transition="in" filter="fade">
                                      <p:cBhvr>
                                        <p:cTn id="39" dur="500"/>
                                        <p:tgtEl>
                                          <p:spTgt spid="162">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62">
                                            <p:txEl>
                                              <p:pRg st="8" end="8"/>
                                            </p:txEl>
                                          </p:spTgt>
                                        </p:tgtEl>
                                        <p:attrNameLst>
                                          <p:attrName>style.visibility</p:attrName>
                                        </p:attrNameLst>
                                      </p:cBhvr>
                                      <p:to>
                                        <p:strVal val="visible"/>
                                      </p:to>
                                    </p:set>
                                    <p:animEffect transition="in" filter="fade">
                                      <p:cBhvr>
                                        <p:cTn id="43" dur="500"/>
                                        <p:tgtEl>
                                          <p:spTgt spid="162">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181"/>
                                        </p:tgtEl>
                                        <p:attrNameLst>
                                          <p:attrName>style.visibility</p:attrName>
                                        </p:attrNameLst>
                                      </p:cBhvr>
                                      <p:to>
                                        <p:strVal val="visible"/>
                                      </p:to>
                                    </p:set>
                                    <p:anim calcmode="lin" valueType="num">
                                      <p:cBhvr additive="base">
                                        <p:cTn id="47" dur="500"/>
                                        <p:tgtEl>
                                          <p:spTgt spid="181"/>
                                        </p:tgtEl>
                                        <p:attrNameLst>
                                          <p:attrName>ppt_w</p:attrName>
                                        </p:attrNameLst>
                                      </p:cBhvr>
                                      <p:tavLst>
                                        <p:tav tm="0">
                                          <p:val>
                                            <p:strVal val="0"/>
                                          </p:val>
                                        </p:tav>
                                        <p:tav tm="100000">
                                          <p:val>
                                            <p:strVal val="#ppt_w"/>
                                          </p:val>
                                        </p:tav>
                                      </p:tavLst>
                                    </p:anim>
                                    <p:anim calcmode="lin" valueType="num">
                                      <p:cBhvr additive="base">
                                        <p:cTn id="48" dur="500"/>
                                        <p:tgtEl>
                                          <p:spTgt spid="181"/>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182"/>
                                        </p:tgtEl>
                                        <p:attrNameLst>
                                          <p:attrName>style.visibility</p:attrName>
                                        </p:attrNameLst>
                                      </p:cBhvr>
                                      <p:to>
                                        <p:strVal val="visible"/>
                                      </p:to>
                                    </p:set>
                                    <p:anim calcmode="lin" valueType="num">
                                      <p:cBhvr additive="base">
                                        <p:cTn id="51" dur="500"/>
                                        <p:tgtEl>
                                          <p:spTgt spid="182"/>
                                        </p:tgtEl>
                                        <p:attrNameLst>
                                          <p:attrName>ppt_w</p:attrName>
                                        </p:attrNameLst>
                                      </p:cBhvr>
                                      <p:tavLst>
                                        <p:tav tm="0">
                                          <p:val>
                                            <p:strVal val="0"/>
                                          </p:val>
                                        </p:tav>
                                        <p:tav tm="100000">
                                          <p:val>
                                            <p:strVal val="#ppt_w"/>
                                          </p:val>
                                        </p:tav>
                                      </p:tavLst>
                                    </p:anim>
                                    <p:anim calcmode="lin" valueType="num">
                                      <p:cBhvr additive="base">
                                        <p:cTn id="52" dur="500"/>
                                        <p:tgtEl>
                                          <p:spTgt spid="182"/>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183"/>
                                        </p:tgtEl>
                                        <p:attrNameLst>
                                          <p:attrName>style.visibility</p:attrName>
                                        </p:attrNameLst>
                                      </p:cBhvr>
                                      <p:to>
                                        <p:strVal val="visible"/>
                                      </p:to>
                                    </p:set>
                                    <p:anim calcmode="lin" valueType="num">
                                      <p:cBhvr additive="base">
                                        <p:cTn id="55" dur="500"/>
                                        <p:tgtEl>
                                          <p:spTgt spid="183"/>
                                        </p:tgtEl>
                                        <p:attrNameLst>
                                          <p:attrName>ppt_w</p:attrName>
                                        </p:attrNameLst>
                                      </p:cBhvr>
                                      <p:tavLst>
                                        <p:tav tm="0">
                                          <p:val>
                                            <p:strVal val="0"/>
                                          </p:val>
                                        </p:tav>
                                        <p:tav tm="100000">
                                          <p:val>
                                            <p:strVal val="#ppt_w"/>
                                          </p:val>
                                        </p:tav>
                                      </p:tavLst>
                                    </p:anim>
                                    <p:anim calcmode="lin" valueType="num">
                                      <p:cBhvr additive="base">
                                        <p:cTn id="56" dur="500"/>
                                        <p:tgtEl>
                                          <p:spTgt spid="183"/>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184"/>
                                        </p:tgtEl>
                                        <p:attrNameLst>
                                          <p:attrName>style.visibility</p:attrName>
                                        </p:attrNameLst>
                                      </p:cBhvr>
                                      <p:to>
                                        <p:strVal val="visible"/>
                                      </p:to>
                                    </p:set>
                                    <p:anim calcmode="lin" valueType="num">
                                      <p:cBhvr additive="base">
                                        <p:cTn id="59" dur="500"/>
                                        <p:tgtEl>
                                          <p:spTgt spid="184"/>
                                        </p:tgtEl>
                                        <p:attrNameLst>
                                          <p:attrName>ppt_w</p:attrName>
                                        </p:attrNameLst>
                                      </p:cBhvr>
                                      <p:tavLst>
                                        <p:tav tm="0">
                                          <p:val>
                                            <p:strVal val="0"/>
                                          </p:val>
                                        </p:tav>
                                        <p:tav tm="100000">
                                          <p:val>
                                            <p:strVal val="#ppt_w"/>
                                          </p:val>
                                        </p:tav>
                                      </p:tavLst>
                                    </p:anim>
                                    <p:anim calcmode="lin" valueType="num">
                                      <p:cBhvr additive="base">
                                        <p:cTn id="60" dur="500"/>
                                        <p:tgtEl>
                                          <p:spTgt spid="184"/>
                                        </p:tgtEl>
                                        <p:attrNameLst>
                                          <p:attrName>ppt_h</p:attrName>
                                        </p:attrNameLst>
                                      </p:cBhvr>
                                      <p:tavLst>
                                        <p:tav tm="0">
                                          <p:val>
                                            <p:strVal val="0"/>
                                          </p:val>
                                        </p:tav>
                                        <p:tav tm="100000">
                                          <p:val>
                                            <p:strVal val="#ppt_h"/>
                                          </p:val>
                                        </p:tav>
                                      </p:tavLst>
                                    </p:anim>
                                  </p:childTnLst>
                                </p:cTn>
                              </p:par>
                              <p:par>
                                <p:cTn id="61" presetID="23" presetClass="entr" presetSubtype="16" fill="hold" nodeType="withEffect">
                                  <p:stCondLst>
                                    <p:cond delay="0"/>
                                  </p:stCondLst>
                                  <p:childTnLst>
                                    <p:set>
                                      <p:cBhvr>
                                        <p:cTn id="62" dur="1" fill="hold">
                                          <p:stCondLst>
                                            <p:cond delay="0"/>
                                          </p:stCondLst>
                                        </p:cTn>
                                        <p:tgtEl>
                                          <p:spTgt spid="185"/>
                                        </p:tgtEl>
                                        <p:attrNameLst>
                                          <p:attrName>style.visibility</p:attrName>
                                        </p:attrNameLst>
                                      </p:cBhvr>
                                      <p:to>
                                        <p:strVal val="visible"/>
                                      </p:to>
                                    </p:set>
                                    <p:anim calcmode="lin" valueType="num">
                                      <p:cBhvr additive="base">
                                        <p:cTn id="63" dur="500"/>
                                        <p:tgtEl>
                                          <p:spTgt spid="185"/>
                                        </p:tgtEl>
                                        <p:attrNameLst>
                                          <p:attrName>ppt_w</p:attrName>
                                        </p:attrNameLst>
                                      </p:cBhvr>
                                      <p:tavLst>
                                        <p:tav tm="0">
                                          <p:val>
                                            <p:strVal val="0"/>
                                          </p:val>
                                        </p:tav>
                                        <p:tav tm="100000">
                                          <p:val>
                                            <p:strVal val="#ppt_w"/>
                                          </p:val>
                                        </p:tav>
                                      </p:tavLst>
                                    </p:anim>
                                    <p:anim calcmode="lin" valueType="num">
                                      <p:cBhvr additive="base">
                                        <p:cTn id="64" dur="500"/>
                                        <p:tgtEl>
                                          <p:spTgt spid="185"/>
                                        </p:tgtEl>
                                        <p:attrNameLst>
                                          <p:attrName>ppt_h</p:attrName>
                                        </p:attrNameLst>
                                      </p:cBhvr>
                                      <p:tavLst>
                                        <p:tav tm="0">
                                          <p:val>
                                            <p:strVal val="0"/>
                                          </p:val>
                                        </p:tav>
                                        <p:tav tm="100000">
                                          <p:val>
                                            <p:strVal val="#ppt_h"/>
                                          </p:val>
                                        </p:tav>
                                      </p:tavLst>
                                    </p:anim>
                                  </p:childTnLst>
                                </p:cTn>
                              </p:par>
                              <p:par>
                                <p:cTn id="65" presetID="23" presetClass="entr" presetSubtype="16" fill="hold" nodeType="withEffect">
                                  <p:stCondLst>
                                    <p:cond delay="0"/>
                                  </p:stCondLst>
                                  <p:childTnLst>
                                    <p:set>
                                      <p:cBhvr>
                                        <p:cTn id="66" dur="1" fill="hold">
                                          <p:stCondLst>
                                            <p:cond delay="0"/>
                                          </p:stCondLst>
                                        </p:cTn>
                                        <p:tgtEl>
                                          <p:spTgt spid="186"/>
                                        </p:tgtEl>
                                        <p:attrNameLst>
                                          <p:attrName>style.visibility</p:attrName>
                                        </p:attrNameLst>
                                      </p:cBhvr>
                                      <p:to>
                                        <p:strVal val="visible"/>
                                      </p:to>
                                    </p:set>
                                    <p:anim calcmode="lin" valueType="num">
                                      <p:cBhvr additive="base">
                                        <p:cTn id="67" dur="500"/>
                                        <p:tgtEl>
                                          <p:spTgt spid="186"/>
                                        </p:tgtEl>
                                        <p:attrNameLst>
                                          <p:attrName>ppt_w</p:attrName>
                                        </p:attrNameLst>
                                      </p:cBhvr>
                                      <p:tavLst>
                                        <p:tav tm="0">
                                          <p:val>
                                            <p:strVal val="0"/>
                                          </p:val>
                                        </p:tav>
                                        <p:tav tm="100000">
                                          <p:val>
                                            <p:strVal val="#ppt_w"/>
                                          </p:val>
                                        </p:tav>
                                      </p:tavLst>
                                    </p:anim>
                                    <p:anim calcmode="lin" valueType="num">
                                      <p:cBhvr additive="base">
                                        <p:cTn id="68" dur="500"/>
                                        <p:tgtEl>
                                          <p:spTgt spid="186"/>
                                        </p:tgtEl>
                                        <p:attrNameLst>
                                          <p:attrName>ppt_h</p:attrName>
                                        </p:attrNameLst>
                                      </p:cBhvr>
                                      <p:tavLst>
                                        <p:tav tm="0">
                                          <p:val>
                                            <p:strVal val="0"/>
                                          </p:val>
                                        </p:tav>
                                        <p:tav tm="100000">
                                          <p:val>
                                            <p:strVal val="#ppt_h"/>
                                          </p:val>
                                        </p:tav>
                                      </p:tavLst>
                                    </p:anim>
                                  </p:childTnLst>
                                </p:cTn>
                              </p:par>
                              <p:par>
                                <p:cTn id="69" presetID="23" presetClass="entr" presetSubtype="16" fill="hold" nodeType="withEffect">
                                  <p:stCondLst>
                                    <p:cond delay="0"/>
                                  </p:stCondLst>
                                  <p:childTnLst>
                                    <p:set>
                                      <p:cBhvr>
                                        <p:cTn id="70" dur="1" fill="hold">
                                          <p:stCondLst>
                                            <p:cond delay="0"/>
                                          </p:stCondLst>
                                        </p:cTn>
                                        <p:tgtEl>
                                          <p:spTgt spid="187"/>
                                        </p:tgtEl>
                                        <p:attrNameLst>
                                          <p:attrName>style.visibility</p:attrName>
                                        </p:attrNameLst>
                                      </p:cBhvr>
                                      <p:to>
                                        <p:strVal val="visible"/>
                                      </p:to>
                                    </p:set>
                                    <p:anim calcmode="lin" valueType="num">
                                      <p:cBhvr additive="base">
                                        <p:cTn id="71" dur="500"/>
                                        <p:tgtEl>
                                          <p:spTgt spid="187"/>
                                        </p:tgtEl>
                                        <p:attrNameLst>
                                          <p:attrName>ppt_w</p:attrName>
                                        </p:attrNameLst>
                                      </p:cBhvr>
                                      <p:tavLst>
                                        <p:tav tm="0">
                                          <p:val>
                                            <p:strVal val="0"/>
                                          </p:val>
                                        </p:tav>
                                        <p:tav tm="100000">
                                          <p:val>
                                            <p:strVal val="#ppt_w"/>
                                          </p:val>
                                        </p:tav>
                                      </p:tavLst>
                                    </p:anim>
                                    <p:anim calcmode="lin" valueType="num">
                                      <p:cBhvr additive="base">
                                        <p:cTn id="72" dur="500"/>
                                        <p:tgtEl>
                                          <p:spTgt spid="187"/>
                                        </p:tgtEl>
                                        <p:attrNameLst>
                                          <p:attrName>ppt_h</p:attrName>
                                        </p:attrNameLst>
                                      </p:cBhvr>
                                      <p:tavLst>
                                        <p:tav tm="0">
                                          <p:val>
                                            <p:strVal val="0"/>
                                          </p:val>
                                        </p:tav>
                                        <p:tav tm="100000">
                                          <p:val>
                                            <p:strVal val="#ppt_h"/>
                                          </p:val>
                                        </p:tav>
                                      </p:tavLst>
                                    </p:anim>
                                  </p:childTnLst>
                                </p:cTn>
                              </p:par>
                              <p:par>
                                <p:cTn id="73" presetID="23" presetClass="entr" presetSubtype="16" fill="hold" nodeType="withEffect">
                                  <p:stCondLst>
                                    <p:cond delay="0"/>
                                  </p:stCondLst>
                                  <p:childTnLst>
                                    <p:set>
                                      <p:cBhvr>
                                        <p:cTn id="74" dur="1" fill="hold">
                                          <p:stCondLst>
                                            <p:cond delay="0"/>
                                          </p:stCondLst>
                                        </p:cTn>
                                        <p:tgtEl>
                                          <p:spTgt spid="188"/>
                                        </p:tgtEl>
                                        <p:attrNameLst>
                                          <p:attrName>style.visibility</p:attrName>
                                        </p:attrNameLst>
                                      </p:cBhvr>
                                      <p:to>
                                        <p:strVal val="visible"/>
                                      </p:to>
                                    </p:set>
                                    <p:anim calcmode="lin" valueType="num">
                                      <p:cBhvr additive="base">
                                        <p:cTn id="75" dur="500"/>
                                        <p:tgtEl>
                                          <p:spTgt spid="188"/>
                                        </p:tgtEl>
                                        <p:attrNameLst>
                                          <p:attrName>ppt_w</p:attrName>
                                        </p:attrNameLst>
                                      </p:cBhvr>
                                      <p:tavLst>
                                        <p:tav tm="0">
                                          <p:val>
                                            <p:strVal val="0"/>
                                          </p:val>
                                        </p:tav>
                                        <p:tav tm="100000">
                                          <p:val>
                                            <p:strVal val="#ppt_w"/>
                                          </p:val>
                                        </p:tav>
                                      </p:tavLst>
                                    </p:anim>
                                    <p:anim calcmode="lin" valueType="num">
                                      <p:cBhvr additive="base">
                                        <p:cTn id="76" dur="500"/>
                                        <p:tgtEl>
                                          <p:spTgt spid="188"/>
                                        </p:tgtEl>
                                        <p:attrNameLst>
                                          <p:attrName>ppt_h</p:attrName>
                                        </p:attrNameLst>
                                      </p:cBhvr>
                                      <p:tavLst>
                                        <p:tav tm="0">
                                          <p:val>
                                            <p:strVal val="0"/>
                                          </p:val>
                                        </p:tav>
                                        <p:tav tm="100000">
                                          <p:val>
                                            <p:strVal val="#ppt_h"/>
                                          </p:val>
                                        </p:tav>
                                      </p:tavLst>
                                    </p:anim>
                                  </p:childTnLst>
                                </p:cTn>
                              </p:par>
                              <p:par>
                                <p:cTn id="77" presetID="23" presetClass="entr" presetSubtype="16" fill="hold" nodeType="withEffect">
                                  <p:stCondLst>
                                    <p:cond delay="0"/>
                                  </p:stCondLst>
                                  <p:childTnLst>
                                    <p:set>
                                      <p:cBhvr>
                                        <p:cTn id="78" dur="1" fill="hold">
                                          <p:stCondLst>
                                            <p:cond delay="0"/>
                                          </p:stCondLst>
                                        </p:cTn>
                                        <p:tgtEl>
                                          <p:spTgt spid="189"/>
                                        </p:tgtEl>
                                        <p:attrNameLst>
                                          <p:attrName>style.visibility</p:attrName>
                                        </p:attrNameLst>
                                      </p:cBhvr>
                                      <p:to>
                                        <p:strVal val="visible"/>
                                      </p:to>
                                    </p:set>
                                    <p:anim calcmode="lin" valueType="num">
                                      <p:cBhvr additive="base">
                                        <p:cTn id="79" dur="500"/>
                                        <p:tgtEl>
                                          <p:spTgt spid="189"/>
                                        </p:tgtEl>
                                        <p:attrNameLst>
                                          <p:attrName>ppt_w</p:attrName>
                                        </p:attrNameLst>
                                      </p:cBhvr>
                                      <p:tavLst>
                                        <p:tav tm="0">
                                          <p:val>
                                            <p:strVal val="0"/>
                                          </p:val>
                                        </p:tav>
                                        <p:tav tm="100000">
                                          <p:val>
                                            <p:strVal val="#ppt_w"/>
                                          </p:val>
                                        </p:tav>
                                      </p:tavLst>
                                    </p:anim>
                                    <p:anim calcmode="lin" valueType="num">
                                      <p:cBhvr additive="base">
                                        <p:cTn id="80" dur="500"/>
                                        <p:tgtEl>
                                          <p:spTgt spid="189"/>
                                        </p:tgtEl>
                                        <p:attrNameLst>
                                          <p:attrName>ppt_h</p:attrName>
                                        </p:attrNameLst>
                                      </p:cBhvr>
                                      <p:tavLst>
                                        <p:tav tm="0">
                                          <p:val>
                                            <p:strVal val="0"/>
                                          </p:val>
                                        </p:tav>
                                        <p:tav tm="100000">
                                          <p:val>
                                            <p:strVal val="#ppt_h"/>
                                          </p:val>
                                        </p:tav>
                                      </p:tavLst>
                                    </p:anim>
                                  </p:childTnLst>
                                </p:cTn>
                              </p:par>
                              <p:par>
                                <p:cTn id="81" presetID="23" presetClass="entr" presetSubtype="16" fill="hold" nodeType="withEffect">
                                  <p:stCondLst>
                                    <p:cond delay="0"/>
                                  </p:stCondLst>
                                  <p:childTnLst>
                                    <p:set>
                                      <p:cBhvr>
                                        <p:cTn id="82" dur="1" fill="hold">
                                          <p:stCondLst>
                                            <p:cond delay="0"/>
                                          </p:stCondLst>
                                        </p:cTn>
                                        <p:tgtEl>
                                          <p:spTgt spid="190"/>
                                        </p:tgtEl>
                                        <p:attrNameLst>
                                          <p:attrName>style.visibility</p:attrName>
                                        </p:attrNameLst>
                                      </p:cBhvr>
                                      <p:to>
                                        <p:strVal val="visible"/>
                                      </p:to>
                                    </p:set>
                                    <p:anim calcmode="lin" valueType="num">
                                      <p:cBhvr additive="base">
                                        <p:cTn id="83" dur="500"/>
                                        <p:tgtEl>
                                          <p:spTgt spid="190"/>
                                        </p:tgtEl>
                                        <p:attrNameLst>
                                          <p:attrName>ppt_w</p:attrName>
                                        </p:attrNameLst>
                                      </p:cBhvr>
                                      <p:tavLst>
                                        <p:tav tm="0">
                                          <p:val>
                                            <p:strVal val="0"/>
                                          </p:val>
                                        </p:tav>
                                        <p:tav tm="100000">
                                          <p:val>
                                            <p:strVal val="#ppt_w"/>
                                          </p:val>
                                        </p:tav>
                                      </p:tavLst>
                                    </p:anim>
                                    <p:anim calcmode="lin" valueType="num">
                                      <p:cBhvr additive="base">
                                        <p:cTn id="84" dur="500"/>
                                        <p:tgtEl>
                                          <p:spTgt spid="190"/>
                                        </p:tgtEl>
                                        <p:attrNameLst>
                                          <p:attrName>ppt_h</p:attrName>
                                        </p:attrNameLst>
                                      </p:cBhvr>
                                      <p:tavLst>
                                        <p:tav tm="0">
                                          <p:val>
                                            <p:strVal val="0"/>
                                          </p:val>
                                        </p:tav>
                                        <p:tav tm="100000">
                                          <p:val>
                                            <p:strVal val="#ppt_h"/>
                                          </p:val>
                                        </p:tav>
                                      </p:tavLst>
                                    </p:anim>
                                  </p:childTnLst>
                                </p:cTn>
                              </p:par>
                              <p:par>
                                <p:cTn id="85" presetID="23" presetClass="entr" presetSubtype="16" fill="hold" nodeType="withEffect">
                                  <p:stCondLst>
                                    <p:cond delay="0"/>
                                  </p:stCondLst>
                                  <p:childTnLst>
                                    <p:set>
                                      <p:cBhvr>
                                        <p:cTn id="86" dur="1" fill="hold">
                                          <p:stCondLst>
                                            <p:cond delay="0"/>
                                          </p:stCondLst>
                                        </p:cTn>
                                        <p:tgtEl>
                                          <p:spTgt spid="191"/>
                                        </p:tgtEl>
                                        <p:attrNameLst>
                                          <p:attrName>style.visibility</p:attrName>
                                        </p:attrNameLst>
                                      </p:cBhvr>
                                      <p:to>
                                        <p:strVal val="visible"/>
                                      </p:to>
                                    </p:set>
                                    <p:anim calcmode="lin" valueType="num">
                                      <p:cBhvr additive="base">
                                        <p:cTn id="87" dur="500"/>
                                        <p:tgtEl>
                                          <p:spTgt spid="191"/>
                                        </p:tgtEl>
                                        <p:attrNameLst>
                                          <p:attrName>ppt_w</p:attrName>
                                        </p:attrNameLst>
                                      </p:cBhvr>
                                      <p:tavLst>
                                        <p:tav tm="0">
                                          <p:val>
                                            <p:strVal val="0"/>
                                          </p:val>
                                        </p:tav>
                                        <p:tav tm="100000">
                                          <p:val>
                                            <p:strVal val="#ppt_w"/>
                                          </p:val>
                                        </p:tav>
                                      </p:tavLst>
                                    </p:anim>
                                    <p:anim calcmode="lin" valueType="num">
                                      <p:cBhvr additive="base">
                                        <p:cTn id="88" dur="500"/>
                                        <p:tgtEl>
                                          <p:spTgt spid="191"/>
                                        </p:tgtEl>
                                        <p:attrNameLst>
                                          <p:attrName>ppt_h</p:attrName>
                                        </p:attrNameLst>
                                      </p:cBhvr>
                                      <p:tavLst>
                                        <p:tav tm="0">
                                          <p:val>
                                            <p:strVal val="0"/>
                                          </p:val>
                                        </p:tav>
                                        <p:tav tm="100000">
                                          <p:val>
                                            <p:strVal val="#ppt_h"/>
                                          </p:val>
                                        </p:tav>
                                      </p:tavLst>
                                    </p:anim>
                                  </p:childTnLst>
                                </p:cTn>
                              </p:par>
                              <p:par>
                                <p:cTn id="89" presetID="23" presetClass="entr" presetSubtype="16" fill="hold" nodeType="withEffect">
                                  <p:stCondLst>
                                    <p:cond delay="0"/>
                                  </p:stCondLst>
                                  <p:childTnLst>
                                    <p:set>
                                      <p:cBhvr>
                                        <p:cTn id="90" dur="1" fill="hold">
                                          <p:stCondLst>
                                            <p:cond delay="0"/>
                                          </p:stCondLst>
                                        </p:cTn>
                                        <p:tgtEl>
                                          <p:spTgt spid="192"/>
                                        </p:tgtEl>
                                        <p:attrNameLst>
                                          <p:attrName>style.visibility</p:attrName>
                                        </p:attrNameLst>
                                      </p:cBhvr>
                                      <p:to>
                                        <p:strVal val="visible"/>
                                      </p:to>
                                    </p:set>
                                    <p:anim calcmode="lin" valueType="num">
                                      <p:cBhvr additive="base">
                                        <p:cTn id="91" dur="500"/>
                                        <p:tgtEl>
                                          <p:spTgt spid="192"/>
                                        </p:tgtEl>
                                        <p:attrNameLst>
                                          <p:attrName>ppt_w</p:attrName>
                                        </p:attrNameLst>
                                      </p:cBhvr>
                                      <p:tavLst>
                                        <p:tav tm="0">
                                          <p:val>
                                            <p:strVal val="0"/>
                                          </p:val>
                                        </p:tav>
                                        <p:tav tm="100000">
                                          <p:val>
                                            <p:strVal val="#ppt_w"/>
                                          </p:val>
                                        </p:tav>
                                      </p:tavLst>
                                    </p:anim>
                                    <p:anim calcmode="lin" valueType="num">
                                      <p:cBhvr additive="base">
                                        <p:cTn id="92" dur="500"/>
                                        <p:tgtEl>
                                          <p:spTgt spid="192"/>
                                        </p:tgtEl>
                                        <p:attrNameLst>
                                          <p:attrName>ppt_h</p:attrName>
                                        </p:attrNameLst>
                                      </p:cBhvr>
                                      <p:tavLst>
                                        <p:tav tm="0">
                                          <p:val>
                                            <p:strVal val="0"/>
                                          </p:val>
                                        </p:tav>
                                        <p:tav tm="100000">
                                          <p:val>
                                            <p:strVal val="#ppt_h"/>
                                          </p:val>
                                        </p:tav>
                                      </p:tavLst>
                                    </p:anim>
                                  </p:childTnLst>
                                </p:cTn>
                              </p:par>
                              <p:par>
                                <p:cTn id="93" presetID="23" presetClass="entr" presetSubtype="16" fill="hold" nodeType="withEffect">
                                  <p:stCondLst>
                                    <p:cond delay="0"/>
                                  </p:stCondLst>
                                  <p:childTnLst>
                                    <p:set>
                                      <p:cBhvr>
                                        <p:cTn id="94" dur="1" fill="hold">
                                          <p:stCondLst>
                                            <p:cond delay="0"/>
                                          </p:stCondLst>
                                        </p:cTn>
                                        <p:tgtEl>
                                          <p:spTgt spid="193"/>
                                        </p:tgtEl>
                                        <p:attrNameLst>
                                          <p:attrName>style.visibility</p:attrName>
                                        </p:attrNameLst>
                                      </p:cBhvr>
                                      <p:to>
                                        <p:strVal val="visible"/>
                                      </p:to>
                                    </p:set>
                                    <p:anim calcmode="lin" valueType="num">
                                      <p:cBhvr additive="base">
                                        <p:cTn id="95" dur="500"/>
                                        <p:tgtEl>
                                          <p:spTgt spid="193"/>
                                        </p:tgtEl>
                                        <p:attrNameLst>
                                          <p:attrName>ppt_w</p:attrName>
                                        </p:attrNameLst>
                                      </p:cBhvr>
                                      <p:tavLst>
                                        <p:tav tm="0">
                                          <p:val>
                                            <p:strVal val="0"/>
                                          </p:val>
                                        </p:tav>
                                        <p:tav tm="100000">
                                          <p:val>
                                            <p:strVal val="#ppt_w"/>
                                          </p:val>
                                        </p:tav>
                                      </p:tavLst>
                                    </p:anim>
                                    <p:anim calcmode="lin" valueType="num">
                                      <p:cBhvr additive="base">
                                        <p:cTn id="96" dur="500"/>
                                        <p:tgtEl>
                                          <p:spTgt spid="193"/>
                                        </p:tgtEl>
                                        <p:attrNameLst>
                                          <p:attrName>ppt_h</p:attrName>
                                        </p:attrNameLst>
                                      </p:cBhvr>
                                      <p:tavLst>
                                        <p:tav tm="0">
                                          <p:val>
                                            <p:strVal val="0"/>
                                          </p:val>
                                        </p:tav>
                                        <p:tav tm="100000">
                                          <p:val>
                                            <p:strVal val="#ppt_h"/>
                                          </p:val>
                                        </p:tav>
                                      </p:tavLst>
                                    </p:anim>
                                  </p:childTnLst>
                                </p:cTn>
                              </p:par>
                              <p:par>
                                <p:cTn id="97" presetID="23" presetClass="entr" presetSubtype="16" fill="hold" nodeType="withEffect">
                                  <p:stCondLst>
                                    <p:cond delay="0"/>
                                  </p:stCondLst>
                                  <p:childTnLst>
                                    <p:set>
                                      <p:cBhvr>
                                        <p:cTn id="98" dur="1" fill="hold">
                                          <p:stCondLst>
                                            <p:cond delay="0"/>
                                          </p:stCondLst>
                                        </p:cTn>
                                        <p:tgtEl>
                                          <p:spTgt spid="194"/>
                                        </p:tgtEl>
                                        <p:attrNameLst>
                                          <p:attrName>style.visibility</p:attrName>
                                        </p:attrNameLst>
                                      </p:cBhvr>
                                      <p:to>
                                        <p:strVal val="visible"/>
                                      </p:to>
                                    </p:set>
                                    <p:anim calcmode="lin" valueType="num">
                                      <p:cBhvr additive="base">
                                        <p:cTn id="99" dur="500"/>
                                        <p:tgtEl>
                                          <p:spTgt spid="194"/>
                                        </p:tgtEl>
                                        <p:attrNameLst>
                                          <p:attrName>ppt_w</p:attrName>
                                        </p:attrNameLst>
                                      </p:cBhvr>
                                      <p:tavLst>
                                        <p:tav tm="0">
                                          <p:val>
                                            <p:strVal val="0"/>
                                          </p:val>
                                        </p:tav>
                                        <p:tav tm="100000">
                                          <p:val>
                                            <p:strVal val="#ppt_w"/>
                                          </p:val>
                                        </p:tav>
                                      </p:tavLst>
                                    </p:anim>
                                    <p:anim calcmode="lin" valueType="num">
                                      <p:cBhvr additive="base">
                                        <p:cTn id="100" dur="500"/>
                                        <p:tgtEl>
                                          <p:spTgt spid="19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stimonial">
  <p:cSld name="Testimonial">
    <p:spTree>
      <p:nvGrpSpPr>
        <p:cNvPr id="1" name="Shape 195"/>
        <p:cNvGrpSpPr/>
        <p:nvPr/>
      </p:nvGrpSpPr>
      <p:grpSpPr>
        <a:xfrm>
          <a:off x="0" y="0"/>
          <a:ext cx="0" cy="0"/>
          <a:chOff x="0" y="0"/>
          <a:chExt cx="0" cy="0"/>
        </a:xfrm>
      </p:grpSpPr>
      <p:sp>
        <p:nvSpPr>
          <p:cNvPr id="196" name="Google Shape;196;p19"/>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7" name="Google Shape;19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8" name="Google Shape;198;p19"/>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99" name="Google Shape;199;p19"/>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200" name="Google Shape;200;p19"/>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201" name="Google Shape;201;p19"/>
          <p:cNvGrpSpPr/>
          <p:nvPr/>
        </p:nvGrpSpPr>
        <p:grpSpPr>
          <a:xfrm>
            <a:off x="338952" y="6409324"/>
            <a:ext cx="224082" cy="221156"/>
            <a:chOff x="4328868" y="5502988"/>
            <a:chExt cx="500307" cy="493774"/>
          </a:xfrm>
        </p:grpSpPr>
        <p:sp>
          <p:nvSpPr>
            <p:cNvPr id="202" name="Google Shape;202;p19">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203" name="Google Shape;203;p19">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204" name="Google Shape;204;p19"/>
          <p:cNvGrpSpPr/>
          <p:nvPr/>
        </p:nvGrpSpPr>
        <p:grpSpPr>
          <a:xfrm flipH="1">
            <a:off x="11637433" y="6409324"/>
            <a:ext cx="224082" cy="221156"/>
            <a:chOff x="4328868" y="5502988"/>
            <a:chExt cx="500307" cy="493774"/>
          </a:xfrm>
        </p:grpSpPr>
        <p:sp>
          <p:nvSpPr>
            <p:cNvPr id="205" name="Google Shape;205;p19">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206" name="Google Shape;206;p19">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207" name="Google Shape;207;p19"/>
          <p:cNvGrpSpPr/>
          <p:nvPr/>
        </p:nvGrpSpPr>
        <p:grpSpPr>
          <a:xfrm>
            <a:off x="0" y="6824981"/>
            <a:ext cx="12192000" cy="45719"/>
            <a:chOff x="0" y="6756401"/>
            <a:chExt cx="12192000" cy="114300"/>
          </a:xfrm>
        </p:grpSpPr>
        <p:sp>
          <p:nvSpPr>
            <p:cNvPr id="208" name="Google Shape;208;p1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09" name="Google Shape;209;p1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10" name="Google Shape;210;p1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11" name="Google Shape;211;p1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12" name="Google Shape;212;p1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213" name="Google Shape;213;p19"/>
          <p:cNvGrpSpPr/>
          <p:nvPr/>
        </p:nvGrpSpPr>
        <p:grpSpPr>
          <a:xfrm>
            <a:off x="0" y="0"/>
            <a:ext cx="12192000" cy="45719"/>
            <a:chOff x="0" y="6756401"/>
            <a:chExt cx="12192000" cy="114300"/>
          </a:xfrm>
        </p:grpSpPr>
        <p:sp>
          <p:nvSpPr>
            <p:cNvPr id="214" name="Google Shape;214;p1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15" name="Google Shape;215;p1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16" name="Google Shape;216;p1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17" name="Google Shape;217;p1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18" name="Google Shape;218;p1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219" name="Google Shape;219;p19"/>
          <p:cNvSpPr>
            <a:spLocks noGrp="1"/>
          </p:cNvSpPr>
          <p:nvPr>
            <p:ph type="pic" idx="2"/>
          </p:nvPr>
        </p:nvSpPr>
        <p:spPr>
          <a:xfrm>
            <a:off x="514349" y="1938336"/>
            <a:ext cx="900000" cy="900000"/>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20" name="Google Shape;220;p19"/>
          <p:cNvSpPr>
            <a:spLocks noGrp="1"/>
          </p:cNvSpPr>
          <p:nvPr>
            <p:ph type="pic" idx="3"/>
          </p:nvPr>
        </p:nvSpPr>
        <p:spPr>
          <a:xfrm>
            <a:off x="8534399" y="1938336"/>
            <a:ext cx="900000" cy="900000"/>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21" name="Google Shape;221;p19"/>
          <p:cNvSpPr>
            <a:spLocks noGrp="1"/>
          </p:cNvSpPr>
          <p:nvPr>
            <p:ph type="pic" idx="4"/>
          </p:nvPr>
        </p:nvSpPr>
        <p:spPr>
          <a:xfrm>
            <a:off x="4610099" y="1938336"/>
            <a:ext cx="900000" cy="900000"/>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fade">
                                      <p:cBhvr>
                                        <p:cTn id="7" dur="500"/>
                                        <p:tgtEl>
                                          <p:spTgt spid="19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0">
                                            <p:txEl>
                                              <p:pRg st="0" end="0"/>
                                            </p:txEl>
                                          </p:spTgt>
                                        </p:tgtEl>
                                        <p:attrNameLst>
                                          <p:attrName>style.visibility</p:attrName>
                                        </p:attrNameLst>
                                      </p:cBhvr>
                                      <p:to>
                                        <p:strVal val="visible"/>
                                      </p:to>
                                    </p:set>
                                    <p:animEffect transition="in" filter="fade">
                                      <p:cBhvr>
                                        <p:cTn id="11" dur="500"/>
                                        <p:tgtEl>
                                          <p:spTgt spid="200">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0">
                                            <p:txEl>
                                              <p:pRg st="1" end="1"/>
                                            </p:txEl>
                                          </p:spTgt>
                                        </p:tgtEl>
                                        <p:attrNameLst>
                                          <p:attrName>style.visibility</p:attrName>
                                        </p:attrNameLst>
                                      </p:cBhvr>
                                      <p:to>
                                        <p:strVal val="visible"/>
                                      </p:to>
                                    </p:set>
                                    <p:animEffect transition="in" filter="fade">
                                      <p:cBhvr>
                                        <p:cTn id="15" dur="500"/>
                                        <p:tgtEl>
                                          <p:spTgt spid="200">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00">
                                            <p:txEl>
                                              <p:pRg st="2" end="2"/>
                                            </p:txEl>
                                          </p:spTgt>
                                        </p:tgtEl>
                                        <p:attrNameLst>
                                          <p:attrName>style.visibility</p:attrName>
                                        </p:attrNameLst>
                                      </p:cBhvr>
                                      <p:to>
                                        <p:strVal val="visible"/>
                                      </p:to>
                                    </p:set>
                                    <p:animEffect transition="in" filter="fade">
                                      <p:cBhvr>
                                        <p:cTn id="19" dur="500"/>
                                        <p:tgtEl>
                                          <p:spTgt spid="200">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00">
                                            <p:txEl>
                                              <p:pRg st="3" end="3"/>
                                            </p:txEl>
                                          </p:spTgt>
                                        </p:tgtEl>
                                        <p:attrNameLst>
                                          <p:attrName>style.visibility</p:attrName>
                                        </p:attrNameLst>
                                      </p:cBhvr>
                                      <p:to>
                                        <p:strVal val="visible"/>
                                      </p:to>
                                    </p:set>
                                    <p:animEffect transition="in" filter="fade">
                                      <p:cBhvr>
                                        <p:cTn id="23" dur="500"/>
                                        <p:tgtEl>
                                          <p:spTgt spid="200">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00">
                                            <p:txEl>
                                              <p:pRg st="4" end="4"/>
                                            </p:txEl>
                                          </p:spTgt>
                                        </p:tgtEl>
                                        <p:attrNameLst>
                                          <p:attrName>style.visibility</p:attrName>
                                        </p:attrNameLst>
                                      </p:cBhvr>
                                      <p:to>
                                        <p:strVal val="visible"/>
                                      </p:to>
                                    </p:set>
                                    <p:animEffect transition="in" filter="fade">
                                      <p:cBhvr>
                                        <p:cTn id="27" dur="500"/>
                                        <p:tgtEl>
                                          <p:spTgt spid="200">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00">
                                            <p:txEl>
                                              <p:pRg st="5" end="5"/>
                                            </p:txEl>
                                          </p:spTgt>
                                        </p:tgtEl>
                                        <p:attrNameLst>
                                          <p:attrName>style.visibility</p:attrName>
                                        </p:attrNameLst>
                                      </p:cBhvr>
                                      <p:to>
                                        <p:strVal val="visible"/>
                                      </p:to>
                                    </p:set>
                                    <p:animEffect transition="in" filter="fade">
                                      <p:cBhvr>
                                        <p:cTn id="31" dur="500"/>
                                        <p:tgtEl>
                                          <p:spTgt spid="200">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00">
                                            <p:txEl>
                                              <p:pRg st="6" end="6"/>
                                            </p:txEl>
                                          </p:spTgt>
                                        </p:tgtEl>
                                        <p:attrNameLst>
                                          <p:attrName>style.visibility</p:attrName>
                                        </p:attrNameLst>
                                      </p:cBhvr>
                                      <p:to>
                                        <p:strVal val="visible"/>
                                      </p:to>
                                    </p:set>
                                    <p:animEffect transition="in" filter="fade">
                                      <p:cBhvr>
                                        <p:cTn id="35" dur="500"/>
                                        <p:tgtEl>
                                          <p:spTgt spid="200">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00">
                                            <p:txEl>
                                              <p:pRg st="7" end="7"/>
                                            </p:txEl>
                                          </p:spTgt>
                                        </p:tgtEl>
                                        <p:attrNameLst>
                                          <p:attrName>style.visibility</p:attrName>
                                        </p:attrNameLst>
                                      </p:cBhvr>
                                      <p:to>
                                        <p:strVal val="visible"/>
                                      </p:to>
                                    </p:set>
                                    <p:animEffect transition="in" filter="fade">
                                      <p:cBhvr>
                                        <p:cTn id="39" dur="500"/>
                                        <p:tgtEl>
                                          <p:spTgt spid="200">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00">
                                            <p:txEl>
                                              <p:pRg st="8" end="8"/>
                                            </p:txEl>
                                          </p:spTgt>
                                        </p:tgtEl>
                                        <p:attrNameLst>
                                          <p:attrName>style.visibility</p:attrName>
                                        </p:attrNameLst>
                                      </p:cBhvr>
                                      <p:to>
                                        <p:strVal val="visible"/>
                                      </p:to>
                                    </p:set>
                                    <p:animEffect transition="in" filter="fade">
                                      <p:cBhvr>
                                        <p:cTn id="43" dur="500"/>
                                        <p:tgtEl>
                                          <p:spTgt spid="200">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219"/>
                                        </p:tgtEl>
                                        <p:attrNameLst>
                                          <p:attrName>style.visibility</p:attrName>
                                        </p:attrNameLst>
                                      </p:cBhvr>
                                      <p:to>
                                        <p:strVal val="visible"/>
                                      </p:to>
                                    </p:set>
                                    <p:anim calcmode="lin" valueType="num">
                                      <p:cBhvr additive="base">
                                        <p:cTn id="47" dur="500"/>
                                        <p:tgtEl>
                                          <p:spTgt spid="219"/>
                                        </p:tgtEl>
                                        <p:attrNameLst>
                                          <p:attrName>ppt_w</p:attrName>
                                        </p:attrNameLst>
                                      </p:cBhvr>
                                      <p:tavLst>
                                        <p:tav tm="0">
                                          <p:val>
                                            <p:strVal val="0"/>
                                          </p:val>
                                        </p:tav>
                                        <p:tav tm="100000">
                                          <p:val>
                                            <p:strVal val="#ppt_w"/>
                                          </p:val>
                                        </p:tav>
                                      </p:tavLst>
                                    </p:anim>
                                    <p:anim calcmode="lin" valueType="num">
                                      <p:cBhvr additive="base">
                                        <p:cTn id="48" dur="500"/>
                                        <p:tgtEl>
                                          <p:spTgt spid="219"/>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221"/>
                                        </p:tgtEl>
                                        <p:attrNameLst>
                                          <p:attrName>style.visibility</p:attrName>
                                        </p:attrNameLst>
                                      </p:cBhvr>
                                      <p:to>
                                        <p:strVal val="visible"/>
                                      </p:to>
                                    </p:set>
                                    <p:anim calcmode="lin" valueType="num">
                                      <p:cBhvr additive="base">
                                        <p:cTn id="51" dur="500"/>
                                        <p:tgtEl>
                                          <p:spTgt spid="221"/>
                                        </p:tgtEl>
                                        <p:attrNameLst>
                                          <p:attrName>ppt_w</p:attrName>
                                        </p:attrNameLst>
                                      </p:cBhvr>
                                      <p:tavLst>
                                        <p:tav tm="0">
                                          <p:val>
                                            <p:strVal val="0"/>
                                          </p:val>
                                        </p:tav>
                                        <p:tav tm="100000">
                                          <p:val>
                                            <p:strVal val="#ppt_w"/>
                                          </p:val>
                                        </p:tav>
                                      </p:tavLst>
                                    </p:anim>
                                    <p:anim calcmode="lin" valueType="num">
                                      <p:cBhvr additive="base">
                                        <p:cTn id="52" dur="500"/>
                                        <p:tgtEl>
                                          <p:spTgt spid="221"/>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220"/>
                                        </p:tgtEl>
                                        <p:attrNameLst>
                                          <p:attrName>style.visibility</p:attrName>
                                        </p:attrNameLst>
                                      </p:cBhvr>
                                      <p:to>
                                        <p:strVal val="visible"/>
                                      </p:to>
                                    </p:set>
                                    <p:anim calcmode="lin" valueType="num">
                                      <p:cBhvr additive="base">
                                        <p:cTn id="55" dur="500"/>
                                        <p:tgtEl>
                                          <p:spTgt spid="220"/>
                                        </p:tgtEl>
                                        <p:attrNameLst>
                                          <p:attrName>ppt_w</p:attrName>
                                        </p:attrNameLst>
                                      </p:cBhvr>
                                      <p:tavLst>
                                        <p:tav tm="0">
                                          <p:val>
                                            <p:strVal val="0"/>
                                          </p:val>
                                        </p:tav>
                                        <p:tav tm="100000">
                                          <p:val>
                                            <p:strVal val="#ppt_w"/>
                                          </p:val>
                                        </p:tav>
                                      </p:tavLst>
                                    </p:anim>
                                    <p:anim calcmode="lin" valueType="num">
                                      <p:cBhvr additive="base">
                                        <p:cTn id="56" dur="500"/>
                                        <p:tgtEl>
                                          <p:spTgt spid="22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lient list">
  <p:cSld name="Client list">
    <p:spTree>
      <p:nvGrpSpPr>
        <p:cNvPr id="1" name="Shape 222"/>
        <p:cNvGrpSpPr/>
        <p:nvPr/>
      </p:nvGrpSpPr>
      <p:grpSpPr>
        <a:xfrm>
          <a:off x="0" y="0"/>
          <a:ext cx="0" cy="0"/>
          <a:chOff x="0" y="0"/>
          <a:chExt cx="0" cy="0"/>
        </a:xfrm>
      </p:grpSpPr>
      <p:sp>
        <p:nvSpPr>
          <p:cNvPr id="223" name="Google Shape;22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224" name="Google Shape;224;p20"/>
          <p:cNvGrpSpPr/>
          <p:nvPr/>
        </p:nvGrpSpPr>
        <p:grpSpPr>
          <a:xfrm>
            <a:off x="338952" y="6409324"/>
            <a:ext cx="224082" cy="221156"/>
            <a:chOff x="4328868" y="5502988"/>
            <a:chExt cx="500307" cy="493774"/>
          </a:xfrm>
        </p:grpSpPr>
        <p:sp>
          <p:nvSpPr>
            <p:cNvPr id="225" name="Google Shape;225;p20">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226" name="Google Shape;226;p20">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227" name="Google Shape;227;p20"/>
          <p:cNvGrpSpPr/>
          <p:nvPr/>
        </p:nvGrpSpPr>
        <p:grpSpPr>
          <a:xfrm flipH="1">
            <a:off x="11637433" y="6409324"/>
            <a:ext cx="224082" cy="221156"/>
            <a:chOff x="4328868" y="5502988"/>
            <a:chExt cx="500307" cy="493774"/>
          </a:xfrm>
        </p:grpSpPr>
        <p:sp>
          <p:nvSpPr>
            <p:cNvPr id="228" name="Google Shape;228;p20">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229" name="Google Shape;229;p20">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230" name="Google Shape;230;p20"/>
          <p:cNvGrpSpPr/>
          <p:nvPr/>
        </p:nvGrpSpPr>
        <p:grpSpPr>
          <a:xfrm>
            <a:off x="0" y="6824981"/>
            <a:ext cx="12192000" cy="45719"/>
            <a:chOff x="0" y="6756401"/>
            <a:chExt cx="12192000" cy="114300"/>
          </a:xfrm>
        </p:grpSpPr>
        <p:sp>
          <p:nvSpPr>
            <p:cNvPr id="231" name="Google Shape;231;p2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32" name="Google Shape;232;p2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33" name="Google Shape;233;p2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34" name="Google Shape;234;p2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35" name="Google Shape;235;p2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236" name="Google Shape;236;p20"/>
          <p:cNvGrpSpPr/>
          <p:nvPr/>
        </p:nvGrpSpPr>
        <p:grpSpPr>
          <a:xfrm>
            <a:off x="0" y="0"/>
            <a:ext cx="12192000" cy="45719"/>
            <a:chOff x="0" y="6756401"/>
            <a:chExt cx="12192000" cy="114300"/>
          </a:xfrm>
        </p:grpSpPr>
        <p:sp>
          <p:nvSpPr>
            <p:cNvPr id="237" name="Google Shape;237;p2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38" name="Google Shape;238;p2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39" name="Google Shape;239;p2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40" name="Google Shape;240;p2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41" name="Google Shape;241;p2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242" name="Google Shape;242;p20"/>
          <p:cNvSpPr>
            <a:spLocks noGrp="1"/>
          </p:cNvSpPr>
          <p:nvPr>
            <p:ph type="pic" idx="2"/>
          </p:nvPr>
        </p:nvSpPr>
        <p:spPr>
          <a:xfrm>
            <a:off x="0"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43" name="Google Shape;243;p20"/>
          <p:cNvSpPr>
            <a:spLocks noGrp="1"/>
          </p:cNvSpPr>
          <p:nvPr>
            <p:ph type="pic" idx="3"/>
          </p:nvPr>
        </p:nvSpPr>
        <p:spPr>
          <a:xfrm>
            <a:off x="1216025"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44" name="Google Shape;244;p20"/>
          <p:cNvSpPr>
            <a:spLocks noGrp="1"/>
          </p:cNvSpPr>
          <p:nvPr>
            <p:ph type="pic" idx="4"/>
          </p:nvPr>
        </p:nvSpPr>
        <p:spPr>
          <a:xfrm>
            <a:off x="2439988"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45" name="Google Shape;245;p20"/>
          <p:cNvSpPr>
            <a:spLocks noGrp="1"/>
          </p:cNvSpPr>
          <p:nvPr>
            <p:ph type="pic" idx="5"/>
          </p:nvPr>
        </p:nvSpPr>
        <p:spPr>
          <a:xfrm>
            <a:off x="3654425"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46" name="Google Shape;246;p20"/>
          <p:cNvSpPr>
            <a:spLocks noGrp="1"/>
          </p:cNvSpPr>
          <p:nvPr>
            <p:ph type="pic" idx="6"/>
          </p:nvPr>
        </p:nvSpPr>
        <p:spPr>
          <a:xfrm>
            <a:off x="4879975"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47" name="Google Shape;247;p20"/>
          <p:cNvSpPr>
            <a:spLocks noGrp="1"/>
          </p:cNvSpPr>
          <p:nvPr>
            <p:ph type="pic" idx="7"/>
          </p:nvPr>
        </p:nvSpPr>
        <p:spPr>
          <a:xfrm>
            <a:off x="6094413"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48" name="Google Shape;248;p20"/>
          <p:cNvSpPr>
            <a:spLocks noGrp="1"/>
          </p:cNvSpPr>
          <p:nvPr>
            <p:ph type="pic" idx="8"/>
          </p:nvPr>
        </p:nvSpPr>
        <p:spPr>
          <a:xfrm>
            <a:off x="7318375"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49" name="Google Shape;249;p20"/>
          <p:cNvSpPr>
            <a:spLocks noGrp="1"/>
          </p:cNvSpPr>
          <p:nvPr>
            <p:ph type="pic" idx="9"/>
          </p:nvPr>
        </p:nvSpPr>
        <p:spPr>
          <a:xfrm>
            <a:off x="8532813"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0" name="Google Shape;250;p20"/>
          <p:cNvSpPr>
            <a:spLocks noGrp="1"/>
          </p:cNvSpPr>
          <p:nvPr>
            <p:ph type="pic" idx="13"/>
          </p:nvPr>
        </p:nvSpPr>
        <p:spPr>
          <a:xfrm>
            <a:off x="9756775"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1" name="Google Shape;251;p20"/>
          <p:cNvSpPr>
            <a:spLocks noGrp="1"/>
          </p:cNvSpPr>
          <p:nvPr>
            <p:ph type="pic" idx="14"/>
          </p:nvPr>
        </p:nvSpPr>
        <p:spPr>
          <a:xfrm>
            <a:off x="10971213"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2" name="Google Shape;252;p20"/>
          <p:cNvSpPr>
            <a:spLocks noGrp="1"/>
          </p:cNvSpPr>
          <p:nvPr>
            <p:ph type="pic" idx="15"/>
          </p:nvPr>
        </p:nvSpPr>
        <p:spPr>
          <a:xfrm>
            <a:off x="0"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3" name="Google Shape;253;p20"/>
          <p:cNvSpPr>
            <a:spLocks noGrp="1"/>
          </p:cNvSpPr>
          <p:nvPr>
            <p:ph type="pic" idx="16"/>
          </p:nvPr>
        </p:nvSpPr>
        <p:spPr>
          <a:xfrm>
            <a:off x="1216025"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4" name="Google Shape;254;p20"/>
          <p:cNvSpPr>
            <a:spLocks noGrp="1"/>
          </p:cNvSpPr>
          <p:nvPr>
            <p:ph type="pic" idx="17"/>
          </p:nvPr>
        </p:nvSpPr>
        <p:spPr>
          <a:xfrm>
            <a:off x="2439988"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5" name="Google Shape;255;p20"/>
          <p:cNvSpPr>
            <a:spLocks noGrp="1"/>
          </p:cNvSpPr>
          <p:nvPr>
            <p:ph type="pic" idx="18"/>
          </p:nvPr>
        </p:nvSpPr>
        <p:spPr>
          <a:xfrm>
            <a:off x="3654425"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6" name="Google Shape;256;p20"/>
          <p:cNvSpPr>
            <a:spLocks noGrp="1"/>
          </p:cNvSpPr>
          <p:nvPr>
            <p:ph type="pic" idx="19"/>
          </p:nvPr>
        </p:nvSpPr>
        <p:spPr>
          <a:xfrm>
            <a:off x="4879975"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7" name="Google Shape;257;p20"/>
          <p:cNvSpPr>
            <a:spLocks noGrp="1"/>
          </p:cNvSpPr>
          <p:nvPr>
            <p:ph type="pic" idx="20"/>
          </p:nvPr>
        </p:nvSpPr>
        <p:spPr>
          <a:xfrm>
            <a:off x="6094413"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8" name="Google Shape;258;p20"/>
          <p:cNvSpPr>
            <a:spLocks noGrp="1"/>
          </p:cNvSpPr>
          <p:nvPr>
            <p:ph type="pic" idx="21"/>
          </p:nvPr>
        </p:nvSpPr>
        <p:spPr>
          <a:xfrm>
            <a:off x="7318375"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9" name="Google Shape;259;p20"/>
          <p:cNvSpPr>
            <a:spLocks noGrp="1"/>
          </p:cNvSpPr>
          <p:nvPr>
            <p:ph type="pic" idx="22"/>
          </p:nvPr>
        </p:nvSpPr>
        <p:spPr>
          <a:xfrm>
            <a:off x="8532813"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0" name="Google Shape;260;p20"/>
          <p:cNvSpPr>
            <a:spLocks noGrp="1"/>
          </p:cNvSpPr>
          <p:nvPr>
            <p:ph type="pic" idx="23"/>
          </p:nvPr>
        </p:nvSpPr>
        <p:spPr>
          <a:xfrm>
            <a:off x="9756775"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1" name="Google Shape;261;p20"/>
          <p:cNvSpPr>
            <a:spLocks noGrp="1"/>
          </p:cNvSpPr>
          <p:nvPr>
            <p:ph type="pic" idx="24"/>
          </p:nvPr>
        </p:nvSpPr>
        <p:spPr>
          <a:xfrm>
            <a:off x="10971213"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2" name="Google Shape;262;p20"/>
          <p:cNvSpPr>
            <a:spLocks noGrp="1"/>
          </p:cNvSpPr>
          <p:nvPr>
            <p:ph type="pic" idx="25"/>
          </p:nvPr>
        </p:nvSpPr>
        <p:spPr>
          <a:xfrm>
            <a:off x="387"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3" name="Google Shape;263;p20"/>
          <p:cNvSpPr>
            <a:spLocks noGrp="1"/>
          </p:cNvSpPr>
          <p:nvPr>
            <p:ph type="pic" idx="26"/>
          </p:nvPr>
        </p:nvSpPr>
        <p:spPr>
          <a:xfrm>
            <a:off x="1216412"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4" name="Google Shape;264;p20"/>
          <p:cNvSpPr>
            <a:spLocks noGrp="1"/>
          </p:cNvSpPr>
          <p:nvPr>
            <p:ph type="pic" idx="27"/>
          </p:nvPr>
        </p:nvSpPr>
        <p:spPr>
          <a:xfrm>
            <a:off x="2440375"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5" name="Google Shape;265;p20"/>
          <p:cNvSpPr>
            <a:spLocks noGrp="1"/>
          </p:cNvSpPr>
          <p:nvPr>
            <p:ph type="pic" idx="28"/>
          </p:nvPr>
        </p:nvSpPr>
        <p:spPr>
          <a:xfrm>
            <a:off x="3654812"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6" name="Google Shape;266;p20"/>
          <p:cNvSpPr>
            <a:spLocks noGrp="1"/>
          </p:cNvSpPr>
          <p:nvPr>
            <p:ph type="pic" idx="29"/>
          </p:nvPr>
        </p:nvSpPr>
        <p:spPr>
          <a:xfrm>
            <a:off x="4880362"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7" name="Google Shape;267;p20"/>
          <p:cNvSpPr>
            <a:spLocks noGrp="1"/>
          </p:cNvSpPr>
          <p:nvPr>
            <p:ph type="pic" idx="30"/>
          </p:nvPr>
        </p:nvSpPr>
        <p:spPr>
          <a:xfrm>
            <a:off x="6094800"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8" name="Google Shape;268;p20"/>
          <p:cNvSpPr>
            <a:spLocks noGrp="1"/>
          </p:cNvSpPr>
          <p:nvPr>
            <p:ph type="pic" idx="31"/>
          </p:nvPr>
        </p:nvSpPr>
        <p:spPr>
          <a:xfrm>
            <a:off x="7318762"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9" name="Google Shape;269;p20"/>
          <p:cNvSpPr>
            <a:spLocks noGrp="1"/>
          </p:cNvSpPr>
          <p:nvPr>
            <p:ph type="pic" idx="32"/>
          </p:nvPr>
        </p:nvSpPr>
        <p:spPr>
          <a:xfrm>
            <a:off x="8533200"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70" name="Google Shape;270;p20"/>
          <p:cNvSpPr>
            <a:spLocks noGrp="1"/>
          </p:cNvSpPr>
          <p:nvPr>
            <p:ph type="pic" idx="33"/>
          </p:nvPr>
        </p:nvSpPr>
        <p:spPr>
          <a:xfrm>
            <a:off x="9757162"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71" name="Google Shape;271;p20"/>
          <p:cNvSpPr>
            <a:spLocks noGrp="1"/>
          </p:cNvSpPr>
          <p:nvPr>
            <p:ph type="pic" idx="34"/>
          </p:nvPr>
        </p:nvSpPr>
        <p:spPr>
          <a:xfrm>
            <a:off x="10971600"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42"/>
                                        </p:tgtEl>
                                        <p:attrNameLst>
                                          <p:attrName>style.visibility</p:attrName>
                                        </p:attrNameLst>
                                      </p:cBhvr>
                                      <p:to>
                                        <p:strVal val="visible"/>
                                      </p:to>
                                    </p:set>
                                    <p:anim calcmode="lin" valueType="num">
                                      <p:cBhvr additive="base">
                                        <p:cTn id="7" dur="500"/>
                                        <p:tgtEl>
                                          <p:spTgt spid="242"/>
                                        </p:tgtEl>
                                        <p:attrNameLst>
                                          <p:attrName>ppt_w</p:attrName>
                                        </p:attrNameLst>
                                      </p:cBhvr>
                                      <p:tavLst>
                                        <p:tav tm="0">
                                          <p:val>
                                            <p:strVal val="0"/>
                                          </p:val>
                                        </p:tav>
                                        <p:tav tm="100000">
                                          <p:val>
                                            <p:strVal val="#ppt_w"/>
                                          </p:val>
                                        </p:tav>
                                      </p:tavLst>
                                    </p:anim>
                                    <p:anim calcmode="lin" valueType="num">
                                      <p:cBhvr additive="base">
                                        <p:cTn id="8" dur="500"/>
                                        <p:tgtEl>
                                          <p:spTgt spid="242"/>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43"/>
                                        </p:tgtEl>
                                        <p:attrNameLst>
                                          <p:attrName>style.visibility</p:attrName>
                                        </p:attrNameLst>
                                      </p:cBhvr>
                                      <p:to>
                                        <p:strVal val="visible"/>
                                      </p:to>
                                    </p:set>
                                    <p:anim calcmode="lin" valueType="num">
                                      <p:cBhvr additive="base">
                                        <p:cTn id="11" dur="500"/>
                                        <p:tgtEl>
                                          <p:spTgt spid="243"/>
                                        </p:tgtEl>
                                        <p:attrNameLst>
                                          <p:attrName>ppt_w</p:attrName>
                                        </p:attrNameLst>
                                      </p:cBhvr>
                                      <p:tavLst>
                                        <p:tav tm="0">
                                          <p:val>
                                            <p:strVal val="0"/>
                                          </p:val>
                                        </p:tav>
                                        <p:tav tm="100000">
                                          <p:val>
                                            <p:strVal val="#ppt_w"/>
                                          </p:val>
                                        </p:tav>
                                      </p:tavLst>
                                    </p:anim>
                                    <p:anim calcmode="lin" valueType="num">
                                      <p:cBhvr additive="base">
                                        <p:cTn id="12" dur="500"/>
                                        <p:tgtEl>
                                          <p:spTgt spid="243"/>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44"/>
                                        </p:tgtEl>
                                        <p:attrNameLst>
                                          <p:attrName>style.visibility</p:attrName>
                                        </p:attrNameLst>
                                      </p:cBhvr>
                                      <p:to>
                                        <p:strVal val="visible"/>
                                      </p:to>
                                    </p:set>
                                    <p:anim calcmode="lin" valueType="num">
                                      <p:cBhvr additive="base">
                                        <p:cTn id="15" dur="500"/>
                                        <p:tgtEl>
                                          <p:spTgt spid="244"/>
                                        </p:tgtEl>
                                        <p:attrNameLst>
                                          <p:attrName>ppt_w</p:attrName>
                                        </p:attrNameLst>
                                      </p:cBhvr>
                                      <p:tavLst>
                                        <p:tav tm="0">
                                          <p:val>
                                            <p:strVal val="0"/>
                                          </p:val>
                                        </p:tav>
                                        <p:tav tm="100000">
                                          <p:val>
                                            <p:strVal val="#ppt_w"/>
                                          </p:val>
                                        </p:tav>
                                      </p:tavLst>
                                    </p:anim>
                                    <p:anim calcmode="lin" valueType="num">
                                      <p:cBhvr additive="base">
                                        <p:cTn id="16" dur="500"/>
                                        <p:tgtEl>
                                          <p:spTgt spid="244"/>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245"/>
                                        </p:tgtEl>
                                        <p:attrNameLst>
                                          <p:attrName>style.visibility</p:attrName>
                                        </p:attrNameLst>
                                      </p:cBhvr>
                                      <p:to>
                                        <p:strVal val="visible"/>
                                      </p:to>
                                    </p:set>
                                    <p:anim calcmode="lin" valueType="num">
                                      <p:cBhvr additive="base">
                                        <p:cTn id="19" dur="500"/>
                                        <p:tgtEl>
                                          <p:spTgt spid="245"/>
                                        </p:tgtEl>
                                        <p:attrNameLst>
                                          <p:attrName>ppt_w</p:attrName>
                                        </p:attrNameLst>
                                      </p:cBhvr>
                                      <p:tavLst>
                                        <p:tav tm="0">
                                          <p:val>
                                            <p:strVal val="0"/>
                                          </p:val>
                                        </p:tav>
                                        <p:tav tm="100000">
                                          <p:val>
                                            <p:strVal val="#ppt_w"/>
                                          </p:val>
                                        </p:tav>
                                      </p:tavLst>
                                    </p:anim>
                                    <p:anim calcmode="lin" valueType="num">
                                      <p:cBhvr additive="base">
                                        <p:cTn id="20" dur="500"/>
                                        <p:tgtEl>
                                          <p:spTgt spid="245"/>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246"/>
                                        </p:tgtEl>
                                        <p:attrNameLst>
                                          <p:attrName>style.visibility</p:attrName>
                                        </p:attrNameLst>
                                      </p:cBhvr>
                                      <p:to>
                                        <p:strVal val="visible"/>
                                      </p:to>
                                    </p:set>
                                    <p:anim calcmode="lin" valueType="num">
                                      <p:cBhvr additive="base">
                                        <p:cTn id="23" dur="500"/>
                                        <p:tgtEl>
                                          <p:spTgt spid="246"/>
                                        </p:tgtEl>
                                        <p:attrNameLst>
                                          <p:attrName>ppt_w</p:attrName>
                                        </p:attrNameLst>
                                      </p:cBhvr>
                                      <p:tavLst>
                                        <p:tav tm="0">
                                          <p:val>
                                            <p:strVal val="0"/>
                                          </p:val>
                                        </p:tav>
                                        <p:tav tm="100000">
                                          <p:val>
                                            <p:strVal val="#ppt_w"/>
                                          </p:val>
                                        </p:tav>
                                      </p:tavLst>
                                    </p:anim>
                                    <p:anim calcmode="lin" valueType="num">
                                      <p:cBhvr additive="base">
                                        <p:cTn id="24" dur="500"/>
                                        <p:tgtEl>
                                          <p:spTgt spid="246"/>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247"/>
                                        </p:tgtEl>
                                        <p:attrNameLst>
                                          <p:attrName>style.visibility</p:attrName>
                                        </p:attrNameLst>
                                      </p:cBhvr>
                                      <p:to>
                                        <p:strVal val="visible"/>
                                      </p:to>
                                    </p:set>
                                    <p:anim calcmode="lin" valueType="num">
                                      <p:cBhvr additive="base">
                                        <p:cTn id="27" dur="500"/>
                                        <p:tgtEl>
                                          <p:spTgt spid="247"/>
                                        </p:tgtEl>
                                        <p:attrNameLst>
                                          <p:attrName>ppt_w</p:attrName>
                                        </p:attrNameLst>
                                      </p:cBhvr>
                                      <p:tavLst>
                                        <p:tav tm="0">
                                          <p:val>
                                            <p:strVal val="0"/>
                                          </p:val>
                                        </p:tav>
                                        <p:tav tm="100000">
                                          <p:val>
                                            <p:strVal val="#ppt_w"/>
                                          </p:val>
                                        </p:tav>
                                      </p:tavLst>
                                    </p:anim>
                                    <p:anim calcmode="lin" valueType="num">
                                      <p:cBhvr additive="base">
                                        <p:cTn id="28" dur="500"/>
                                        <p:tgtEl>
                                          <p:spTgt spid="247"/>
                                        </p:tgtEl>
                                        <p:attrNameLst>
                                          <p:attrName>ppt_h</p:attrName>
                                        </p:attrNameLst>
                                      </p:cBhvr>
                                      <p:tavLst>
                                        <p:tav tm="0">
                                          <p:val>
                                            <p:str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248"/>
                                        </p:tgtEl>
                                        <p:attrNameLst>
                                          <p:attrName>style.visibility</p:attrName>
                                        </p:attrNameLst>
                                      </p:cBhvr>
                                      <p:to>
                                        <p:strVal val="visible"/>
                                      </p:to>
                                    </p:set>
                                    <p:anim calcmode="lin" valueType="num">
                                      <p:cBhvr additive="base">
                                        <p:cTn id="31" dur="500"/>
                                        <p:tgtEl>
                                          <p:spTgt spid="248"/>
                                        </p:tgtEl>
                                        <p:attrNameLst>
                                          <p:attrName>ppt_w</p:attrName>
                                        </p:attrNameLst>
                                      </p:cBhvr>
                                      <p:tavLst>
                                        <p:tav tm="0">
                                          <p:val>
                                            <p:strVal val="0"/>
                                          </p:val>
                                        </p:tav>
                                        <p:tav tm="100000">
                                          <p:val>
                                            <p:strVal val="#ppt_w"/>
                                          </p:val>
                                        </p:tav>
                                      </p:tavLst>
                                    </p:anim>
                                    <p:anim calcmode="lin" valueType="num">
                                      <p:cBhvr additive="base">
                                        <p:cTn id="32" dur="500"/>
                                        <p:tgtEl>
                                          <p:spTgt spid="248"/>
                                        </p:tgtEl>
                                        <p:attrNameLst>
                                          <p:attrName>ppt_h</p:attrName>
                                        </p:attrNameLst>
                                      </p:cBhvr>
                                      <p:tavLst>
                                        <p:tav tm="0">
                                          <p:val>
                                            <p:str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249"/>
                                        </p:tgtEl>
                                        <p:attrNameLst>
                                          <p:attrName>style.visibility</p:attrName>
                                        </p:attrNameLst>
                                      </p:cBhvr>
                                      <p:to>
                                        <p:strVal val="visible"/>
                                      </p:to>
                                    </p:set>
                                    <p:anim calcmode="lin" valueType="num">
                                      <p:cBhvr additive="base">
                                        <p:cTn id="35" dur="500"/>
                                        <p:tgtEl>
                                          <p:spTgt spid="249"/>
                                        </p:tgtEl>
                                        <p:attrNameLst>
                                          <p:attrName>ppt_w</p:attrName>
                                        </p:attrNameLst>
                                      </p:cBhvr>
                                      <p:tavLst>
                                        <p:tav tm="0">
                                          <p:val>
                                            <p:strVal val="0"/>
                                          </p:val>
                                        </p:tav>
                                        <p:tav tm="100000">
                                          <p:val>
                                            <p:strVal val="#ppt_w"/>
                                          </p:val>
                                        </p:tav>
                                      </p:tavLst>
                                    </p:anim>
                                    <p:anim calcmode="lin" valueType="num">
                                      <p:cBhvr additive="base">
                                        <p:cTn id="36" dur="500"/>
                                        <p:tgtEl>
                                          <p:spTgt spid="249"/>
                                        </p:tgtEl>
                                        <p:attrNameLst>
                                          <p:attrName>ppt_h</p:attrName>
                                        </p:attrNameLst>
                                      </p:cBhvr>
                                      <p:tavLst>
                                        <p:tav tm="0">
                                          <p:val>
                                            <p:strVal val="0"/>
                                          </p:val>
                                        </p:tav>
                                        <p:tav tm="100000">
                                          <p:val>
                                            <p:strVal val="#ppt_h"/>
                                          </p:val>
                                        </p:tav>
                                      </p:tavLst>
                                    </p:anim>
                                  </p:childTnLst>
                                </p:cTn>
                              </p:par>
                              <p:par>
                                <p:cTn id="37" presetID="23" presetClass="entr" presetSubtype="16" fill="hold" nodeType="withEffect">
                                  <p:stCondLst>
                                    <p:cond delay="0"/>
                                  </p:stCondLst>
                                  <p:childTnLst>
                                    <p:set>
                                      <p:cBhvr>
                                        <p:cTn id="38" dur="1" fill="hold">
                                          <p:stCondLst>
                                            <p:cond delay="0"/>
                                          </p:stCondLst>
                                        </p:cTn>
                                        <p:tgtEl>
                                          <p:spTgt spid="250"/>
                                        </p:tgtEl>
                                        <p:attrNameLst>
                                          <p:attrName>style.visibility</p:attrName>
                                        </p:attrNameLst>
                                      </p:cBhvr>
                                      <p:to>
                                        <p:strVal val="visible"/>
                                      </p:to>
                                    </p:set>
                                    <p:anim calcmode="lin" valueType="num">
                                      <p:cBhvr additive="base">
                                        <p:cTn id="39" dur="500"/>
                                        <p:tgtEl>
                                          <p:spTgt spid="250"/>
                                        </p:tgtEl>
                                        <p:attrNameLst>
                                          <p:attrName>ppt_w</p:attrName>
                                        </p:attrNameLst>
                                      </p:cBhvr>
                                      <p:tavLst>
                                        <p:tav tm="0">
                                          <p:val>
                                            <p:strVal val="0"/>
                                          </p:val>
                                        </p:tav>
                                        <p:tav tm="100000">
                                          <p:val>
                                            <p:strVal val="#ppt_w"/>
                                          </p:val>
                                        </p:tav>
                                      </p:tavLst>
                                    </p:anim>
                                    <p:anim calcmode="lin" valueType="num">
                                      <p:cBhvr additive="base">
                                        <p:cTn id="40" dur="500"/>
                                        <p:tgtEl>
                                          <p:spTgt spid="250"/>
                                        </p:tgtEl>
                                        <p:attrNameLst>
                                          <p:attrName>ppt_h</p:attrName>
                                        </p:attrNameLst>
                                      </p:cBhvr>
                                      <p:tavLst>
                                        <p:tav tm="0">
                                          <p:val>
                                            <p:strVal val="0"/>
                                          </p:val>
                                        </p:tav>
                                        <p:tav tm="100000">
                                          <p:val>
                                            <p:strVal val="#ppt_h"/>
                                          </p:val>
                                        </p:tav>
                                      </p:tavLst>
                                    </p:anim>
                                  </p:childTnLst>
                                </p:cTn>
                              </p:par>
                              <p:par>
                                <p:cTn id="41" presetID="23" presetClass="entr" presetSubtype="16" fill="hold" nodeType="withEffect">
                                  <p:stCondLst>
                                    <p:cond delay="0"/>
                                  </p:stCondLst>
                                  <p:childTnLst>
                                    <p:set>
                                      <p:cBhvr>
                                        <p:cTn id="42" dur="1" fill="hold">
                                          <p:stCondLst>
                                            <p:cond delay="0"/>
                                          </p:stCondLst>
                                        </p:cTn>
                                        <p:tgtEl>
                                          <p:spTgt spid="251"/>
                                        </p:tgtEl>
                                        <p:attrNameLst>
                                          <p:attrName>style.visibility</p:attrName>
                                        </p:attrNameLst>
                                      </p:cBhvr>
                                      <p:to>
                                        <p:strVal val="visible"/>
                                      </p:to>
                                    </p:set>
                                    <p:anim calcmode="lin" valueType="num">
                                      <p:cBhvr additive="base">
                                        <p:cTn id="43" dur="500"/>
                                        <p:tgtEl>
                                          <p:spTgt spid="251"/>
                                        </p:tgtEl>
                                        <p:attrNameLst>
                                          <p:attrName>ppt_w</p:attrName>
                                        </p:attrNameLst>
                                      </p:cBhvr>
                                      <p:tavLst>
                                        <p:tav tm="0">
                                          <p:val>
                                            <p:strVal val="0"/>
                                          </p:val>
                                        </p:tav>
                                        <p:tav tm="100000">
                                          <p:val>
                                            <p:strVal val="#ppt_w"/>
                                          </p:val>
                                        </p:tav>
                                      </p:tavLst>
                                    </p:anim>
                                    <p:anim calcmode="lin" valueType="num">
                                      <p:cBhvr additive="base">
                                        <p:cTn id="44" dur="500"/>
                                        <p:tgtEl>
                                          <p:spTgt spid="251"/>
                                        </p:tgtEl>
                                        <p:attrNameLst>
                                          <p:attrName>ppt_h</p:attrName>
                                        </p:attrNameLst>
                                      </p:cBhvr>
                                      <p:tavLst>
                                        <p:tav tm="0">
                                          <p:val>
                                            <p:strVal val="0"/>
                                          </p:val>
                                        </p:tav>
                                        <p:tav tm="100000">
                                          <p:val>
                                            <p:strVal val="#ppt_h"/>
                                          </p:val>
                                        </p:tav>
                                      </p:tavLst>
                                    </p:anim>
                                  </p:childTnLst>
                                </p:cTn>
                              </p:par>
                              <p:par>
                                <p:cTn id="45" presetID="23" presetClass="entr" presetSubtype="16" fill="hold" nodeType="withEffect">
                                  <p:stCondLst>
                                    <p:cond delay="0"/>
                                  </p:stCondLst>
                                  <p:childTnLst>
                                    <p:set>
                                      <p:cBhvr>
                                        <p:cTn id="46" dur="1" fill="hold">
                                          <p:stCondLst>
                                            <p:cond delay="0"/>
                                          </p:stCondLst>
                                        </p:cTn>
                                        <p:tgtEl>
                                          <p:spTgt spid="252"/>
                                        </p:tgtEl>
                                        <p:attrNameLst>
                                          <p:attrName>style.visibility</p:attrName>
                                        </p:attrNameLst>
                                      </p:cBhvr>
                                      <p:to>
                                        <p:strVal val="visible"/>
                                      </p:to>
                                    </p:set>
                                    <p:anim calcmode="lin" valueType="num">
                                      <p:cBhvr additive="base">
                                        <p:cTn id="47" dur="500"/>
                                        <p:tgtEl>
                                          <p:spTgt spid="252"/>
                                        </p:tgtEl>
                                        <p:attrNameLst>
                                          <p:attrName>ppt_w</p:attrName>
                                        </p:attrNameLst>
                                      </p:cBhvr>
                                      <p:tavLst>
                                        <p:tav tm="0">
                                          <p:val>
                                            <p:strVal val="0"/>
                                          </p:val>
                                        </p:tav>
                                        <p:tav tm="100000">
                                          <p:val>
                                            <p:strVal val="#ppt_w"/>
                                          </p:val>
                                        </p:tav>
                                      </p:tavLst>
                                    </p:anim>
                                    <p:anim calcmode="lin" valueType="num">
                                      <p:cBhvr additive="base">
                                        <p:cTn id="48" dur="500"/>
                                        <p:tgtEl>
                                          <p:spTgt spid="252"/>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253"/>
                                        </p:tgtEl>
                                        <p:attrNameLst>
                                          <p:attrName>style.visibility</p:attrName>
                                        </p:attrNameLst>
                                      </p:cBhvr>
                                      <p:to>
                                        <p:strVal val="visible"/>
                                      </p:to>
                                    </p:set>
                                    <p:anim calcmode="lin" valueType="num">
                                      <p:cBhvr additive="base">
                                        <p:cTn id="51" dur="500"/>
                                        <p:tgtEl>
                                          <p:spTgt spid="253"/>
                                        </p:tgtEl>
                                        <p:attrNameLst>
                                          <p:attrName>ppt_w</p:attrName>
                                        </p:attrNameLst>
                                      </p:cBhvr>
                                      <p:tavLst>
                                        <p:tav tm="0">
                                          <p:val>
                                            <p:strVal val="0"/>
                                          </p:val>
                                        </p:tav>
                                        <p:tav tm="100000">
                                          <p:val>
                                            <p:strVal val="#ppt_w"/>
                                          </p:val>
                                        </p:tav>
                                      </p:tavLst>
                                    </p:anim>
                                    <p:anim calcmode="lin" valueType="num">
                                      <p:cBhvr additive="base">
                                        <p:cTn id="52" dur="500"/>
                                        <p:tgtEl>
                                          <p:spTgt spid="253"/>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254"/>
                                        </p:tgtEl>
                                        <p:attrNameLst>
                                          <p:attrName>style.visibility</p:attrName>
                                        </p:attrNameLst>
                                      </p:cBhvr>
                                      <p:to>
                                        <p:strVal val="visible"/>
                                      </p:to>
                                    </p:set>
                                    <p:anim calcmode="lin" valueType="num">
                                      <p:cBhvr additive="base">
                                        <p:cTn id="55" dur="500"/>
                                        <p:tgtEl>
                                          <p:spTgt spid="254"/>
                                        </p:tgtEl>
                                        <p:attrNameLst>
                                          <p:attrName>ppt_w</p:attrName>
                                        </p:attrNameLst>
                                      </p:cBhvr>
                                      <p:tavLst>
                                        <p:tav tm="0">
                                          <p:val>
                                            <p:strVal val="0"/>
                                          </p:val>
                                        </p:tav>
                                        <p:tav tm="100000">
                                          <p:val>
                                            <p:strVal val="#ppt_w"/>
                                          </p:val>
                                        </p:tav>
                                      </p:tavLst>
                                    </p:anim>
                                    <p:anim calcmode="lin" valueType="num">
                                      <p:cBhvr additive="base">
                                        <p:cTn id="56" dur="500"/>
                                        <p:tgtEl>
                                          <p:spTgt spid="254"/>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255"/>
                                        </p:tgtEl>
                                        <p:attrNameLst>
                                          <p:attrName>style.visibility</p:attrName>
                                        </p:attrNameLst>
                                      </p:cBhvr>
                                      <p:to>
                                        <p:strVal val="visible"/>
                                      </p:to>
                                    </p:set>
                                    <p:anim calcmode="lin" valueType="num">
                                      <p:cBhvr additive="base">
                                        <p:cTn id="59" dur="500"/>
                                        <p:tgtEl>
                                          <p:spTgt spid="255"/>
                                        </p:tgtEl>
                                        <p:attrNameLst>
                                          <p:attrName>ppt_w</p:attrName>
                                        </p:attrNameLst>
                                      </p:cBhvr>
                                      <p:tavLst>
                                        <p:tav tm="0">
                                          <p:val>
                                            <p:strVal val="0"/>
                                          </p:val>
                                        </p:tav>
                                        <p:tav tm="100000">
                                          <p:val>
                                            <p:strVal val="#ppt_w"/>
                                          </p:val>
                                        </p:tav>
                                      </p:tavLst>
                                    </p:anim>
                                    <p:anim calcmode="lin" valueType="num">
                                      <p:cBhvr additive="base">
                                        <p:cTn id="60" dur="500"/>
                                        <p:tgtEl>
                                          <p:spTgt spid="255"/>
                                        </p:tgtEl>
                                        <p:attrNameLst>
                                          <p:attrName>ppt_h</p:attrName>
                                        </p:attrNameLst>
                                      </p:cBhvr>
                                      <p:tavLst>
                                        <p:tav tm="0">
                                          <p:val>
                                            <p:strVal val="0"/>
                                          </p:val>
                                        </p:tav>
                                        <p:tav tm="100000">
                                          <p:val>
                                            <p:strVal val="#ppt_h"/>
                                          </p:val>
                                        </p:tav>
                                      </p:tavLst>
                                    </p:anim>
                                  </p:childTnLst>
                                </p:cTn>
                              </p:par>
                              <p:par>
                                <p:cTn id="61" presetID="23" presetClass="entr" presetSubtype="16" fill="hold" nodeType="withEffect">
                                  <p:stCondLst>
                                    <p:cond delay="0"/>
                                  </p:stCondLst>
                                  <p:childTnLst>
                                    <p:set>
                                      <p:cBhvr>
                                        <p:cTn id="62" dur="1" fill="hold">
                                          <p:stCondLst>
                                            <p:cond delay="0"/>
                                          </p:stCondLst>
                                        </p:cTn>
                                        <p:tgtEl>
                                          <p:spTgt spid="256"/>
                                        </p:tgtEl>
                                        <p:attrNameLst>
                                          <p:attrName>style.visibility</p:attrName>
                                        </p:attrNameLst>
                                      </p:cBhvr>
                                      <p:to>
                                        <p:strVal val="visible"/>
                                      </p:to>
                                    </p:set>
                                    <p:anim calcmode="lin" valueType="num">
                                      <p:cBhvr additive="base">
                                        <p:cTn id="63" dur="500"/>
                                        <p:tgtEl>
                                          <p:spTgt spid="256"/>
                                        </p:tgtEl>
                                        <p:attrNameLst>
                                          <p:attrName>ppt_w</p:attrName>
                                        </p:attrNameLst>
                                      </p:cBhvr>
                                      <p:tavLst>
                                        <p:tav tm="0">
                                          <p:val>
                                            <p:strVal val="0"/>
                                          </p:val>
                                        </p:tav>
                                        <p:tav tm="100000">
                                          <p:val>
                                            <p:strVal val="#ppt_w"/>
                                          </p:val>
                                        </p:tav>
                                      </p:tavLst>
                                    </p:anim>
                                    <p:anim calcmode="lin" valueType="num">
                                      <p:cBhvr additive="base">
                                        <p:cTn id="64" dur="500"/>
                                        <p:tgtEl>
                                          <p:spTgt spid="256"/>
                                        </p:tgtEl>
                                        <p:attrNameLst>
                                          <p:attrName>ppt_h</p:attrName>
                                        </p:attrNameLst>
                                      </p:cBhvr>
                                      <p:tavLst>
                                        <p:tav tm="0">
                                          <p:val>
                                            <p:strVal val="0"/>
                                          </p:val>
                                        </p:tav>
                                        <p:tav tm="100000">
                                          <p:val>
                                            <p:strVal val="#ppt_h"/>
                                          </p:val>
                                        </p:tav>
                                      </p:tavLst>
                                    </p:anim>
                                  </p:childTnLst>
                                </p:cTn>
                              </p:par>
                              <p:par>
                                <p:cTn id="65" presetID="23" presetClass="entr" presetSubtype="16" fill="hold" nodeType="withEffect">
                                  <p:stCondLst>
                                    <p:cond delay="0"/>
                                  </p:stCondLst>
                                  <p:childTnLst>
                                    <p:set>
                                      <p:cBhvr>
                                        <p:cTn id="66" dur="1" fill="hold">
                                          <p:stCondLst>
                                            <p:cond delay="0"/>
                                          </p:stCondLst>
                                        </p:cTn>
                                        <p:tgtEl>
                                          <p:spTgt spid="257"/>
                                        </p:tgtEl>
                                        <p:attrNameLst>
                                          <p:attrName>style.visibility</p:attrName>
                                        </p:attrNameLst>
                                      </p:cBhvr>
                                      <p:to>
                                        <p:strVal val="visible"/>
                                      </p:to>
                                    </p:set>
                                    <p:anim calcmode="lin" valueType="num">
                                      <p:cBhvr additive="base">
                                        <p:cTn id="67" dur="500"/>
                                        <p:tgtEl>
                                          <p:spTgt spid="257"/>
                                        </p:tgtEl>
                                        <p:attrNameLst>
                                          <p:attrName>ppt_w</p:attrName>
                                        </p:attrNameLst>
                                      </p:cBhvr>
                                      <p:tavLst>
                                        <p:tav tm="0">
                                          <p:val>
                                            <p:strVal val="0"/>
                                          </p:val>
                                        </p:tav>
                                        <p:tav tm="100000">
                                          <p:val>
                                            <p:strVal val="#ppt_w"/>
                                          </p:val>
                                        </p:tav>
                                      </p:tavLst>
                                    </p:anim>
                                    <p:anim calcmode="lin" valueType="num">
                                      <p:cBhvr additive="base">
                                        <p:cTn id="68" dur="500"/>
                                        <p:tgtEl>
                                          <p:spTgt spid="257"/>
                                        </p:tgtEl>
                                        <p:attrNameLst>
                                          <p:attrName>ppt_h</p:attrName>
                                        </p:attrNameLst>
                                      </p:cBhvr>
                                      <p:tavLst>
                                        <p:tav tm="0">
                                          <p:val>
                                            <p:strVal val="0"/>
                                          </p:val>
                                        </p:tav>
                                        <p:tav tm="100000">
                                          <p:val>
                                            <p:strVal val="#ppt_h"/>
                                          </p:val>
                                        </p:tav>
                                      </p:tavLst>
                                    </p:anim>
                                  </p:childTnLst>
                                </p:cTn>
                              </p:par>
                              <p:par>
                                <p:cTn id="69" presetID="23" presetClass="entr" presetSubtype="16" fill="hold" nodeType="withEffect">
                                  <p:stCondLst>
                                    <p:cond delay="0"/>
                                  </p:stCondLst>
                                  <p:childTnLst>
                                    <p:set>
                                      <p:cBhvr>
                                        <p:cTn id="70" dur="1" fill="hold">
                                          <p:stCondLst>
                                            <p:cond delay="0"/>
                                          </p:stCondLst>
                                        </p:cTn>
                                        <p:tgtEl>
                                          <p:spTgt spid="258"/>
                                        </p:tgtEl>
                                        <p:attrNameLst>
                                          <p:attrName>style.visibility</p:attrName>
                                        </p:attrNameLst>
                                      </p:cBhvr>
                                      <p:to>
                                        <p:strVal val="visible"/>
                                      </p:to>
                                    </p:set>
                                    <p:anim calcmode="lin" valueType="num">
                                      <p:cBhvr additive="base">
                                        <p:cTn id="71" dur="500"/>
                                        <p:tgtEl>
                                          <p:spTgt spid="258"/>
                                        </p:tgtEl>
                                        <p:attrNameLst>
                                          <p:attrName>ppt_w</p:attrName>
                                        </p:attrNameLst>
                                      </p:cBhvr>
                                      <p:tavLst>
                                        <p:tav tm="0">
                                          <p:val>
                                            <p:strVal val="0"/>
                                          </p:val>
                                        </p:tav>
                                        <p:tav tm="100000">
                                          <p:val>
                                            <p:strVal val="#ppt_w"/>
                                          </p:val>
                                        </p:tav>
                                      </p:tavLst>
                                    </p:anim>
                                    <p:anim calcmode="lin" valueType="num">
                                      <p:cBhvr additive="base">
                                        <p:cTn id="72" dur="500"/>
                                        <p:tgtEl>
                                          <p:spTgt spid="258"/>
                                        </p:tgtEl>
                                        <p:attrNameLst>
                                          <p:attrName>ppt_h</p:attrName>
                                        </p:attrNameLst>
                                      </p:cBhvr>
                                      <p:tavLst>
                                        <p:tav tm="0">
                                          <p:val>
                                            <p:strVal val="0"/>
                                          </p:val>
                                        </p:tav>
                                        <p:tav tm="100000">
                                          <p:val>
                                            <p:strVal val="#ppt_h"/>
                                          </p:val>
                                        </p:tav>
                                      </p:tavLst>
                                    </p:anim>
                                  </p:childTnLst>
                                </p:cTn>
                              </p:par>
                              <p:par>
                                <p:cTn id="73" presetID="23" presetClass="entr" presetSubtype="16" fill="hold" nodeType="withEffect">
                                  <p:stCondLst>
                                    <p:cond delay="0"/>
                                  </p:stCondLst>
                                  <p:childTnLst>
                                    <p:set>
                                      <p:cBhvr>
                                        <p:cTn id="74" dur="1" fill="hold">
                                          <p:stCondLst>
                                            <p:cond delay="0"/>
                                          </p:stCondLst>
                                        </p:cTn>
                                        <p:tgtEl>
                                          <p:spTgt spid="259"/>
                                        </p:tgtEl>
                                        <p:attrNameLst>
                                          <p:attrName>style.visibility</p:attrName>
                                        </p:attrNameLst>
                                      </p:cBhvr>
                                      <p:to>
                                        <p:strVal val="visible"/>
                                      </p:to>
                                    </p:set>
                                    <p:anim calcmode="lin" valueType="num">
                                      <p:cBhvr additive="base">
                                        <p:cTn id="75" dur="500"/>
                                        <p:tgtEl>
                                          <p:spTgt spid="259"/>
                                        </p:tgtEl>
                                        <p:attrNameLst>
                                          <p:attrName>ppt_w</p:attrName>
                                        </p:attrNameLst>
                                      </p:cBhvr>
                                      <p:tavLst>
                                        <p:tav tm="0">
                                          <p:val>
                                            <p:strVal val="0"/>
                                          </p:val>
                                        </p:tav>
                                        <p:tav tm="100000">
                                          <p:val>
                                            <p:strVal val="#ppt_w"/>
                                          </p:val>
                                        </p:tav>
                                      </p:tavLst>
                                    </p:anim>
                                    <p:anim calcmode="lin" valueType="num">
                                      <p:cBhvr additive="base">
                                        <p:cTn id="76" dur="500"/>
                                        <p:tgtEl>
                                          <p:spTgt spid="259"/>
                                        </p:tgtEl>
                                        <p:attrNameLst>
                                          <p:attrName>ppt_h</p:attrName>
                                        </p:attrNameLst>
                                      </p:cBhvr>
                                      <p:tavLst>
                                        <p:tav tm="0">
                                          <p:val>
                                            <p:strVal val="0"/>
                                          </p:val>
                                        </p:tav>
                                        <p:tav tm="100000">
                                          <p:val>
                                            <p:strVal val="#ppt_h"/>
                                          </p:val>
                                        </p:tav>
                                      </p:tavLst>
                                    </p:anim>
                                  </p:childTnLst>
                                </p:cTn>
                              </p:par>
                              <p:par>
                                <p:cTn id="77" presetID="23" presetClass="entr" presetSubtype="16" fill="hold" nodeType="withEffect">
                                  <p:stCondLst>
                                    <p:cond delay="0"/>
                                  </p:stCondLst>
                                  <p:childTnLst>
                                    <p:set>
                                      <p:cBhvr>
                                        <p:cTn id="78" dur="1" fill="hold">
                                          <p:stCondLst>
                                            <p:cond delay="0"/>
                                          </p:stCondLst>
                                        </p:cTn>
                                        <p:tgtEl>
                                          <p:spTgt spid="260"/>
                                        </p:tgtEl>
                                        <p:attrNameLst>
                                          <p:attrName>style.visibility</p:attrName>
                                        </p:attrNameLst>
                                      </p:cBhvr>
                                      <p:to>
                                        <p:strVal val="visible"/>
                                      </p:to>
                                    </p:set>
                                    <p:anim calcmode="lin" valueType="num">
                                      <p:cBhvr additive="base">
                                        <p:cTn id="79" dur="500"/>
                                        <p:tgtEl>
                                          <p:spTgt spid="260"/>
                                        </p:tgtEl>
                                        <p:attrNameLst>
                                          <p:attrName>ppt_w</p:attrName>
                                        </p:attrNameLst>
                                      </p:cBhvr>
                                      <p:tavLst>
                                        <p:tav tm="0">
                                          <p:val>
                                            <p:strVal val="0"/>
                                          </p:val>
                                        </p:tav>
                                        <p:tav tm="100000">
                                          <p:val>
                                            <p:strVal val="#ppt_w"/>
                                          </p:val>
                                        </p:tav>
                                      </p:tavLst>
                                    </p:anim>
                                    <p:anim calcmode="lin" valueType="num">
                                      <p:cBhvr additive="base">
                                        <p:cTn id="80" dur="500"/>
                                        <p:tgtEl>
                                          <p:spTgt spid="260"/>
                                        </p:tgtEl>
                                        <p:attrNameLst>
                                          <p:attrName>ppt_h</p:attrName>
                                        </p:attrNameLst>
                                      </p:cBhvr>
                                      <p:tavLst>
                                        <p:tav tm="0">
                                          <p:val>
                                            <p:strVal val="0"/>
                                          </p:val>
                                        </p:tav>
                                        <p:tav tm="100000">
                                          <p:val>
                                            <p:strVal val="#ppt_h"/>
                                          </p:val>
                                        </p:tav>
                                      </p:tavLst>
                                    </p:anim>
                                  </p:childTnLst>
                                </p:cTn>
                              </p:par>
                              <p:par>
                                <p:cTn id="81" presetID="23" presetClass="entr" presetSubtype="16" fill="hold" nodeType="withEffect">
                                  <p:stCondLst>
                                    <p:cond delay="0"/>
                                  </p:stCondLst>
                                  <p:childTnLst>
                                    <p:set>
                                      <p:cBhvr>
                                        <p:cTn id="82" dur="1" fill="hold">
                                          <p:stCondLst>
                                            <p:cond delay="0"/>
                                          </p:stCondLst>
                                        </p:cTn>
                                        <p:tgtEl>
                                          <p:spTgt spid="261"/>
                                        </p:tgtEl>
                                        <p:attrNameLst>
                                          <p:attrName>style.visibility</p:attrName>
                                        </p:attrNameLst>
                                      </p:cBhvr>
                                      <p:to>
                                        <p:strVal val="visible"/>
                                      </p:to>
                                    </p:set>
                                    <p:anim calcmode="lin" valueType="num">
                                      <p:cBhvr additive="base">
                                        <p:cTn id="83" dur="500"/>
                                        <p:tgtEl>
                                          <p:spTgt spid="261"/>
                                        </p:tgtEl>
                                        <p:attrNameLst>
                                          <p:attrName>ppt_w</p:attrName>
                                        </p:attrNameLst>
                                      </p:cBhvr>
                                      <p:tavLst>
                                        <p:tav tm="0">
                                          <p:val>
                                            <p:strVal val="0"/>
                                          </p:val>
                                        </p:tav>
                                        <p:tav tm="100000">
                                          <p:val>
                                            <p:strVal val="#ppt_w"/>
                                          </p:val>
                                        </p:tav>
                                      </p:tavLst>
                                    </p:anim>
                                    <p:anim calcmode="lin" valueType="num">
                                      <p:cBhvr additive="base">
                                        <p:cTn id="84" dur="500"/>
                                        <p:tgtEl>
                                          <p:spTgt spid="261"/>
                                        </p:tgtEl>
                                        <p:attrNameLst>
                                          <p:attrName>ppt_h</p:attrName>
                                        </p:attrNameLst>
                                      </p:cBhvr>
                                      <p:tavLst>
                                        <p:tav tm="0">
                                          <p:val>
                                            <p:strVal val="0"/>
                                          </p:val>
                                        </p:tav>
                                        <p:tav tm="100000">
                                          <p:val>
                                            <p:strVal val="#ppt_h"/>
                                          </p:val>
                                        </p:tav>
                                      </p:tavLst>
                                    </p:anim>
                                  </p:childTnLst>
                                </p:cTn>
                              </p:par>
                              <p:par>
                                <p:cTn id="85" presetID="23" presetClass="entr" presetSubtype="16" fill="hold" nodeType="withEffect">
                                  <p:stCondLst>
                                    <p:cond delay="0"/>
                                  </p:stCondLst>
                                  <p:childTnLst>
                                    <p:set>
                                      <p:cBhvr>
                                        <p:cTn id="86" dur="1" fill="hold">
                                          <p:stCondLst>
                                            <p:cond delay="0"/>
                                          </p:stCondLst>
                                        </p:cTn>
                                        <p:tgtEl>
                                          <p:spTgt spid="262"/>
                                        </p:tgtEl>
                                        <p:attrNameLst>
                                          <p:attrName>style.visibility</p:attrName>
                                        </p:attrNameLst>
                                      </p:cBhvr>
                                      <p:to>
                                        <p:strVal val="visible"/>
                                      </p:to>
                                    </p:set>
                                    <p:anim calcmode="lin" valueType="num">
                                      <p:cBhvr additive="base">
                                        <p:cTn id="87" dur="500"/>
                                        <p:tgtEl>
                                          <p:spTgt spid="262"/>
                                        </p:tgtEl>
                                        <p:attrNameLst>
                                          <p:attrName>ppt_w</p:attrName>
                                        </p:attrNameLst>
                                      </p:cBhvr>
                                      <p:tavLst>
                                        <p:tav tm="0">
                                          <p:val>
                                            <p:strVal val="0"/>
                                          </p:val>
                                        </p:tav>
                                        <p:tav tm="100000">
                                          <p:val>
                                            <p:strVal val="#ppt_w"/>
                                          </p:val>
                                        </p:tav>
                                      </p:tavLst>
                                    </p:anim>
                                    <p:anim calcmode="lin" valueType="num">
                                      <p:cBhvr additive="base">
                                        <p:cTn id="88" dur="500"/>
                                        <p:tgtEl>
                                          <p:spTgt spid="262"/>
                                        </p:tgtEl>
                                        <p:attrNameLst>
                                          <p:attrName>ppt_h</p:attrName>
                                        </p:attrNameLst>
                                      </p:cBhvr>
                                      <p:tavLst>
                                        <p:tav tm="0">
                                          <p:val>
                                            <p:strVal val="0"/>
                                          </p:val>
                                        </p:tav>
                                        <p:tav tm="100000">
                                          <p:val>
                                            <p:strVal val="#ppt_h"/>
                                          </p:val>
                                        </p:tav>
                                      </p:tavLst>
                                    </p:anim>
                                  </p:childTnLst>
                                </p:cTn>
                              </p:par>
                              <p:par>
                                <p:cTn id="89" presetID="23" presetClass="entr" presetSubtype="16" fill="hold" nodeType="withEffect">
                                  <p:stCondLst>
                                    <p:cond delay="0"/>
                                  </p:stCondLst>
                                  <p:childTnLst>
                                    <p:set>
                                      <p:cBhvr>
                                        <p:cTn id="90" dur="1" fill="hold">
                                          <p:stCondLst>
                                            <p:cond delay="0"/>
                                          </p:stCondLst>
                                        </p:cTn>
                                        <p:tgtEl>
                                          <p:spTgt spid="263"/>
                                        </p:tgtEl>
                                        <p:attrNameLst>
                                          <p:attrName>style.visibility</p:attrName>
                                        </p:attrNameLst>
                                      </p:cBhvr>
                                      <p:to>
                                        <p:strVal val="visible"/>
                                      </p:to>
                                    </p:set>
                                    <p:anim calcmode="lin" valueType="num">
                                      <p:cBhvr additive="base">
                                        <p:cTn id="91" dur="500"/>
                                        <p:tgtEl>
                                          <p:spTgt spid="263"/>
                                        </p:tgtEl>
                                        <p:attrNameLst>
                                          <p:attrName>ppt_w</p:attrName>
                                        </p:attrNameLst>
                                      </p:cBhvr>
                                      <p:tavLst>
                                        <p:tav tm="0">
                                          <p:val>
                                            <p:strVal val="0"/>
                                          </p:val>
                                        </p:tav>
                                        <p:tav tm="100000">
                                          <p:val>
                                            <p:strVal val="#ppt_w"/>
                                          </p:val>
                                        </p:tav>
                                      </p:tavLst>
                                    </p:anim>
                                    <p:anim calcmode="lin" valueType="num">
                                      <p:cBhvr additive="base">
                                        <p:cTn id="92" dur="500"/>
                                        <p:tgtEl>
                                          <p:spTgt spid="263"/>
                                        </p:tgtEl>
                                        <p:attrNameLst>
                                          <p:attrName>ppt_h</p:attrName>
                                        </p:attrNameLst>
                                      </p:cBhvr>
                                      <p:tavLst>
                                        <p:tav tm="0">
                                          <p:val>
                                            <p:strVal val="0"/>
                                          </p:val>
                                        </p:tav>
                                        <p:tav tm="100000">
                                          <p:val>
                                            <p:strVal val="#ppt_h"/>
                                          </p:val>
                                        </p:tav>
                                      </p:tavLst>
                                    </p:anim>
                                  </p:childTnLst>
                                </p:cTn>
                              </p:par>
                              <p:par>
                                <p:cTn id="93" presetID="23" presetClass="entr" presetSubtype="16" fill="hold" nodeType="withEffect">
                                  <p:stCondLst>
                                    <p:cond delay="0"/>
                                  </p:stCondLst>
                                  <p:childTnLst>
                                    <p:set>
                                      <p:cBhvr>
                                        <p:cTn id="94" dur="1" fill="hold">
                                          <p:stCondLst>
                                            <p:cond delay="0"/>
                                          </p:stCondLst>
                                        </p:cTn>
                                        <p:tgtEl>
                                          <p:spTgt spid="264"/>
                                        </p:tgtEl>
                                        <p:attrNameLst>
                                          <p:attrName>style.visibility</p:attrName>
                                        </p:attrNameLst>
                                      </p:cBhvr>
                                      <p:to>
                                        <p:strVal val="visible"/>
                                      </p:to>
                                    </p:set>
                                    <p:anim calcmode="lin" valueType="num">
                                      <p:cBhvr additive="base">
                                        <p:cTn id="95" dur="500"/>
                                        <p:tgtEl>
                                          <p:spTgt spid="264"/>
                                        </p:tgtEl>
                                        <p:attrNameLst>
                                          <p:attrName>ppt_w</p:attrName>
                                        </p:attrNameLst>
                                      </p:cBhvr>
                                      <p:tavLst>
                                        <p:tav tm="0">
                                          <p:val>
                                            <p:strVal val="0"/>
                                          </p:val>
                                        </p:tav>
                                        <p:tav tm="100000">
                                          <p:val>
                                            <p:strVal val="#ppt_w"/>
                                          </p:val>
                                        </p:tav>
                                      </p:tavLst>
                                    </p:anim>
                                    <p:anim calcmode="lin" valueType="num">
                                      <p:cBhvr additive="base">
                                        <p:cTn id="96" dur="500"/>
                                        <p:tgtEl>
                                          <p:spTgt spid="264"/>
                                        </p:tgtEl>
                                        <p:attrNameLst>
                                          <p:attrName>ppt_h</p:attrName>
                                        </p:attrNameLst>
                                      </p:cBhvr>
                                      <p:tavLst>
                                        <p:tav tm="0">
                                          <p:val>
                                            <p:strVal val="0"/>
                                          </p:val>
                                        </p:tav>
                                        <p:tav tm="100000">
                                          <p:val>
                                            <p:strVal val="#ppt_h"/>
                                          </p:val>
                                        </p:tav>
                                      </p:tavLst>
                                    </p:anim>
                                  </p:childTnLst>
                                </p:cTn>
                              </p:par>
                              <p:par>
                                <p:cTn id="97" presetID="23" presetClass="entr" presetSubtype="16" fill="hold" nodeType="withEffect">
                                  <p:stCondLst>
                                    <p:cond delay="0"/>
                                  </p:stCondLst>
                                  <p:childTnLst>
                                    <p:set>
                                      <p:cBhvr>
                                        <p:cTn id="98" dur="1" fill="hold">
                                          <p:stCondLst>
                                            <p:cond delay="0"/>
                                          </p:stCondLst>
                                        </p:cTn>
                                        <p:tgtEl>
                                          <p:spTgt spid="265"/>
                                        </p:tgtEl>
                                        <p:attrNameLst>
                                          <p:attrName>style.visibility</p:attrName>
                                        </p:attrNameLst>
                                      </p:cBhvr>
                                      <p:to>
                                        <p:strVal val="visible"/>
                                      </p:to>
                                    </p:set>
                                    <p:anim calcmode="lin" valueType="num">
                                      <p:cBhvr additive="base">
                                        <p:cTn id="99" dur="500"/>
                                        <p:tgtEl>
                                          <p:spTgt spid="265"/>
                                        </p:tgtEl>
                                        <p:attrNameLst>
                                          <p:attrName>ppt_w</p:attrName>
                                        </p:attrNameLst>
                                      </p:cBhvr>
                                      <p:tavLst>
                                        <p:tav tm="0">
                                          <p:val>
                                            <p:strVal val="0"/>
                                          </p:val>
                                        </p:tav>
                                        <p:tav tm="100000">
                                          <p:val>
                                            <p:strVal val="#ppt_w"/>
                                          </p:val>
                                        </p:tav>
                                      </p:tavLst>
                                    </p:anim>
                                    <p:anim calcmode="lin" valueType="num">
                                      <p:cBhvr additive="base">
                                        <p:cTn id="100" dur="500"/>
                                        <p:tgtEl>
                                          <p:spTgt spid="265"/>
                                        </p:tgtEl>
                                        <p:attrNameLst>
                                          <p:attrName>ppt_h</p:attrName>
                                        </p:attrNameLst>
                                      </p:cBhvr>
                                      <p:tavLst>
                                        <p:tav tm="0">
                                          <p:val>
                                            <p:strVal val="0"/>
                                          </p:val>
                                        </p:tav>
                                        <p:tav tm="100000">
                                          <p:val>
                                            <p:strVal val="#ppt_h"/>
                                          </p:val>
                                        </p:tav>
                                      </p:tavLst>
                                    </p:anim>
                                  </p:childTnLst>
                                </p:cTn>
                              </p:par>
                              <p:par>
                                <p:cTn id="101" presetID="23" presetClass="entr" presetSubtype="16" fill="hold" nodeType="withEffect">
                                  <p:stCondLst>
                                    <p:cond delay="0"/>
                                  </p:stCondLst>
                                  <p:childTnLst>
                                    <p:set>
                                      <p:cBhvr>
                                        <p:cTn id="102" dur="1" fill="hold">
                                          <p:stCondLst>
                                            <p:cond delay="0"/>
                                          </p:stCondLst>
                                        </p:cTn>
                                        <p:tgtEl>
                                          <p:spTgt spid="266"/>
                                        </p:tgtEl>
                                        <p:attrNameLst>
                                          <p:attrName>style.visibility</p:attrName>
                                        </p:attrNameLst>
                                      </p:cBhvr>
                                      <p:to>
                                        <p:strVal val="visible"/>
                                      </p:to>
                                    </p:set>
                                    <p:anim calcmode="lin" valueType="num">
                                      <p:cBhvr additive="base">
                                        <p:cTn id="103" dur="500"/>
                                        <p:tgtEl>
                                          <p:spTgt spid="266"/>
                                        </p:tgtEl>
                                        <p:attrNameLst>
                                          <p:attrName>ppt_w</p:attrName>
                                        </p:attrNameLst>
                                      </p:cBhvr>
                                      <p:tavLst>
                                        <p:tav tm="0">
                                          <p:val>
                                            <p:strVal val="0"/>
                                          </p:val>
                                        </p:tav>
                                        <p:tav tm="100000">
                                          <p:val>
                                            <p:strVal val="#ppt_w"/>
                                          </p:val>
                                        </p:tav>
                                      </p:tavLst>
                                    </p:anim>
                                    <p:anim calcmode="lin" valueType="num">
                                      <p:cBhvr additive="base">
                                        <p:cTn id="104" dur="500"/>
                                        <p:tgtEl>
                                          <p:spTgt spid="266"/>
                                        </p:tgtEl>
                                        <p:attrNameLst>
                                          <p:attrName>ppt_h</p:attrName>
                                        </p:attrNameLst>
                                      </p:cBhvr>
                                      <p:tavLst>
                                        <p:tav tm="0">
                                          <p:val>
                                            <p:strVal val="0"/>
                                          </p:val>
                                        </p:tav>
                                        <p:tav tm="100000">
                                          <p:val>
                                            <p:strVal val="#ppt_h"/>
                                          </p:val>
                                        </p:tav>
                                      </p:tavLst>
                                    </p:anim>
                                  </p:childTnLst>
                                </p:cTn>
                              </p:par>
                              <p:par>
                                <p:cTn id="105" presetID="23" presetClass="entr" presetSubtype="16" fill="hold" nodeType="withEffect">
                                  <p:stCondLst>
                                    <p:cond delay="0"/>
                                  </p:stCondLst>
                                  <p:childTnLst>
                                    <p:set>
                                      <p:cBhvr>
                                        <p:cTn id="106" dur="1" fill="hold">
                                          <p:stCondLst>
                                            <p:cond delay="0"/>
                                          </p:stCondLst>
                                        </p:cTn>
                                        <p:tgtEl>
                                          <p:spTgt spid="267"/>
                                        </p:tgtEl>
                                        <p:attrNameLst>
                                          <p:attrName>style.visibility</p:attrName>
                                        </p:attrNameLst>
                                      </p:cBhvr>
                                      <p:to>
                                        <p:strVal val="visible"/>
                                      </p:to>
                                    </p:set>
                                    <p:anim calcmode="lin" valueType="num">
                                      <p:cBhvr additive="base">
                                        <p:cTn id="107" dur="500"/>
                                        <p:tgtEl>
                                          <p:spTgt spid="267"/>
                                        </p:tgtEl>
                                        <p:attrNameLst>
                                          <p:attrName>ppt_w</p:attrName>
                                        </p:attrNameLst>
                                      </p:cBhvr>
                                      <p:tavLst>
                                        <p:tav tm="0">
                                          <p:val>
                                            <p:strVal val="0"/>
                                          </p:val>
                                        </p:tav>
                                        <p:tav tm="100000">
                                          <p:val>
                                            <p:strVal val="#ppt_w"/>
                                          </p:val>
                                        </p:tav>
                                      </p:tavLst>
                                    </p:anim>
                                    <p:anim calcmode="lin" valueType="num">
                                      <p:cBhvr additive="base">
                                        <p:cTn id="108" dur="500"/>
                                        <p:tgtEl>
                                          <p:spTgt spid="267"/>
                                        </p:tgtEl>
                                        <p:attrNameLst>
                                          <p:attrName>ppt_h</p:attrName>
                                        </p:attrNameLst>
                                      </p:cBhvr>
                                      <p:tavLst>
                                        <p:tav tm="0">
                                          <p:val>
                                            <p:strVal val="0"/>
                                          </p:val>
                                        </p:tav>
                                        <p:tav tm="100000">
                                          <p:val>
                                            <p:strVal val="#ppt_h"/>
                                          </p:val>
                                        </p:tav>
                                      </p:tavLst>
                                    </p:anim>
                                  </p:childTnLst>
                                </p:cTn>
                              </p:par>
                              <p:par>
                                <p:cTn id="109" presetID="23" presetClass="entr" presetSubtype="16" fill="hold" nodeType="withEffect">
                                  <p:stCondLst>
                                    <p:cond delay="0"/>
                                  </p:stCondLst>
                                  <p:childTnLst>
                                    <p:set>
                                      <p:cBhvr>
                                        <p:cTn id="110" dur="1" fill="hold">
                                          <p:stCondLst>
                                            <p:cond delay="0"/>
                                          </p:stCondLst>
                                        </p:cTn>
                                        <p:tgtEl>
                                          <p:spTgt spid="268"/>
                                        </p:tgtEl>
                                        <p:attrNameLst>
                                          <p:attrName>style.visibility</p:attrName>
                                        </p:attrNameLst>
                                      </p:cBhvr>
                                      <p:to>
                                        <p:strVal val="visible"/>
                                      </p:to>
                                    </p:set>
                                    <p:anim calcmode="lin" valueType="num">
                                      <p:cBhvr additive="base">
                                        <p:cTn id="111" dur="500"/>
                                        <p:tgtEl>
                                          <p:spTgt spid="268"/>
                                        </p:tgtEl>
                                        <p:attrNameLst>
                                          <p:attrName>ppt_w</p:attrName>
                                        </p:attrNameLst>
                                      </p:cBhvr>
                                      <p:tavLst>
                                        <p:tav tm="0">
                                          <p:val>
                                            <p:strVal val="0"/>
                                          </p:val>
                                        </p:tav>
                                        <p:tav tm="100000">
                                          <p:val>
                                            <p:strVal val="#ppt_w"/>
                                          </p:val>
                                        </p:tav>
                                      </p:tavLst>
                                    </p:anim>
                                    <p:anim calcmode="lin" valueType="num">
                                      <p:cBhvr additive="base">
                                        <p:cTn id="112" dur="500"/>
                                        <p:tgtEl>
                                          <p:spTgt spid="268"/>
                                        </p:tgtEl>
                                        <p:attrNameLst>
                                          <p:attrName>ppt_h</p:attrName>
                                        </p:attrNameLst>
                                      </p:cBhvr>
                                      <p:tavLst>
                                        <p:tav tm="0">
                                          <p:val>
                                            <p:strVal val="0"/>
                                          </p:val>
                                        </p:tav>
                                        <p:tav tm="100000">
                                          <p:val>
                                            <p:strVal val="#ppt_h"/>
                                          </p:val>
                                        </p:tav>
                                      </p:tavLst>
                                    </p:anim>
                                  </p:childTnLst>
                                </p:cTn>
                              </p:par>
                              <p:par>
                                <p:cTn id="113" presetID="23" presetClass="entr" presetSubtype="16" fill="hold" nodeType="withEffect">
                                  <p:stCondLst>
                                    <p:cond delay="0"/>
                                  </p:stCondLst>
                                  <p:childTnLst>
                                    <p:set>
                                      <p:cBhvr>
                                        <p:cTn id="114" dur="1" fill="hold">
                                          <p:stCondLst>
                                            <p:cond delay="0"/>
                                          </p:stCondLst>
                                        </p:cTn>
                                        <p:tgtEl>
                                          <p:spTgt spid="269"/>
                                        </p:tgtEl>
                                        <p:attrNameLst>
                                          <p:attrName>style.visibility</p:attrName>
                                        </p:attrNameLst>
                                      </p:cBhvr>
                                      <p:to>
                                        <p:strVal val="visible"/>
                                      </p:to>
                                    </p:set>
                                    <p:anim calcmode="lin" valueType="num">
                                      <p:cBhvr additive="base">
                                        <p:cTn id="115" dur="500"/>
                                        <p:tgtEl>
                                          <p:spTgt spid="269"/>
                                        </p:tgtEl>
                                        <p:attrNameLst>
                                          <p:attrName>ppt_w</p:attrName>
                                        </p:attrNameLst>
                                      </p:cBhvr>
                                      <p:tavLst>
                                        <p:tav tm="0">
                                          <p:val>
                                            <p:strVal val="0"/>
                                          </p:val>
                                        </p:tav>
                                        <p:tav tm="100000">
                                          <p:val>
                                            <p:strVal val="#ppt_w"/>
                                          </p:val>
                                        </p:tav>
                                      </p:tavLst>
                                    </p:anim>
                                    <p:anim calcmode="lin" valueType="num">
                                      <p:cBhvr additive="base">
                                        <p:cTn id="116" dur="500"/>
                                        <p:tgtEl>
                                          <p:spTgt spid="269"/>
                                        </p:tgtEl>
                                        <p:attrNameLst>
                                          <p:attrName>ppt_h</p:attrName>
                                        </p:attrNameLst>
                                      </p:cBhvr>
                                      <p:tavLst>
                                        <p:tav tm="0">
                                          <p:val>
                                            <p:strVal val="0"/>
                                          </p:val>
                                        </p:tav>
                                        <p:tav tm="100000">
                                          <p:val>
                                            <p:strVal val="#ppt_h"/>
                                          </p:val>
                                        </p:tav>
                                      </p:tavLst>
                                    </p:anim>
                                  </p:childTnLst>
                                </p:cTn>
                              </p:par>
                              <p:par>
                                <p:cTn id="117" presetID="23" presetClass="entr" presetSubtype="16" fill="hold" nodeType="withEffect">
                                  <p:stCondLst>
                                    <p:cond delay="0"/>
                                  </p:stCondLst>
                                  <p:childTnLst>
                                    <p:set>
                                      <p:cBhvr>
                                        <p:cTn id="118" dur="1" fill="hold">
                                          <p:stCondLst>
                                            <p:cond delay="0"/>
                                          </p:stCondLst>
                                        </p:cTn>
                                        <p:tgtEl>
                                          <p:spTgt spid="270"/>
                                        </p:tgtEl>
                                        <p:attrNameLst>
                                          <p:attrName>style.visibility</p:attrName>
                                        </p:attrNameLst>
                                      </p:cBhvr>
                                      <p:to>
                                        <p:strVal val="visible"/>
                                      </p:to>
                                    </p:set>
                                    <p:anim calcmode="lin" valueType="num">
                                      <p:cBhvr additive="base">
                                        <p:cTn id="119" dur="500"/>
                                        <p:tgtEl>
                                          <p:spTgt spid="270"/>
                                        </p:tgtEl>
                                        <p:attrNameLst>
                                          <p:attrName>ppt_w</p:attrName>
                                        </p:attrNameLst>
                                      </p:cBhvr>
                                      <p:tavLst>
                                        <p:tav tm="0">
                                          <p:val>
                                            <p:strVal val="0"/>
                                          </p:val>
                                        </p:tav>
                                        <p:tav tm="100000">
                                          <p:val>
                                            <p:strVal val="#ppt_w"/>
                                          </p:val>
                                        </p:tav>
                                      </p:tavLst>
                                    </p:anim>
                                    <p:anim calcmode="lin" valueType="num">
                                      <p:cBhvr additive="base">
                                        <p:cTn id="120" dur="500"/>
                                        <p:tgtEl>
                                          <p:spTgt spid="270"/>
                                        </p:tgtEl>
                                        <p:attrNameLst>
                                          <p:attrName>ppt_h</p:attrName>
                                        </p:attrNameLst>
                                      </p:cBhvr>
                                      <p:tavLst>
                                        <p:tav tm="0">
                                          <p:val>
                                            <p:strVal val="0"/>
                                          </p:val>
                                        </p:tav>
                                        <p:tav tm="100000">
                                          <p:val>
                                            <p:strVal val="#ppt_h"/>
                                          </p:val>
                                        </p:tav>
                                      </p:tavLst>
                                    </p:anim>
                                  </p:childTnLst>
                                </p:cTn>
                              </p:par>
                              <p:par>
                                <p:cTn id="121" presetID="23" presetClass="entr" presetSubtype="16" fill="hold" nodeType="withEffect">
                                  <p:stCondLst>
                                    <p:cond delay="0"/>
                                  </p:stCondLst>
                                  <p:childTnLst>
                                    <p:set>
                                      <p:cBhvr>
                                        <p:cTn id="122" dur="1" fill="hold">
                                          <p:stCondLst>
                                            <p:cond delay="0"/>
                                          </p:stCondLst>
                                        </p:cTn>
                                        <p:tgtEl>
                                          <p:spTgt spid="271"/>
                                        </p:tgtEl>
                                        <p:attrNameLst>
                                          <p:attrName>style.visibility</p:attrName>
                                        </p:attrNameLst>
                                      </p:cBhvr>
                                      <p:to>
                                        <p:strVal val="visible"/>
                                      </p:to>
                                    </p:set>
                                    <p:anim calcmode="lin" valueType="num">
                                      <p:cBhvr additive="base">
                                        <p:cTn id="123" dur="500"/>
                                        <p:tgtEl>
                                          <p:spTgt spid="271"/>
                                        </p:tgtEl>
                                        <p:attrNameLst>
                                          <p:attrName>ppt_w</p:attrName>
                                        </p:attrNameLst>
                                      </p:cBhvr>
                                      <p:tavLst>
                                        <p:tav tm="0">
                                          <p:val>
                                            <p:strVal val="0"/>
                                          </p:val>
                                        </p:tav>
                                        <p:tav tm="100000">
                                          <p:val>
                                            <p:strVal val="#ppt_w"/>
                                          </p:val>
                                        </p:tav>
                                      </p:tavLst>
                                    </p:anim>
                                    <p:anim calcmode="lin" valueType="num">
                                      <p:cBhvr additive="base">
                                        <p:cTn id="124" dur="500"/>
                                        <p:tgtEl>
                                          <p:spTgt spid="27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Laptop Mockup">
  <p:cSld name="Laptop Mockup">
    <p:spTree>
      <p:nvGrpSpPr>
        <p:cNvPr id="1" name="Shape 272"/>
        <p:cNvGrpSpPr/>
        <p:nvPr/>
      </p:nvGrpSpPr>
      <p:grpSpPr>
        <a:xfrm>
          <a:off x="0" y="0"/>
          <a:ext cx="0" cy="0"/>
          <a:chOff x="0" y="0"/>
          <a:chExt cx="0" cy="0"/>
        </a:xfrm>
      </p:grpSpPr>
      <p:sp>
        <p:nvSpPr>
          <p:cNvPr id="273" name="Google Shape;273;p21"/>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4" name="Google Shape;274;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5" name="Google Shape;275;p21"/>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276" name="Google Shape;276;p21"/>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277" name="Google Shape;277;p21"/>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278" name="Google Shape;278;p21"/>
          <p:cNvGrpSpPr/>
          <p:nvPr/>
        </p:nvGrpSpPr>
        <p:grpSpPr>
          <a:xfrm>
            <a:off x="338952" y="6409324"/>
            <a:ext cx="224082" cy="221156"/>
            <a:chOff x="4328868" y="5502988"/>
            <a:chExt cx="500307" cy="493774"/>
          </a:xfrm>
        </p:grpSpPr>
        <p:sp>
          <p:nvSpPr>
            <p:cNvPr id="279" name="Google Shape;279;p21">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280" name="Google Shape;280;p21">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281" name="Google Shape;281;p21"/>
          <p:cNvGrpSpPr/>
          <p:nvPr/>
        </p:nvGrpSpPr>
        <p:grpSpPr>
          <a:xfrm flipH="1">
            <a:off x="11637433" y="6409324"/>
            <a:ext cx="224082" cy="221156"/>
            <a:chOff x="4328868" y="5502988"/>
            <a:chExt cx="500307" cy="493774"/>
          </a:xfrm>
        </p:grpSpPr>
        <p:sp>
          <p:nvSpPr>
            <p:cNvPr id="282" name="Google Shape;282;p21">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283" name="Google Shape;283;p21">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284" name="Google Shape;284;p21"/>
          <p:cNvGrpSpPr/>
          <p:nvPr/>
        </p:nvGrpSpPr>
        <p:grpSpPr>
          <a:xfrm>
            <a:off x="0" y="6824981"/>
            <a:ext cx="12192000" cy="45719"/>
            <a:chOff x="0" y="6756401"/>
            <a:chExt cx="12192000" cy="114300"/>
          </a:xfrm>
        </p:grpSpPr>
        <p:sp>
          <p:nvSpPr>
            <p:cNvPr id="285" name="Google Shape;285;p2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86" name="Google Shape;286;p2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87" name="Google Shape;287;p2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88" name="Google Shape;288;p2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89" name="Google Shape;289;p2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290" name="Google Shape;290;p21"/>
          <p:cNvGrpSpPr/>
          <p:nvPr/>
        </p:nvGrpSpPr>
        <p:grpSpPr>
          <a:xfrm>
            <a:off x="0" y="0"/>
            <a:ext cx="12192000" cy="45719"/>
            <a:chOff x="0" y="6756401"/>
            <a:chExt cx="12192000" cy="114300"/>
          </a:xfrm>
        </p:grpSpPr>
        <p:sp>
          <p:nvSpPr>
            <p:cNvPr id="291" name="Google Shape;291;p2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92" name="Google Shape;292;p2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93" name="Google Shape;293;p2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94" name="Google Shape;294;p2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95" name="Google Shape;295;p2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296" name="Google Shape;296;p21"/>
          <p:cNvSpPr>
            <a:spLocks noGrp="1"/>
          </p:cNvSpPr>
          <p:nvPr>
            <p:ph type="pic" idx="2"/>
          </p:nvPr>
        </p:nvSpPr>
        <p:spPr>
          <a:xfrm>
            <a:off x="1457325" y="2028825"/>
            <a:ext cx="5676900" cy="367665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3"/>
                                        </p:tgtEl>
                                        <p:attrNameLst>
                                          <p:attrName>style.visibility</p:attrName>
                                        </p:attrNameLst>
                                      </p:cBhvr>
                                      <p:to>
                                        <p:strVal val="visible"/>
                                      </p:to>
                                    </p:set>
                                    <p:animEffect transition="in" filter="fade">
                                      <p:cBhvr>
                                        <p:cTn id="7" dur="500"/>
                                        <p:tgtEl>
                                          <p:spTgt spid="27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7">
                                            <p:txEl>
                                              <p:pRg st="0" end="0"/>
                                            </p:txEl>
                                          </p:spTgt>
                                        </p:tgtEl>
                                        <p:attrNameLst>
                                          <p:attrName>style.visibility</p:attrName>
                                        </p:attrNameLst>
                                      </p:cBhvr>
                                      <p:to>
                                        <p:strVal val="visible"/>
                                      </p:to>
                                    </p:set>
                                    <p:animEffect transition="in" filter="fade">
                                      <p:cBhvr>
                                        <p:cTn id="11" dur="500"/>
                                        <p:tgtEl>
                                          <p:spTgt spid="27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77">
                                            <p:txEl>
                                              <p:pRg st="1" end="1"/>
                                            </p:txEl>
                                          </p:spTgt>
                                        </p:tgtEl>
                                        <p:attrNameLst>
                                          <p:attrName>style.visibility</p:attrName>
                                        </p:attrNameLst>
                                      </p:cBhvr>
                                      <p:to>
                                        <p:strVal val="visible"/>
                                      </p:to>
                                    </p:set>
                                    <p:animEffect transition="in" filter="fade">
                                      <p:cBhvr>
                                        <p:cTn id="15" dur="500"/>
                                        <p:tgtEl>
                                          <p:spTgt spid="277">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77">
                                            <p:txEl>
                                              <p:pRg st="2" end="2"/>
                                            </p:txEl>
                                          </p:spTgt>
                                        </p:tgtEl>
                                        <p:attrNameLst>
                                          <p:attrName>style.visibility</p:attrName>
                                        </p:attrNameLst>
                                      </p:cBhvr>
                                      <p:to>
                                        <p:strVal val="visible"/>
                                      </p:to>
                                    </p:set>
                                    <p:animEffect transition="in" filter="fade">
                                      <p:cBhvr>
                                        <p:cTn id="19" dur="500"/>
                                        <p:tgtEl>
                                          <p:spTgt spid="277">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77">
                                            <p:txEl>
                                              <p:pRg st="3" end="3"/>
                                            </p:txEl>
                                          </p:spTgt>
                                        </p:tgtEl>
                                        <p:attrNameLst>
                                          <p:attrName>style.visibility</p:attrName>
                                        </p:attrNameLst>
                                      </p:cBhvr>
                                      <p:to>
                                        <p:strVal val="visible"/>
                                      </p:to>
                                    </p:set>
                                    <p:animEffect transition="in" filter="fade">
                                      <p:cBhvr>
                                        <p:cTn id="23" dur="500"/>
                                        <p:tgtEl>
                                          <p:spTgt spid="277">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77">
                                            <p:txEl>
                                              <p:pRg st="4" end="4"/>
                                            </p:txEl>
                                          </p:spTgt>
                                        </p:tgtEl>
                                        <p:attrNameLst>
                                          <p:attrName>style.visibility</p:attrName>
                                        </p:attrNameLst>
                                      </p:cBhvr>
                                      <p:to>
                                        <p:strVal val="visible"/>
                                      </p:to>
                                    </p:set>
                                    <p:animEffect transition="in" filter="fade">
                                      <p:cBhvr>
                                        <p:cTn id="27" dur="500"/>
                                        <p:tgtEl>
                                          <p:spTgt spid="277">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77">
                                            <p:txEl>
                                              <p:pRg st="5" end="5"/>
                                            </p:txEl>
                                          </p:spTgt>
                                        </p:tgtEl>
                                        <p:attrNameLst>
                                          <p:attrName>style.visibility</p:attrName>
                                        </p:attrNameLst>
                                      </p:cBhvr>
                                      <p:to>
                                        <p:strVal val="visible"/>
                                      </p:to>
                                    </p:set>
                                    <p:animEffect transition="in" filter="fade">
                                      <p:cBhvr>
                                        <p:cTn id="31" dur="500"/>
                                        <p:tgtEl>
                                          <p:spTgt spid="277">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77">
                                            <p:txEl>
                                              <p:pRg st="6" end="6"/>
                                            </p:txEl>
                                          </p:spTgt>
                                        </p:tgtEl>
                                        <p:attrNameLst>
                                          <p:attrName>style.visibility</p:attrName>
                                        </p:attrNameLst>
                                      </p:cBhvr>
                                      <p:to>
                                        <p:strVal val="visible"/>
                                      </p:to>
                                    </p:set>
                                    <p:animEffect transition="in" filter="fade">
                                      <p:cBhvr>
                                        <p:cTn id="35" dur="500"/>
                                        <p:tgtEl>
                                          <p:spTgt spid="277">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77">
                                            <p:txEl>
                                              <p:pRg st="7" end="7"/>
                                            </p:txEl>
                                          </p:spTgt>
                                        </p:tgtEl>
                                        <p:attrNameLst>
                                          <p:attrName>style.visibility</p:attrName>
                                        </p:attrNameLst>
                                      </p:cBhvr>
                                      <p:to>
                                        <p:strVal val="visible"/>
                                      </p:to>
                                    </p:set>
                                    <p:animEffect transition="in" filter="fade">
                                      <p:cBhvr>
                                        <p:cTn id="39" dur="500"/>
                                        <p:tgtEl>
                                          <p:spTgt spid="277">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77">
                                            <p:txEl>
                                              <p:pRg st="8" end="8"/>
                                            </p:txEl>
                                          </p:spTgt>
                                        </p:tgtEl>
                                        <p:attrNameLst>
                                          <p:attrName>style.visibility</p:attrName>
                                        </p:attrNameLst>
                                      </p:cBhvr>
                                      <p:to>
                                        <p:strVal val="visible"/>
                                      </p:to>
                                    </p:set>
                                    <p:animEffect transition="in" filter="fade">
                                      <p:cBhvr>
                                        <p:cTn id="43" dur="500"/>
                                        <p:tgtEl>
                                          <p:spTgt spid="27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Lato"/>
              <a:buNone/>
              <a:defRPr sz="4400" b="0" i="0" u="none" strike="noStrike" cap="none">
                <a:solidFill>
                  <a:schemeClr val="dk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r>
              <a:rPr lang="en-US" dirty="0"/>
              <a:t>Main Heading</a:t>
            </a:r>
          </a:p>
          <a:p>
            <a:pPr lvl="1"/>
            <a:r>
              <a:rPr lang="en-US" dirty="0"/>
              <a:t>Sub heading</a:t>
            </a:r>
          </a:p>
          <a:p>
            <a:pPr lvl="2"/>
            <a:r>
              <a:rPr lang="en-US" dirty="0"/>
              <a:t>Sub Sub heading</a:t>
            </a:r>
          </a:p>
          <a:p>
            <a:pPr lvl="1"/>
            <a:endParaRPr dirty="0"/>
          </a:p>
        </p:txBody>
      </p:sp>
      <p:sp>
        <p:nvSpPr>
          <p:cNvPr id="12" name="Google Shape;1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13" name="Google Shape;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14" name="Google Shape;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pen Sans"/>
                <a:ea typeface="Open Sans"/>
                <a:cs typeface="Open Sans"/>
                <a:sym typeface="Open Sans"/>
              </a:defRPr>
            </a:lvl1pPr>
            <a:lvl2pPr marL="0" marR="0" lvl="1" indent="0" algn="r" rtl="0">
              <a:spcBef>
                <a:spcPts val="0"/>
              </a:spcBef>
              <a:buNone/>
              <a:defRPr sz="1200" b="0" i="0" u="none" strike="noStrike" cap="none">
                <a:solidFill>
                  <a:srgbClr val="888888"/>
                </a:solidFill>
                <a:latin typeface="Open Sans"/>
                <a:ea typeface="Open Sans"/>
                <a:cs typeface="Open Sans"/>
                <a:sym typeface="Open Sans"/>
              </a:defRPr>
            </a:lvl2pPr>
            <a:lvl3pPr marL="0" marR="0" lvl="2" indent="0" algn="r" rtl="0">
              <a:spcBef>
                <a:spcPts val="0"/>
              </a:spcBef>
              <a:buNone/>
              <a:defRPr sz="1200" b="0" i="0" u="none" strike="noStrike" cap="none">
                <a:solidFill>
                  <a:srgbClr val="888888"/>
                </a:solidFill>
                <a:latin typeface="Open Sans"/>
                <a:ea typeface="Open Sans"/>
                <a:cs typeface="Open Sans"/>
                <a:sym typeface="Open Sans"/>
              </a:defRPr>
            </a:lvl3pPr>
            <a:lvl4pPr marL="0" marR="0" lvl="3" indent="0" algn="r" rtl="0">
              <a:spcBef>
                <a:spcPts val="0"/>
              </a:spcBef>
              <a:buNone/>
              <a:defRPr sz="1200" b="0" i="0" u="none" strike="noStrike" cap="none">
                <a:solidFill>
                  <a:srgbClr val="888888"/>
                </a:solidFill>
                <a:latin typeface="Open Sans"/>
                <a:ea typeface="Open Sans"/>
                <a:cs typeface="Open Sans"/>
                <a:sym typeface="Open Sans"/>
              </a:defRPr>
            </a:lvl4pPr>
            <a:lvl5pPr marL="0" marR="0" lvl="4" indent="0" algn="r" rtl="0">
              <a:spcBef>
                <a:spcPts val="0"/>
              </a:spcBef>
              <a:buNone/>
              <a:defRPr sz="1200" b="0" i="0" u="none" strike="noStrike" cap="none">
                <a:solidFill>
                  <a:srgbClr val="888888"/>
                </a:solidFill>
                <a:latin typeface="Open Sans"/>
                <a:ea typeface="Open Sans"/>
                <a:cs typeface="Open Sans"/>
                <a:sym typeface="Open Sans"/>
              </a:defRPr>
            </a:lvl5pPr>
            <a:lvl6pPr marL="0" marR="0" lvl="5" indent="0" algn="r" rtl="0">
              <a:spcBef>
                <a:spcPts val="0"/>
              </a:spcBef>
              <a:buNone/>
              <a:defRPr sz="1200" b="0" i="0" u="none" strike="noStrike" cap="none">
                <a:solidFill>
                  <a:srgbClr val="888888"/>
                </a:solidFill>
                <a:latin typeface="Open Sans"/>
                <a:ea typeface="Open Sans"/>
                <a:cs typeface="Open Sans"/>
                <a:sym typeface="Open Sans"/>
              </a:defRPr>
            </a:lvl6pPr>
            <a:lvl7pPr marL="0" marR="0" lvl="6" indent="0" algn="r" rtl="0">
              <a:spcBef>
                <a:spcPts val="0"/>
              </a:spcBef>
              <a:buNone/>
              <a:defRPr sz="1200" b="0" i="0" u="none" strike="noStrike" cap="none">
                <a:solidFill>
                  <a:srgbClr val="888888"/>
                </a:solidFill>
                <a:latin typeface="Open Sans"/>
                <a:ea typeface="Open Sans"/>
                <a:cs typeface="Open Sans"/>
                <a:sym typeface="Open Sans"/>
              </a:defRPr>
            </a:lvl7pPr>
            <a:lvl8pPr marL="0" marR="0" lvl="7" indent="0" algn="r" rtl="0">
              <a:spcBef>
                <a:spcPts val="0"/>
              </a:spcBef>
              <a:buNone/>
              <a:defRPr sz="1200" b="0" i="0" u="none" strike="noStrike" cap="none">
                <a:solidFill>
                  <a:srgbClr val="888888"/>
                </a:solidFill>
                <a:latin typeface="Open Sans"/>
                <a:ea typeface="Open Sans"/>
                <a:cs typeface="Open Sans"/>
                <a:sym typeface="Open Sans"/>
              </a:defRPr>
            </a:lvl8pPr>
            <a:lvl9pPr marL="0" marR="0" lvl="8" indent="0" algn="r" rtl="0">
              <a:spcBef>
                <a:spcPts val="0"/>
              </a:spcBef>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708"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 id="2147483695" r:id="rId46"/>
    <p:sldLayoutId id="2147483696" r:id="rId47"/>
    <p:sldLayoutId id="2147483697" r:id="rId48"/>
    <p:sldLayoutId id="2147483698" r:id="rId49"/>
    <p:sldLayoutId id="2147483699" r:id="rId50"/>
    <p:sldLayoutId id="2147483700" r:id="rId51"/>
    <p:sldLayoutId id="2147483701" r:id="rId52"/>
    <p:sldLayoutId id="2147483702" r:id="rId53"/>
    <p:sldLayoutId id="2147483703" r:id="rId54"/>
    <p:sldLayoutId id="2147483704" r:id="rId55"/>
    <p:sldLayoutId id="2147483705" r:id="rId56"/>
    <p:sldLayoutId id="2147483706" r:id="rId57"/>
    <p:sldLayoutId id="2147483707" r:id="rId5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5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1"/>
          <p:cNvSpPr txBox="1">
            <a:spLocks noGrp="1"/>
          </p:cNvSpPr>
          <p:nvPr>
            <p:ph type="ctrTitle"/>
          </p:nvPr>
        </p:nvSpPr>
        <p:spPr>
          <a:xfrm>
            <a:off x="739739" y="2748438"/>
            <a:ext cx="10685123" cy="802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5400"/>
              <a:buFont typeface="Lato"/>
              <a:buNone/>
            </a:pPr>
            <a:r>
              <a:rPr lang="en-US" sz="5400" b="1" dirty="0"/>
              <a:t>Networking in Docker</a:t>
            </a:r>
            <a:endParaRPr b="1" dirty="0"/>
          </a:p>
        </p:txBody>
      </p:sp>
      <p:sp>
        <p:nvSpPr>
          <p:cNvPr id="1545" name="Google Shape;1545;p1"/>
          <p:cNvSpPr/>
          <p:nvPr/>
        </p:nvSpPr>
        <p:spPr>
          <a:xfrm>
            <a:off x="5558145" y="3745935"/>
            <a:ext cx="177500" cy="17750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6" name="Google Shape;1546;p1"/>
          <p:cNvSpPr/>
          <p:nvPr/>
        </p:nvSpPr>
        <p:spPr>
          <a:xfrm>
            <a:off x="5782140" y="3745935"/>
            <a:ext cx="177500" cy="17750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7" name="Google Shape;1547;p1"/>
          <p:cNvSpPr/>
          <p:nvPr/>
        </p:nvSpPr>
        <p:spPr>
          <a:xfrm>
            <a:off x="6006135" y="3745935"/>
            <a:ext cx="177500" cy="17750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8" name="Google Shape;1548;p1"/>
          <p:cNvSpPr/>
          <p:nvPr/>
        </p:nvSpPr>
        <p:spPr>
          <a:xfrm>
            <a:off x="6228604" y="3745935"/>
            <a:ext cx="177500" cy="17750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9" name="Google Shape;1549;p1"/>
          <p:cNvSpPr/>
          <p:nvPr/>
        </p:nvSpPr>
        <p:spPr>
          <a:xfrm>
            <a:off x="6453724" y="3745935"/>
            <a:ext cx="177500" cy="17750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0" name="Google Shape;1544;p1">
            <a:extLst>
              <a:ext uri="{FF2B5EF4-FFF2-40B4-BE49-F238E27FC236}">
                <a16:creationId xmlns:a16="http://schemas.microsoft.com/office/drawing/2014/main" id="{B3D5E130-A856-B64E-A6F1-D378B77AC7A3}"/>
              </a:ext>
            </a:extLst>
          </p:cNvPr>
          <p:cNvSpPr txBox="1"/>
          <p:nvPr/>
        </p:nvSpPr>
        <p:spPr>
          <a:xfrm>
            <a:off x="4577034" y="3393014"/>
            <a:ext cx="3035300" cy="315848"/>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lt2"/>
              </a:buClr>
              <a:buSzPts val="1400"/>
              <a:buFont typeface="Lato"/>
              <a:buNone/>
            </a:pPr>
            <a:r>
              <a:rPr lang="en-US" dirty="0">
                <a:solidFill>
                  <a:schemeClr val="lt2"/>
                </a:solidFill>
                <a:latin typeface="Lato"/>
                <a:ea typeface="Lato"/>
                <a:cs typeface="Lato"/>
                <a:sym typeface="Lato"/>
              </a:rPr>
              <a:t>Docker Networks</a:t>
            </a:r>
            <a:endParaRPr sz="1400" b="0" i="0" u="none" strike="noStrike" cap="none" dirty="0">
              <a:solidFill>
                <a:schemeClr val="lt2"/>
              </a:solidFill>
              <a:latin typeface="Lato"/>
              <a:ea typeface="Lato"/>
              <a:cs typeface="Lato"/>
              <a:sym typeface="Lato"/>
            </a:endParaRPr>
          </a:p>
        </p:txBody>
      </p:sp>
      <p:pic>
        <p:nvPicPr>
          <p:cNvPr id="11" name="Picture 10">
            <a:extLst>
              <a:ext uri="{FF2B5EF4-FFF2-40B4-BE49-F238E27FC236}">
                <a16:creationId xmlns:a16="http://schemas.microsoft.com/office/drawing/2014/main" id="{D1131C61-4F15-1145-9040-78F07FD4F427}"/>
              </a:ext>
            </a:extLst>
          </p:cNvPr>
          <p:cNvPicPr>
            <a:picLocks noChangeAspect="1"/>
          </p:cNvPicPr>
          <p:nvPr/>
        </p:nvPicPr>
        <p:blipFill>
          <a:blip r:embed="rId3"/>
          <a:stretch>
            <a:fillRect/>
          </a:stretch>
        </p:blipFill>
        <p:spPr>
          <a:xfrm>
            <a:off x="5272154" y="650443"/>
            <a:ext cx="1912900" cy="1606836"/>
          </a:xfrm>
          <a:prstGeom prst="rect">
            <a:avLst/>
          </a:prstGeom>
        </p:spPr>
      </p:pic>
    </p:spTree>
    <p:extLst>
      <p:ext uri="{BB962C8B-B14F-4D97-AF65-F5344CB8AC3E}">
        <p14:creationId xmlns:p14="http://schemas.microsoft.com/office/powerpoint/2010/main" val="420257634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49"/>
                                        </p:tgtEl>
                                        <p:attrNameLst>
                                          <p:attrName>style.visibility</p:attrName>
                                        </p:attrNameLst>
                                      </p:cBhvr>
                                      <p:to>
                                        <p:strVal val="visible"/>
                                      </p:to>
                                    </p:set>
                                    <p:anim calcmode="lin" valueType="num">
                                      <p:cBhvr additive="base">
                                        <p:cTn id="7" dur="750"/>
                                        <p:tgtEl>
                                          <p:spTgt spid="154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1548"/>
                                        </p:tgtEl>
                                        <p:attrNameLst>
                                          <p:attrName>style.visibility</p:attrName>
                                        </p:attrNameLst>
                                      </p:cBhvr>
                                      <p:to>
                                        <p:strVal val="visible"/>
                                      </p:to>
                                    </p:set>
                                    <p:anim calcmode="lin" valueType="num">
                                      <p:cBhvr additive="base">
                                        <p:cTn id="10" dur="750"/>
                                        <p:tgtEl>
                                          <p:spTgt spid="1548"/>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1547"/>
                                        </p:tgtEl>
                                        <p:attrNameLst>
                                          <p:attrName>style.visibility</p:attrName>
                                        </p:attrNameLst>
                                      </p:cBhvr>
                                      <p:to>
                                        <p:strVal val="visible"/>
                                      </p:to>
                                    </p:set>
                                    <p:anim calcmode="lin" valueType="num">
                                      <p:cBhvr additive="base">
                                        <p:cTn id="13" dur="750"/>
                                        <p:tgtEl>
                                          <p:spTgt spid="1547"/>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750"/>
                                  </p:stCondLst>
                                  <p:childTnLst>
                                    <p:set>
                                      <p:cBhvr>
                                        <p:cTn id="15" dur="1" fill="hold">
                                          <p:stCondLst>
                                            <p:cond delay="0"/>
                                          </p:stCondLst>
                                        </p:cTn>
                                        <p:tgtEl>
                                          <p:spTgt spid="1546"/>
                                        </p:tgtEl>
                                        <p:attrNameLst>
                                          <p:attrName>style.visibility</p:attrName>
                                        </p:attrNameLst>
                                      </p:cBhvr>
                                      <p:to>
                                        <p:strVal val="visible"/>
                                      </p:to>
                                    </p:set>
                                    <p:anim calcmode="lin" valueType="num">
                                      <p:cBhvr additive="base">
                                        <p:cTn id="16" dur="750"/>
                                        <p:tgtEl>
                                          <p:spTgt spid="1546"/>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1000"/>
                                  </p:stCondLst>
                                  <p:childTnLst>
                                    <p:set>
                                      <p:cBhvr>
                                        <p:cTn id="18" dur="1" fill="hold">
                                          <p:stCondLst>
                                            <p:cond delay="0"/>
                                          </p:stCondLst>
                                        </p:cTn>
                                        <p:tgtEl>
                                          <p:spTgt spid="1545"/>
                                        </p:tgtEl>
                                        <p:attrNameLst>
                                          <p:attrName>style.visibility</p:attrName>
                                        </p:attrNameLst>
                                      </p:cBhvr>
                                      <p:to>
                                        <p:strVal val="visible"/>
                                      </p:to>
                                    </p:set>
                                    <p:anim calcmode="lin" valueType="num">
                                      <p:cBhvr additive="base">
                                        <p:cTn id="19" dur="750"/>
                                        <p:tgtEl>
                                          <p:spTgt spid="1545"/>
                                        </p:tgtEl>
                                        <p:attrNameLst>
                                          <p:attrName>ppt_x</p:attrName>
                                        </p:attrNameLst>
                                      </p:cBhvr>
                                      <p:tavLst>
                                        <p:tav tm="0">
                                          <p:val>
                                            <p:strVal val="#ppt_x-1"/>
                                          </p:val>
                                        </p:tav>
                                        <p:tav tm="100000">
                                          <p:val>
                                            <p:strVal val="#ppt_x"/>
                                          </p:val>
                                        </p:tav>
                                      </p:tavLst>
                                    </p:anim>
                                  </p:childTnLst>
                                </p:cTn>
                              </p:par>
                            </p:childTnLst>
                          </p:cTn>
                        </p:par>
                        <p:par>
                          <p:cTn id="20" fill="hold">
                            <p:stCondLst>
                              <p:cond delay="1750"/>
                            </p:stCondLst>
                            <p:childTnLst>
                              <p:par>
                                <p:cTn id="21" presetID="10" presetClass="entr" presetSubtype="0" fill="hold" nodeType="afterEffect">
                                  <p:stCondLst>
                                    <p:cond delay="0"/>
                                  </p:stCondLst>
                                  <p:childTnLst>
                                    <p:set>
                                      <p:cBhvr>
                                        <p:cTn id="22" dur="1" fill="hold">
                                          <p:stCondLst>
                                            <p:cond delay="0"/>
                                          </p:stCondLst>
                                        </p:cTn>
                                        <p:tgtEl>
                                          <p:spTgt spid="1543"/>
                                        </p:tgtEl>
                                        <p:attrNameLst>
                                          <p:attrName>style.visibility</p:attrName>
                                        </p:attrNameLst>
                                      </p:cBhvr>
                                      <p:to>
                                        <p:strVal val="visible"/>
                                      </p:to>
                                    </p:set>
                                    <p:animEffect transition="in" filter="fade">
                                      <p:cBhvr>
                                        <p:cTn id="23" dur="500"/>
                                        <p:tgtEl>
                                          <p:spTgt spid="1543"/>
                                        </p:tgtEl>
                                      </p:cBhvr>
                                    </p:animEffect>
                                  </p:childTnLst>
                                </p:cTn>
                              </p:par>
                            </p:childTnLst>
                          </p:cTn>
                        </p:par>
                        <p:par>
                          <p:cTn id="24" fill="hold">
                            <p:stCondLst>
                              <p:cond delay="225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F8199B-316D-F546-94BE-FE158EF5917E}"/>
              </a:ext>
            </a:extLst>
          </p:cNvPr>
          <p:cNvSpPr>
            <a:spLocks noGrp="1"/>
          </p:cNvSpPr>
          <p:nvPr>
            <p:ph type="body" sz="quarter" idx="12"/>
          </p:nvPr>
        </p:nvSpPr>
        <p:spPr>
          <a:xfrm>
            <a:off x="857337" y="1794194"/>
            <a:ext cx="10515600" cy="4086842"/>
          </a:xfrm>
        </p:spPr>
        <p:txBody>
          <a:bodyPr/>
          <a:lstStyle/>
          <a:p>
            <a:r>
              <a:rPr lang="en-US" dirty="0"/>
              <a:t>Create a Network </a:t>
            </a:r>
            <a:r>
              <a:rPr lang="en-US" dirty="0">
                <a:solidFill>
                  <a:schemeClr val="accent1"/>
                </a:solidFill>
                <a:latin typeface="Consolas" panose="020B0609020204030204" pitchFamily="49" charset="0"/>
                <a:cs typeface="Consolas" panose="020B0609020204030204" pitchFamily="49" charset="0"/>
              </a:rPr>
              <a:t>– docker network create --driver</a:t>
            </a:r>
          </a:p>
          <a:p>
            <a:r>
              <a:rPr lang="en-US" dirty="0"/>
              <a:t>Attach a Network to a container – </a:t>
            </a:r>
            <a:r>
              <a:rPr lang="en-US" dirty="0">
                <a:solidFill>
                  <a:schemeClr val="accent1"/>
                </a:solidFill>
                <a:latin typeface="Consolas" panose="020B0609020204030204" pitchFamily="49" charset="0"/>
                <a:cs typeface="Consolas" panose="020B0609020204030204" pitchFamily="49" charset="0"/>
              </a:rPr>
              <a:t>docker network connect</a:t>
            </a:r>
          </a:p>
          <a:p>
            <a:r>
              <a:rPr lang="en-US" dirty="0"/>
              <a:t>Detach a Network from container – </a:t>
            </a:r>
            <a:r>
              <a:rPr lang="en-US" dirty="0">
                <a:solidFill>
                  <a:schemeClr val="accent1"/>
                </a:solidFill>
                <a:latin typeface="Consolas" panose="020B0609020204030204" pitchFamily="49" charset="0"/>
                <a:cs typeface="Consolas" panose="020B0609020204030204" pitchFamily="49" charset="0"/>
              </a:rPr>
              <a:t>docker network disconnect</a:t>
            </a:r>
          </a:p>
        </p:txBody>
      </p:sp>
      <p:sp>
        <p:nvSpPr>
          <p:cNvPr id="3" name="Title 2">
            <a:extLst>
              <a:ext uri="{FF2B5EF4-FFF2-40B4-BE49-F238E27FC236}">
                <a16:creationId xmlns:a16="http://schemas.microsoft.com/office/drawing/2014/main" id="{C47AD67D-5683-584F-AF4A-CAEFA082F8E0}"/>
              </a:ext>
            </a:extLst>
          </p:cNvPr>
          <p:cNvSpPr>
            <a:spLocks noGrp="1"/>
          </p:cNvSpPr>
          <p:nvPr>
            <p:ph type="title"/>
          </p:nvPr>
        </p:nvSpPr>
        <p:spPr/>
        <p:txBody>
          <a:bodyPr/>
          <a:lstStyle/>
          <a:p>
            <a:r>
              <a:rPr lang="en-US" dirty="0"/>
              <a:t>CLI commands</a:t>
            </a:r>
          </a:p>
        </p:txBody>
      </p:sp>
      <p:sp>
        <p:nvSpPr>
          <p:cNvPr id="4" name="Text Placeholder 3">
            <a:extLst>
              <a:ext uri="{FF2B5EF4-FFF2-40B4-BE49-F238E27FC236}">
                <a16:creationId xmlns:a16="http://schemas.microsoft.com/office/drawing/2014/main" id="{858DC755-B4A0-484B-A7EA-1D338067E21B}"/>
              </a:ext>
            </a:extLst>
          </p:cNvPr>
          <p:cNvSpPr>
            <a:spLocks noGrp="1"/>
          </p:cNvSpPr>
          <p:nvPr>
            <p:ph type="body" idx="1"/>
          </p:nvPr>
        </p:nvSpPr>
        <p:spPr/>
        <p:txBody>
          <a:bodyPr>
            <a:normAutofit fontScale="62500" lnSpcReduction="20000"/>
          </a:bodyPr>
          <a:lstStyle/>
          <a:p>
            <a:endParaRPr lang="en-US"/>
          </a:p>
        </p:txBody>
      </p:sp>
    </p:spTree>
    <p:extLst>
      <p:ext uri="{BB962C8B-B14F-4D97-AF65-F5344CB8AC3E}">
        <p14:creationId xmlns:p14="http://schemas.microsoft.com/office/powerpoint/2010/main" val="1527283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0A4E42-905E-B54F-80FB-CED7C0EC07FD}"/>
              </a:ext>
            </a:extLst>
          </p:cNvPr>
          <p:cNvSpPr>
            <a:spLocks noGrp="1"/>
          </p:cNvSpPr>
          <p:nvPr>
            <p:ph type="body" sz="quarter" idx="12"/>
          </p:nvPr>
        </p:nvSpPr>
        <p:spPr/>
        <p:txBody>
          <a:bodyPr>
            <a:normAutofit/>
          </a:bodyPr>
          <a:lstStyle/>
          <a:p>
            <a:r>
              <a:rPr lang="en-IN" dirty="0"/>
              <a:t>DNS</a:t>
            </a:r>
          </a:p>
          <a:p>
            <a:pPr lvl="1"/>
            <a:r>
              <a:rPr lang="en-IN" dirty="0"/>
              <a:t>The Domain Name System (DNS) is the phonebook of the Internet. </a:t>
            </a:r>
          </a:p>
          <a:p>
            <a:pPr lvl="1"/>
            <a:r>
              <a:rPr lang="en-IN" dirty="0"/>
              <a:t>A </a:t>
            </a:r>
            <a:r>
              <a:rPr lang="en-IN" b="1" dirty="0"/>
              <a:t>DNS is a service</a:t>
            </a:r>
            <a:r>
              <a:rPr lang="en-IN" dirty="0"/>
              <a:t> that contains a database of public IP addresses and their associated hostnames, and in most cases serves to resolve, or translate, those names to IP addresses as requested.</a:t>
            </a:r>
          </a:p>
          <a:p>
            <a:r>
              <a:rPr lang="en-IN" dirty="0"/>
              <a:t>DNS Management for Containers</a:t>
            </a:r>
          </a:p>
          <a:p>
            <a:pPr lvl="1"/>
            <a:r>
              <a:rPr lang="en-IN" dirty="0"/>
              <a:t>Static IP’s or using IP’s for talking to containers is an anti pattern. Because of the dynamic environment.</a:t>
            </a:r>
          </a:p>
          <a:p>
            <a:pPr lvl="1"/>
            <a:r>
              <a:rPr lang="en-IN" dirty="0"/>
              <a:t>Docker daemon has a built-in DNS server that containers use by default </a:t>
            </a:r>
          </a:p>
          <a:p>
            <a:pPr lvl="1"/>
            <a:r>
              <a:rPr lang="en-IN" dirty="0"/>
              <a:t>Custom networks by default have DNS built in to it	</a:t>
            </a:r>
            <a:endParaRPr lang="en-US" dirty="0"/>
          </a:p>
        </p:txBody>
      </p:sp>
      <p:sp>
        <p:nvSpPr>
          <p:cNvPr id="3" name="Title 2">
            <a:extLst>
              <a:ext uri="{FF2B5EF4-FFF2-40B4-BE49-F238E27FC236}">
                <a16:creationId xmlns:a16="http://schemas.microsoft.com/office/drawing/2014/main" id="{4B7CB3D6-BC91-8D48-A613-10AED9BF28BB}"/>
              </a:ext>
            </a:extLst>
          </p:cNvPr>
          <p:cNvSpPr>
            <a:spLocks noGrp="1"/>
          </p:cNvSpPr>
          <p:nvPr>
            <p:ph type="title"/>
          </p:nvPr>
        </p:nvSpPr>
        <p:spPr/>
        <p:txBody>
          <a:bodyPr/>
          <a:lstStyle/>
          <a:p>
            <a:r>
              <a:rPr lang="en-US"/>
              <a:t>Docker Networks - DNS</a:t>
            </a:r>
            <a:endParaRPr lang="en-US" dirty="0"/>
          </a:p>
        </p:txBody>
      </p:sp>
      <p:sp>
        <p:nvSpPr>
          <p:cNvPr id="4" name="Text Placeholder 3">
            <a:extLst>
              <a:ext uri="{FF2B5EF4-FFF2-40B4-BE49-F238E27FC236}">
                <a16:creationId xmlns:a16="http://schemas.microsoft.com/office/drawing/2014/main" id="{ED95833B-7663-E240-9A38-31FB0598F541}"/>
              </a:ext>
            </a:extLst>
          </p:cNvPr>
          <p:cNvSpPr>
            <a:spLocks noGrp="1"/>
          </p:cNvSpPr>
          <p:nvPr>
            <p:ph type="body" idx="1"/>
          </p:nvPr>
        </p:nvSpPr>
        <p:spPr/>
        <p:txBody>
          <a:bodyPr>
            <a:normAutofit fontScale="62500" lnSpcReduction="20000"/>
          </a:bodyPr>
          <a:lstStyle/>
          <a:p>
            <a:endParaRPr lang="en-US"/>
          </a:p>
        </p:txBody>
      </p:sp>
    </p:spTree>
    <p:extLst>
      <p:ext uri="{BB962C8B-B14F-4D97-AF65-F5344CB8AC3E}">
        <p14:creationId xmlns:p14="http://schemas.microsoft.com/office/powerpoint/2010/main" val="1934927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F99CB5-2668-6B4E-A7D6-B1BE7C658838}"/>
              </a:ext>
            </a:extLst>
          </p:cNvPr>
          <p:cNvSpPr>
            <a:spLocks noGrp="1"/>
          </p:cNvSpPr>
          <p:nvPr>
            <p:ph type="body" sz="quarter" idx="12"/>
          </p:nvPr>
        </p:nvSpPr>
        <p:spPr/>
        <p:txBody>
          <a:bodyPr/>
          <a:lstStyle/>
          <a:p>
            <a:r>
              <a:rPr lang="en-US" dirty="0"/>
              <a:t>Network drivers in Docker</a:t>
            </a:r>
          </a:p>
          <a:p>
            <a:r>
              <a:rPr lang="en-US" dirty="0"/>
              <a:t>List &amp; Inspect Networks</a:t>
            </a:r>
          </a:p>
          <a:p>
            <a:r>
              <a:rPr lang="en-US" dirty="0"/>
              <a:t>CLI Commands</a:t>
            </a:r>
          </a:p>
          <a:p>
            <a:r>
              <a:rPr lang="en-US" dirty="0"/>
              <a:t>DNS</a:t>
            </a:r>
          </a:p>
          <a:p>
            <a:endParaRPr lang="en-US" dirty="0"/>
          </a:p>
        </p:txBody>
      </p:sp>
      <p:sp>
        <p:nvSpPr>
          <p:cNvPr id="3" name="Title 2">
            <a:extLst>
              <a:ext uri="{FF2B5EF4-FFF2-40B4-BE49-F238E27FC236}">
                <a16:creationId xmlns:a16="http://schemas.microsoft.com/office/drawing/2014/main" id="{E3026B15-CFAE-6E46-8D4D-4BA4B60B10DD}"/>
              </a:ext>
            </a:extLst>
          </p:cNvPr>
          <p:cNvSpPr>
            <a:spLocks noGrp="1"/>
          </p:cNvSpPr>
          <p:nvPr>
            <p:ph type="title"/>
          </p:nvPr>
        </p:nvSpPr>
        <p:spPr/>
        <p:txBody>
          <a:bodyPr/>
          <a:lstStyle/>
          <a:p>
            <a:r>
              <a:rPr lang="en-US" dirty="0"/>
              <a:t>Chapter Summary</a:t>
            </a:r>
          </a:p>
        </p:txBody>
      </p:sp>
      <p:sp>
        <p:nvSpPr>
          <p:cNvPr id="4" name="Text Placeholder 3">
            <a:extLst>
              <a:ext uri="{FF2B5EF4-FFF2-40B4-BE49-F238E27FC236}">
                <a16:creationId xmlns:a16="http://schemas.microsoft.com/office/drawing/2014/main" id="{EBA480D9-D886-F940-93DF-0D5491173F80}"/>
              </a:ext>
            </a:extLst>
          </p:cNvPr>
          <p:cNvSpPr>
            <a:spLocks noGrp="1"/>
          </p:cNvSpPr>
          <p:nvPr>
            <p:ph type="body" idx="1"/>
          </p:nvPr>
        </p:nvSpPr>
        <p:spPr/>
        <p:txBody>
          <a:bodyPr>
            <a:normAutofit fontScale="62500" lnSpcReduction="20000"/>
          </a:bodyPr>
          <a:lstStyle/>
          <a:p>
            <a:endParaRPr lang="en-US"/>
          </a:p>
        </p:txBody>
      </p:sp>
    </p:spTree>
    <p:extLst>
      <p:ext uri="{BB962C8B-B14F-4D97-AF65-F5344CB8AC3E}">
        <p14:creationId xmlns:p14="http://schemas.microsoft.com/office/powerpoint/2010/main" val="51648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F8199B-316D-F546-94BE-FE158EF5917E}"/>
              </a:ext>
            </a:extLst>
          </p:cNvPr>
          <p:cNvSpPr>
            <a:spLocks noGrp="1"/>
          </p:cNvSpPr>
          <p:nvPr>
            <p:ph type="body" sz="quarter" idx="12"/>
          </p:nvPr>
        </p:nvSpPr>
        <p:spPr/>
        <p:txBody>
          <a:bodyPr/>
          <a:lstStyle/>
          <a:p>
            <a:r>
              <a:rPr lang="en-US" dirty="0"/>
              <a:t>Network drivers in Docker</a:t>
            </a:r>
          </a:p>
          <a:p>
            <a:r>
              <a:rPr lang="en-US" dirty="0"/>
              <a:t>List &amp; Inspect Networks</a:t>
            </a:r>
          </a:p>
          <a:p>
            <a:r>
              <a:rPr lang="en-US" dirty="0"/>
              <a:t>CLI Commands</a:t>
            </a:r>
          </a:p>
          <a:p>
            <a:r>
              <a:rPr lang="en-US" dirty="0"/>
              <a:t>DNS</a:t>
            </a:r>
          </a:p>
        </p:txBody>
      </p:sp>
      <p:sp>
        <p:nvSpPr>
          <p:cNvPr id="3" name="Title 2">
            <a:extLst>
              <a:ext uri="{FF2B5EF4-FFF2-40B4-BE49-F238E27FC236}">
                <a16:creationId xmlns:a16="http://schemas.microsoft.com/office/drawing/2014/main" id="{C47AD67D-5683-584F-AF4A-CAEFA082F8E0}"/>
              </a:ext>
            </a:extLst>
          </p:cNvPr>
          <p:cNvSpPr>
            <a:spLocks noGrp="1"/>
          </p:cNvSpPr>
          <p:nvPr>
            <p:ph type="title"/>
          </p:nvPr>
        </p:nvSpPr>
        <p:spPr/>
        <p:txBody>
          <a:bodyPr/>
          <a:lstStyle/>
          <a:p>
            <a:r>
              <a:rPr lang="en-US" dirty="0"/>
              <a:t>Chapter Objectives</a:t>
            </a:r>
          </a:p>
        </p:txBody>
      </p:sp>
      <p:sp>
        <p:nvSpPr>
          <p:cNvPr id="4" name="Text Placeholder 3">
            <a:extLst>
              <a:ext uri="{FF2B5EF4-FFF2-40B4-BE49-F238E27FC236}">
                <a16:creationId xmlns:a16="http://schemas.microsoft.com/office/drawing/2014/main" id="{858DC755-B4A0-484B-A7EA-1D338067E21B}"/>
              </a:ext>
            </a:extLst>
          </p:cNvPr>
          <p:cNvSpPr>
            <a:spLocks noGrp="1"/>
          </p:cNvSpPr>
          <p:nvPr>
            <p:ph type="body" idx="1"/>
          </p:nvPr>
        </p:nvSpPr>
        <p:spPr/>
        <p:txBody>
          <a:bodyPr>
            <a:normAutofit fontScale="62500" lnSpcReduction="20000"/>
          </a:bodyPr>
          <a:lstStyle/>
          <a:p>
            <a:endParaRPr lang="en-US"/>
          </a:p>
        </p:txBody>
      </p:sp>
    </p:spTree>
    <p:extLst>
      <p:ext uri="{BB962C8B-B14F-4D97-AF65-F5344CB8AC3E}">
        <p14:creationId xmlns:p14="http://schemas.microsoft.com/office/powerpoint/2010/main" val="26249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F8199B-316D-F546-94BE-FE158EF5917E}"/>
              </a:ext>
            </a:extLst>
          </p:cNvPr>
          <p:cNvSpPr>
            <a:spLocks noGrp="1"/>
          </p:cNvSpPr>
          <p:nvPr>
            <p:ph type="body" sz="quarter" idx="12"/>
          </p:nvPr>
        </p:nvSpPr>
        <p:spPr/>
        <p:txBody>
          <a:bodyPr/>
          <a:lstStyle/>
          <a:p>
            <a:r>
              <a:rPr lang="en-IN" dirty="0"/>
              <a:t>Docker has its own networking model to let containers speak to both each other and the outside world.</a:t>
            </a:r>
          </a:p>
          <a:p>
            <a:r>
              <a:rPr lang="en-IN" dirty="0"/>
              <a:t>There are four basic ways that Docker supplies developers with networking for containers. </a:t>
            </a:r>
          </a:p>
          <a:p>
            <a:pPr lvl="1"/>
            <a:r>
              <a:rPr lang="en-IN" dirty="0"/>
              <a:t>The first two, </a:t>
            </a:r>
            <a:r>
              <a:rPr lang="en-IN" i="1" dirty="0"/>
              <a:t>bridge </a:t>
            </a:r>
            <a:r>
              <a:rPr lang="en-IN" dirty="0"/>
              <a:t>and </a:t>
            </a:r>
            <a:r>
              <a:rPr lang="en-IN" i="1" dirty="0"/>
              <a:t>overlay </a:t>
            </a:r>
            <a:r>
              <a:rPr lang="en-IN" dirty="0"/>
              <a:t>networks, cover the most common use cases in production. </a:t>
            </a:r>
          </a:p>
          <a:p>
            <a:pPr lvl="1"/>
            <a:r>
              <a:rPr lang="en-IN" dirty="0"/>
              <a:t>The other two, </a:t>
            </a:r>
            <a:r>
              <a:rPr lang="en-IN" i="1" dirty="0"/>
              <a:t>host</a:t>
            </a:r>
            <a:r>
              <a:rPr lang="en-IN" dirty="0"/>
              <a:t> and </a:t>
            </a:r>
            <a:r>
              <a:rPr lang="en-IN" i="1" dirty="0" err="1"/>
              <a:t>Macvlan</a:t>
            </a:r>
            <a:r>
              <a:rPr lang="en-IN" i="1" dirty="0"/>
              <a:t> </a:t>
            </a:r>
            <a:r>
              <a:rPr lang="en-IN" dirty="0"/>
              <a:t>networks, exist to cover less common cases.</a:t>
            </a:r>
            <a:endParaRPr lang="en-US" dirty="0"/>
          </a:p>
        </p:txBody>
      </p:sp>
      <p:sp>
        <p:nvSpPr>
          <p:cNvPr id="3" name="Title 2">
            <a:extLst>
              <a:ext uri="{FF2B5EF4-FFF2-40B4-BE49-F238E27FC236}">
                <a16:creationId xmlns:a16="http://schemas.microsoft.com/office/drawing/2014/main" id="{C47AD67D-5683-584F-AF4A-CAEFA082F8E0}"/>
              </a:ext>
            </a:extLst>
          </p:cNvPr>
          <p:cNvSpPr>
            <a:spLocks noGrp="1"/>
          </p:cNvSpPr>
          <p:nvPr>
            <p:ph type="title"/>
          </p:nvPr>
        </p:nvSpPr>
        <p:spPr/>
        <p:txBody>
          <a:bodyPr/>
          <a:lstStyle/>
          <a:p>
            <a:r>
              <a:rPr lang="en-US" dirty="0"/>
              <a:t>Networking in Docker</a:t>
            </a:r>
          </a:p>
        </p:txBody>
      </p:sp>
      <p:sp>
        <p:nvSpPr>
          <p:cNvPr id="4" name="Text Placeholder 3">
            <a:extLst>
              <a:ext uri="{FF2B5EF4-FFF2-40B4-BE49-F238E27FC236}">
                <a16:creationId xmlns:a16="http://schemas.microsoft.com/office/drawing/2014/main" id="{858DC755-B4A0-484B-A7EA-1D338067E21B}"/>
              </a:ext>
            </a:extLst>
          </p:cNvPr>
          <p:cNvSpPr>
            <a:spLocks noGrp="1"/>
          </p:cNvSpPr>
          <p:nvPr>
            <p:ph type="body" idx="1"/>
          </p:nvPr>
        </p:nvSpPr>
        <p:spPr/>
        <p:txBody>
          <a:bodyPr>
            <a:normAutofit fontScale="62500" lnSpcReduction="20000"/>
          </a:bodyPr>
          <a:lstStyle/>
          <a:p>
            <a:endParaRPr lang="en-US"/>
          </a:p>
        </p:txBody>
      </p:sp>
    </p:spTree>
    <p:extLst>
      <p:ext uri="{BB962C8B-B14F-4D97-AF65-F5344CB8AC3E}">
        <p14:creationId xmlns:p14="http://schemas.microsoft.com/office/powerpoint/2010/main" val="2330848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F8199B-316D-F546-94BE-FE158EF5917E}"/>
              </a:ext>
            </a:extLst>
          </p:cNvPr>
          <p:cNvSpPr>
            <a:spLocks noGrp="1"/>
          </p:cNvSpPr>
          <p:nvPr>
            <p:ph type="body" sz="quarter" idx="12"/>
          </p:nvPr>
        </p:nvSpPr>
        <p:spPr/>
        <p:txBody>
          <a:bodyPr/>
          <a:lstStyle/>
          <a:p>
            <a:r>
              <a:rPr lang="en-IN" dirty="0"/>
              <a:t>The bridge network is a private default internal network created by docker on the host. </a:t>
            </a:r>
          </a:p>
          <a:p>
            <a:r>
              <a:rPr lang="en-IN" dirty="0"/>
              <a:t>So, all containers get an internal IP address and these containers can access each other, using this internal IP. </a:t>
            </a:r>
          </a:p>
          <a:p>
            <a:r>
              <a:rPr lang="en-IN" dirty="0"/>
              <a:t>The Bridge networks are usually used when your applications run in standalone containers that need to communicate.</a:t>
            </a:r>
            <a:endParaRPr lang="en-US" dirty="0"/>
          </a:p>
        </p:txBody>
      </p:sp>
      <p:sp>
        <p:nvSpPr>
          <p:cNvPr id="3" name="Title 2">
            <a:extLst>
              <a:ext uri="{FF2B5EF4-FFF2-40B4-BE49-F238E27FC236}">
                <a16:creationId xmlns:a16="http://schemas.microsoft.com/office/drawing/2014/main" id="{C47AD67D-5683-584F-AF4A-CAEFA082F8E0}"/>
              </a:ext>
            </a:extLst>
          </p:cNvPr>
          <p:cNvSpPr>
            <a:spLocks noGrp="1"/>
          </p:cNvSpPr>
          <p:nvPr>
            <p:ph type="title"/>
          </p:nvPr>
        </p:nvSpPr>
        <p:spPr/>
        <p:txBody>
          <a:bodyPr/>
          <a:lstStyle/>
          <a:p>
            <a:r>
              <a:rPr lang="en-US" dirty="0"/>
              <a:t>Bridge Driver</a:t>
            </a:r>
          </a:p>
        </p:txBody>
      </p:sp>
      <p:sp>
        <p:nvSpPr>
          <p:cNvPr id="4" name="Text Placeholder 3">
            <a:extLst>
              <a:ext uri="{FF2B5EF4-FFF2-40B4-BE49-F238E27FC236}">
                <a16:creationId xmlns:a16="http://schemas.microsoft.com/office/drawing/2014/main" id="{858DC755-B4A0-484B-A7EA-1D338067E21B}"/>
              </a:ext>
            </a:extLst>
          </p:cNvPr>
          <p:cNvSpPr>
            <a:spLocks noGrp="1"/>
          </p:cNvSpPr>
          <p:nvPr>
            <p:ph type="body" idx="1"/>
          </p:nvPr>
        </p:nvSpPr>
        <p:spPr/>
        <p:txBody>
          <a:bodyPr>
            <a:normAutofit fontScale="62500" lnSpcReduction="20000"/>
          </a:bodyPr>
          <a:lstStyle/>
          <a:p>
            <a:endParaRPr lang="en-US"/>
          </a:p>
        </p:txBody>
      </p:sp>
      <p:pic>
        <p:nvPicPr>
          <p:cNvPr id="5" name="Picture 4">
            <a:extLst>
              <a:ext uri="{FF2B5EF4-FFF2-40B4-BE49-F238E27FC236}">
                <a16:creationId xmlns:a16="http://schemas.microsoft.com/office/drawing/2014/main" id="{0CC34969-6A3D-4146-8748-B1D8D1A6E1EF}"/>
              </a:ext>
            </a:extLst>
          </p:cNvPr>
          <p:cNvPicPr>
            <a:picLocks noChangeAspect="1"/>
          </p:cNvPicPr>
          <p:nvPr/>
        </p:nvPicPr>
        <p:blipFill>
          <a:blip r:embed="rId2"/>
          <a:stretch>
            <a:fillRect/>
          </a:stretch>
        </p:blipFill>
        <p:spPr>
          <a:xfrm>
            <a:off x="4177636" y="3703898"/>
            <a:ext cx="3836728" cy="2906612"/>
          </a:xfrm>
          <a:prstGeom prst="rect">
            <a:avLst/>
          </a:prstGeom>
        </p:spPr>
      </p:pic>
    </p:spTree>
    <p:extLst>
      <p:ext uri="{BB962C8B-B14F-4D97-AF65-F5344CB8AC3E}">
        <p14:creationId xmlns:p14="http://schemas.microsoft.com/office/powerpoint/2010/main" val="211436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F8199B-316D-F546-94BE-FE158EF5917E}"/>
              </a:ext>
            </a:extLst>
          </p:cNvPr>
          <p:cNvSpPr>
            <a:spLocks noGrp="1"/>
          </p:cNvSpPr>
          <p:nvPr>
            <p:ph type="body" sz="quarter" idx="12"/>
          </p:nvPr>
        </p:nvSpPr>
        <p:spPr/>
        <p:txBody>
          <a:bodyPr/>
          <a:lstStyle/>
          <a:p>
            <a:r>
              <a:rPr lang="en-IN" dirty="0"/>
              <a:t>This driver removes the network isolation between the docker host and the docker containers to use the host’s networking directly. </a:t>
            </a:r>
          </a:p>
          <a:p>
            <a:r>
              <a:rPr lang="en-IN" dirty="0"/>
              <a:t>So with this, you will not be able to run multiple web containers on the same host, on the same port as the port is now common to all containers in the host network.</a:t>
            </a:r>
            <a:endParaRPr lang="en-US" dirty="0"/>
          </a:p>
        </p:txBody>
      </p:sp>
      <p:sp>
        <p:nvSpPr>
          <p:cNvPr id="3" name="Title 2">
            <a:extLst>
              <a:ext uri="{FF2B5EF4-FFF2-40B4-BE49-F238E27FC236}">
                <a16:creationId xmlns:a16="http://schemas.microsoft.com/office/drawing/2014/main" id="{C47AD67D-5683-584F-AF4A-CAEFA082F8E0}"/>
              </a:ext>
            </a:extLst>
          </p:cNvPr>
          <p:cNvSpPr>
            <a:spLocks noGrp="1"/>
          </p:cNvSpPr>
          <p:nvPr>
            <p:ph type="title"/>
          </p:nvPr>
        </p:nvSpPr>
        <p:spPr/>
        <p:txBody>
          <a:bodyPr/>
          <a:lstStyle/>
          <a:p>
            <a:r>
              <a:rPr lang="en-US" dirty="0"/>
              <a:t>Host Driver</a:t>
            </a:r>
          </a:p>
        </p:txBody>
      </p:sp>
      <p:sp>
        <p:nvSpPr>
          <p:cNvPr id="4" name="Text Placeholder 3">
            <a:extLst>
              <a:ext uri="{FF2B5EF4-FFF2-40B4-BE49-F238E27FC236}">
                <a16:creationId xmlns:a16="http://schemas.microsoft.com/office/drawing/2014/main" id="{858DC755-B4A0-484B-A7EA-1D338067E21B}"/>
              </a:ext>
            </a:extLst>
          </p:cNvPr>
          <p:cNvSpPr>
            <a:spLocks noGrp="1"/>
          </p:cNvSpPr>
          <p:nvPr>
            <p:ph type="body" idx="1"/>
          </p:nvPr>
        </p:nvSpPr>
        <p:spPr/>
        <p:txBody>
          <a:bodyPr>
            <a:normAutofit fontScale="62500" lnSpcReduction="20000"/>
          </a:bodyPr>
          <a:lstStyle/>
          <a:p>
            <a:endParaRPr lang="en-US"/>
          </a:p>
        </p:txBody>
      </p:sp>
      <p:pic>
        <p:nvPicPr>
          <p:cNvPr id="6" name="Picture 5">
            <a:extLst>
              <a:ext uri="{FF2B5EF4-FFF2-40B4-BE49-F238E27FC236}">
                <a16:creationId xmlns:a16="http://schemas.microsoft.com/office/drawing/2014/main" id="{8672249D-E033-D84E-A4CF-D60BA23A13BB}"/>
              </a:ext>
            </a:extLst>
          </p:cNvPr>
          <p:cNvPicPr>
            <a:picLocks noChangeAspect="1"/>
          </p:cNvPicPr>
          <p:nvPr/>
        </p:nvPicPr>
        <p:blipFill>
          <a:blip r:embed="rId2"/>
          <a:stretch>
            <a:fillRect/>
          </a:stretch>
        </p:blipFill>
        <p:spPr>
          <a:xfrm>
            <a:off x="4359694" y="3429000"/>
            <a:ext cx="3487734" cy="3166239"/>
          </a:xfrm>
          <a:prstGeom prst="rect">
            <a:avLst/>
          </a:prstGeom>
        </p:spPr>
      </p:pic>
    </p:spTree>
    <p:extLst>
      <p:ext uri="{BB962C8B-B14F-4D97-AF65-F5344CB8AC3E}">
        <p14:creationId xmlns:p14="http://schemas.microsoft.com/office/powerpoint/2010/main" val="353228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F8199B-316D-F546-94BE-FE158EF5917E}"/>
              </a:ext>
            </a:extLst>
          </p:cNvPr>
          <p:cNvSpPr>
            <a:spLocks noGrp="1"/>
          </p:cNvSpPr>
          <p:nvPr>
            <p:ph type="body" sz="quarter" idx="12"/>
          </p:nvPr>
        </p:nvSpPr>
        <p:spPr/>
        <p:txBody>
          <a:bodyPr/>
          <a:lstStyle/>
          <a:p>
            <a:r>
              <a:rPr lang="en-IN" dirty="0"/>
              <a:t>Creates an internal private network that spans across all the nodes participating in the swarm cluster. </a:t>
            </a:r>
          </a:p>
          <a:p>
            <a:r>
              <a:rPr lang="en-IN" dirty="0"/>
              <a:t>So, Overlay networks facilitate communication between a swarm service and a standalone container, or between two standalone containers on different Docker Daemons.</a:t>
            </a:r>
            <a:endParaRPr lang="en-US" dirty="0"/>
          </a:p>
        </p:txBody>
      </p:sp>
      <p:sp>
        <p:nvSpPr>
          <p:cNvPr id="3" name="Title 2">
            <a:extLst>
              <a:ext uri="{FF2B5EF4-FFF2-40B4-BE49-F238E27FC236}">
                <a16:creationId xmlns:a16="http://schemas.microsoft.com/office/drawing/2014/main" id="{C47AD67D-5683-584F-AF4A-CAEFA082F8E0}"/>
              </a:ext>
            </a:extLst>
          </p:cNvPr>
          <p:cNvSpPr>
            <a:spLocks noGrp="1"/>
          </p:cNvSpPr>
          <p:nvPr>
            <p:ph type="title"/>
          </p:nvPr>
        </p:nvSpPr>
        <p:spPr/>
        <p:txBody>
          <a:bodyPr/>
          <a:lstStyle/>
          <a:p>
            <a:r>
              <a:rPr lang="en-US" dirty="0"/>
              <a:t>Overlay Driver</a:t>
            </a:r>
          </a:p>
        </p:txBody>
      </p:sp>
      <p:sp>
        <p:nvSpPr>
          <p:cNvPr id="4" name="Text Placeholder 3">
            <a:extLst>
              <a:ext uri="{FF2B5EF4-FFF2-40B4-BE49-F238E27FC236}">
                <a16:creationId xmlns:a16="http://schemas.microsoft.com/office/drawing/2014/main" id="{858DC755-B4A0-484B-A7EA-1D338067E21B}"/>
              </a:ext>
            </a:extLst>
          </p:cNvPr>
          <p:cNvSpPr>
            <a:spLocks noGrp="1"/>
          </p:cNvSpPr>
          <p:nvPr>
            <p:ph type="body" idx="1"/>
          </p:nvPr>
        </p:nvSpPr>
        <p:spPr/>
        <p:txBody>
          <a:bodyPr>
            <a:normAutofit fontScale="62500" lnSpcReduction="20000"/>
          </a:bodyPr>
          <a:lstStyle/>
          <a:p>
            <a:endParaRPr lang="en-US"/>
          </a:p>
        </p:txBody>
      </p:sp>
      <p:pic>
        <p:nvPicPr>
          <p:cNvPr id="5" name="Picture 4">
            <a:extLst>
              <a:ext uri="{FF2B5EF4-FFF2-40B4-BE49-F238E27FC236}">
                <a16:creationId xmlns:a16="http://schemas.microsoft.com/office/drawing/2014/main" id="{ECF786C3-3F74-AC46-9F22-0C1C13753ED0}"/>
              </a:ext>
            </a:extLst>
          </p:cNvPr>
          <p:cNvPicPr>
            <a:picLocks noChangeAspect="1"/>
          </p:cNvPicPr>
          <p:nvPr/>
        </p:nvPicPr>
        <p:blipFill>
          <a:blip r:embed="rId2"/>
          <a:stretch>
            <a:fillRect/>
          </a:stretch>
        </p:blipFill>
        <p:spPr>
          <a:xfrm>
            <a:off x="2857465" y="3528656"/>
            <a:ext cx="6492192" cy="2814299"/>
          </a:xfrm>
          <a:prstGeom prst="rect">
            <a:avLst/>
          </a:prstGeom>
        </p:spPr>
      </p:pic>
    </p:spTree>
    <p:extLst>
      <p:ext uri="{BB962C8B-B14F-4D97-AF65-F5344CB8AC3E}">
        <p14:creationId xmlns:p14="http://schemas.microsoft.com/office/powerpoint/2010/main" val="269754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F8199B-316D-F546-94BE-FE158EF5917E}"/>
              </a:ext>
            </a:extLst>
          </p:cNvPr>
          <p:cNvSpPr>
            <a:spLocks noGrp="1"/>
          </p:cNvSpPr>
          <p:nvPr>
            <p:ph type="body" sz="quarter" idx="12"/>
          </p:nvPr>
        </p:nvSpPr>
        <p:spPr/>
        <p:txBody>
          <a:bodyPr/>
          <a:lstStyle/>
          <a:p>
            <a:r>
              <a:rPr lang="en-IN" dirty="0"/>
              <a:t>Allows you to assign a MAC address to a container, making it appear as a physical device on your network. </a:t>
            </a:r>
          </a:p>
          <a:p>
            <a:r>
              <a:rPr lang="en-IN" dirty="0"/>
              <a:t>Then, the Docker daemon routes traffic to containers by their MAC addresses. </a:t>
            </a:r>
          </a:p>
          <a:p>
            <a:r>
              <a:rPr lang="en-IN" dirty="0" err="1"/>
              <a:t>Macvlan</a:t>
            </a:r>
            <a:r>
              <a:rPr lang="en-IN" dirty="0"/>
              <a:t> driver is the best choice when you are expected to be directly connected to the physical network, rather than routed through the Docker host’s network stack.</a:t>
            </a:r>
            <a:endParaRPr lang="en-US" dirty="0"/>
          </a:p>
        </p:txBody>
      </p:sp>
      <p:sp>
        <p:nvSpPr>
          <p:cNvPr id="3" name="Title 2">
            <a:extLst>
              <a:ext uri="{FF2B5EF4-FFF2-40B4-BE49-F238E27FC236}">
                <a16:creationId xmlns:a16="http://schemas.microsoft.com/office/drawing/2014/main" id="{C47AD67D-5683-584F-AF4A-CAEFA082F8E0}"/>
              </a:ext>
            </a:extLst>
          </p:cNvPr>
          <p:cNvSpPr>
            <a:spLocks noGrp="1"/>
          </p:cNvSpPr>
          <p:nvPr>
            <p:ph type="title"/>
          </p:nvPr>
        </p:nvSpPr>
        <p:spPr/>
        <p:txBody>
          <a:bodyPr/>
          <a:lstStyle/>
          <a:p>
            <a:r>
              <a:rPr lang="en-US" dirty="0" err="1"/>
              <a:t>Macvlan</a:t>
            </a:r>
            <a:r>
              <a:rPr lang="en-US" dirty="0"/>
              <a:t> Driver</a:t>
            </a:r>
          </a:p>
        </p:txBody>
      </p:sp>
      <p:sp>
        <p:nvSpPr>
          <p:cNvPr id="4" name="Text Placeholder 3">
            <a:extLst>
              <a:ext uri="{FF2B5EF4-FFF2-40B4-BE49-F238E27FC236}">
                <a16:creationId xmlns:a16="http://schemas.microsoft.com/office/drawing/2014/main" id="{858DC755-B4A0-484B-A7EA-1D338067E21B}"/>
              </a:ext>
            </a:extLst>
          </p:cNvPr>
          <p:cNvSpPr>
            <a:spLocks noGrp="1"/>
          </p:cNvSpPr>
          <p:nvPr>
            <p:ph type="body" idx="1"/>
          </p:nvPr>
        </p:nvSpPr>
        <p:spPr/>
        <p:txBody>
          <a:bodyPr>
            <a:normAutofit fontScale="62500" lnSpcReduction="20000"/>
          </a:bodyPr>
          <a:lstStyle/>
          <a:p>
            <a:endParaRPr lang="en-US"/>
          </a:p>
        </p:txBody>
      </p:sp>
      <p:pic>
        <p:nvPicPr>
          <p:cNvPr id="6" name="Picture 5">
            <a:extLst>
              <a:ext uri="{FF2B5EF4-FFF2-40B4-BE49-F238E27FC236}">
                <a16:creationId xmlns:a16="http://schemas.microsoft.com/office/drawing/2014/main" id="{4D4E6CD2-BF35-0E44-BCAD-3D85616B90B7}"/>
              </a:ext>
            </a:extLst>
          </p:cNvPr>
          <p:cNvPicPr>
            <a:picLocks noChangeAspect="1"/>
          </p:cNvPicPr>
          <p:nvPr/>
        </p:nvPicPr>
        <p:blipFill>
          <a:blip r:embed="rId2"/>
          <a:stretch>
            <a:fillRect/>
          </a:stretch>
        </p:blipFill>
        <p:spPr>
          <a:xfrm>
            <a:off x="3772709" y="3711635"/>
            <a:ext cx="4661704" cy="2925963"/>
          </a:xfrm>
          <a:prstGeom prst="rect">
            <a:avLst/>
          </a:prstGeom>
        </p:spPr>
      </p:pic>
    </p:spTree>
    <p:extLst>
      <p:ext uri="{BB962C8B-B14F-4D97-AF65-F5344CB8AC3E}">
        <p14:creationId xmlns:p14="http://schemas.microsoft.com/office/powerpoint/2010/main" val="409610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F8199B-316D-F546-94BE-FE158EF5917E}"/>
              </a:ext>
            </a:extLst>
          </p:cNvPr>
          <p:cNvSpPr>
            <a:spLocks noGrp="1"/>
          </p:cNvSpPr>
          <p:nvPr>
            <p:ph type="body" sz="quarter" idx="12"/>
          </p:nvPr>
        </p:nvSpPr>
        <p:spPr/>
        <p:txBody>
          <a:bodyPr/>
          <a:lstStyle/>
          <a:p>
            <a:r>
              <a:rPr lang="en-US" dirty="0"/>
              <a:t>Each container is connected to a private virtual network “</a:t>
            </a:r>
            <a:r>
              <a:rPr lang="en-US" b="1" dirty="0"/>
              <a:t>bridge</a:t>
            </a:r>
            <a:r>
              <a:rPr lang="en-US" dirty="0"/>
              <a:t>”</a:t>
            </a:r>
          </a:p>
          <a:p>
            <a:r>
              <a:rPr lang="en-US" dirty="0"/>
              <a:t>Each virtual network routes through NAT firewall to host IP</a:t>
            </a:r>
          </a:p>
          <a:p>
            <a:r>
              <a:rPr lang="en-US" dirty="0"/>
              <a:t>All networks on a virtual network can talk to each other without </a:t>
            </a:r>
            <a:r>
              <a:rPr lang="en-US" dirty="0">
                <a:solidFill>
                  <a:schemeClr val="accent1"/>
                </a:solidFill>
                <a:latin typeface="Consolas" panose="020B0609020204030204" pitchFamily="49" charset="0"/>
                <a:cs typeface="Consolas" panose="020B0609020204030204" pitchFamily="49" charset="0"/>
              </a:rPr>
              <a:t>–p</a:t>
            </a:r>
          </a:p>
          <a:p>
            <a:r>
              <a:rPr lang="en-US" dirty="0"/>
              <a:t>Best practice is to create a new virtual private network for each app</a:t>
            </a:r>
          </a:p>
          <a:p>
            <a:pPr lvl="1"/>
            <a:r>
              <a:rPr lang="en-US" sz="2000" dirty="0"/>
              <a:t>Network</a:t>
            </a:r>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my_web_app</a:t>
            </a:r>
            <a:r>
              <a:rPr lang="en-US" dirty="0">
                <a:solidFill>
                  <a:schemeClr val="accent1"/>
                </a:solidFill>
                <a:latin typeface="Consolas" panose="020B0609020204030204" pitchFamily="49" charset="0"/>
                <a:cs typeface="Consolas" panose="020B0609020204030204" pitchFamily="49" charset="0"/>
              </a:rPr>
              <a:t>” </a:t>
            </a:r>
            <a:r>
              <a:rPr lang="en-US" sz="2000" dirty="0"/>
              <a:t>for</a:t>
            </a:r>
            <a:r>
              <a:rPr lang="en-US" dirty="0">
                <a:solidFill>
                  <a:schemeClr val="accent1"/>
                </a:solidFill>
                <a:latin typeface="Consolas" panose="020B0609020204030204" pitchFamily="49" charset="0"/>
                <a:cs typeface="Consolas" panose="020B0609020204030204" pitchFamily="49" charset="0"/>
              </a:rPr>
              <a:t> </a:t>
            </a:r>
            <a:r>
              <a:rPr lang="en-US" sz="2000" b="1" dirty="0" err="1"/>
              <a:t>mysql</a:t>
            </a:r>
            <a:r>
              <a:rPr lang="en-US" sz="2000" dirty="0"/>
              <a:t> and </a:t>
            </a:r>
            <a:r>
              <a:rPr lang="en-US" sz="2000" b="1" dirty="0" err="1"/>
              <a:t>php</a:t>
            </a:r>
            <a:r>
              <a:rPr lang="en-US" sz="2000" b="1" dirty="0"/>
              <a:t>/apache </a:t>
            </a:r>
            <a:r>
              <a:rPr lang="en-US" sz="2000" dirty="0"/>
              <a:t>containers</a:t>
            </a:r>
          </a:p>
          <a:p>
            <a:pPr lvl="1"/>
            <a:r>
              <a:rPr lang="en-US" sz="2000" dirty="0"/>
              <a:t>Network </a:t>
            </a:r>
            <a:r>
              <a:rPr lang="en-US" dirty="0">
                <a:solidFill>
                  <a:schemeClr val="accent1"/>
                </a:solidFill>
                <a:latin typeface="Consolas" panose="020B0609020204030204" pitchFamily="49" charset="0"/>
                <a:cs typeface="Consolas" panose="020B0609020204030204" pitchFamily="49" charset="0"/>
              </a:rPr>
              <a:t>“</a:t>
            </a:r>
            <a:r>
              <a:rPr lang="en-US" dirty="0" err="1">
                <a:solidFill>
                  <a:schemeClr val="accent1"/>
                </a:solidFill>
                <a:latin typeface="Consolas" panose="020B0609020204030204" pitchFamily="49" charset="0"/>
                <a:cs typeface="Consolas" panose="020B0609020204030204" pitchFamily="49" charset="0"/>
              </a:rPr>
              <a:t>my_api</a:t>
            </a:r>
            <a:r>
              <a:rPr lang="en-US" dirty="0">
                <a:solidFill>
                  <a:schemeClr val="accent1"/>
                </a:solidFill>
                <a:latin typeface="Consolas" panose="020B0609020204030204" pitchFamily="49" charset="0"/>
                <a:cs typeface="Consolas" panose="020B0609020204030204" pitchFamily="49" charset="0"/>
              </a:rPr>
              <a:t>” </a:t>
            </a:r>
            <a:r>
              <a:rPr lang="en-US" sz="2000" dirty="0"/>
              <a:t>for </a:t>
            </a:r>
            <a:r>
              <a:rPr lang="en-US" sz="2000" b="1" dirty="0"/>
              <a:t>mongo</a:t>
            </a:r>
            <a:r>
              <a:rPr lang="en-US" sz="2000" dirty="0"/>
              <a:t> &amp; </a:t>
            </a:r>
            <a:r>
              <a:rPr lang="en-US" sz="2000" b="1" dirty="0"/>
              <a:t>Nodejs</a:t>
            </a:r>
            <a:r>
              <a:rPr lang="en-US" sz="2000" dirty="0"/>
              <a:t> containers</a:t>
            </a:r>
          </a:p>
          <a:p>
            <a:r>
              <a:rPr lang="en-US" sz="2200" dirty="0"/>
              <a:t>The defaults can be customized</a:t>
            </a:r>
          </a:p>
          <a:p>
            <a:pPr lvl="1"/>
            <a:r>
              <a:rPr lang="en-US" sz="2000" dirty="0"/>
              <a:t>Possible to attach a container to more than one virtual network or none</a:t>
            </a:r>
          </a:p>
          <a:p>
            <a:pPr lvl="1"/>
            <a:r>
              <a:rPr lang="en-US" sz="2000" dirty="0"/>
              <a:t>Skip virtual networks and use host IP </a:t>
            </a:r>
            <a:r>
              <a:rPr lang="en-US" sz="2000" dirty="0">
                <a:solidFill>
                  <a:schemeClr val="accent1"/>
                </a:solidFill>
                <a:latin typeface="Consolas" panose="020B0609020204030204" pitchFamily="49" charset="0"/>
                <a:cs typeface="Consolas" panose="020B0609020204030204" pitchFamily="49" charset="0"/>
              </a:rPr>
              <a:t>(--net= host</a:t>
            </a:r>
            <a:r>
              <a:rPr lang="en-US" sz="2000" dirty="0"/>
              <a:t>)</a:t>
            </a:r>
          </a:p>
        </p:txBody>
      </p:sp>
      <p:sp>
        <p:nvSpPr>
          <p:cNvPr id="3" name="Title 2">
            <a:extLst>
              <a:ext uri="{FF2B5EF4-FFF2-40B4-BE49-F238E27FC236}">
                <a16:creationId xmlns:a16="http://schemas.microsoft.com/office/drawing/2014/main" id="{C47AD67D-5683-584F-AF4A-CAEFA082F8E0}"/>
              </a:ext>
            </a:extLst>
          </p:cNvPr>
          <p:cNvSpPr>
            <a:spLocks noGrp="1"/>
          </p:cNvSpPr>
          <p:nvPr>
            <p:ph type="title"/>
          </p:nvPr>
        </p:nvSpPr>
        <p:spPr/>
        <p:txBody>
          <a:bodyPr/>
          <a:lstStyle/>
          <a:p>
            <a:r>
              <a:rPr lang="en-US" dirty="0"/>
              <a:t>Docker Network Defaults</a:t>
            </a:r>
          </a:p>
        </p:txBody>
      </p:sp>
      <p:sp>
        <p:nvSpPr>
          <p:cNvPr id="4" name="Text Placeholder 3">
            <a:extLst>
              <a:ext uri="{FF2B5EF4-FFF2-40B4-BE49-F238E27FC236}">
                <a16:creationId xmlns:a16="http://schemas.microsoft.com/office/drawing/2014/main" id="{858DC755-B4A0-484B-A7EA-1D338067E21B}"/>
              </a:ext>
            </a:extLst>
          </p:cNvPr>
          <p:cNvSpPr>
            <a:spLocks noGrp="1"/>
          </p:cNvSpPr>
          <p:nvPr>
            <p:ph type="body" idx="1"/>
          </p:nvPr>
        </p:nvSpPr>
        <p:spPr/>
        <p:txBody>
          <a:bodyPr>
            <a:normAutofit fontScale="62500" lnSpcReduction="20000"/>
          </a:bodyPr>
          <a:lstStyle/>
          <a:p>
            <a:endParaRPr lang="en-US"/>
          </a:p>
        </p:txBody>
      </p:sp>
    </p:spTree>
    <p:extLst>
      <p:ext uri="{BB962C8B-B14F-4D97-AF65-F5344CB8AC3E}">
        <p14:creationId xmlns:p14="http://schemas.microsoft.com/office/powerpoint/2010/main" val="276799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F8199B-316D-F546-94BE-FE158EF5917E}"/>
              </a:ext>
            </a:extLst>
          </p:cNvPr>
          <p:cNvSpPr>
            <a:spLocks noGrp="1"/>
          </p:cNvSpPr>
          <p:nvPr>
            <p:ph type="body" sz="quarter" idx="12"/>
          </p:nvPr>
        </p:nvSpPr>
        <p:spPr/>
        <p:txBody>
          <a:bodyPr/>
          <a:lstStyle/>
          <a:p>
            <a:r>
              <a:rPr lang="en-IN" dirty="0"/>
              <a:t>List Docker networks</a:t>
            </a:r>
          </a:p>
          <a:p>
            <a:pPr lvl="1"/>
            <a:r>
              <a:rPr lang="en-IN" dirty="0">
                <a:solidFill>
                  <a:schemeClr val="accent1"/>
                </a:solidFill>
                <a:latin typeface="Consolas" panose="020B0609020204030204" pitchFamily="49" charset="0"/>
                <a:cs typeface="Consolas" panose="020B0609020204030204" pitchFamily="49" charset="0"/>
              </a:rPr>
              <a:t>docker network ls </a:t>
            </a:r>
          </a:p>
          <a:p>
            <a:pPr lvl="1"/>
            <a:r>
              <a:rPr lang="en-IN" dirty="0"/>
              <a:t>This command can be used to list all the networks associated with Docker on the host.</a:t>
            </a:r>
          </a:p>
          <a:p>
            <a:endParaRPr lang="en-IN" dirty="0"/>
          </a:p>
          <a:p>
            <a:r>
              <a:rPr lang="en-IN" dirty="0"/>
              <a:t>Inspect Networks</a:t>
            </a:r>
          </a:p>
          <a:p>
            <a:pPr lvl="1"/>
            <a:r>
              <a:rPr lang="en-IN" dirty="0">
                <a:solidFill>
                  <a:schemeClr val="accent1"/>
                </a:solidFill>
                <a:latin typeface="Consolas" panose="020B0609020204030204" pitchFamily="49" charset="0"/>
                <a:cs typeface="Consolas" panose="020B0609020204030204" pitchFamily="49" charset="0"/>
              </a:rPr>
              <a:t>docker network inspect &lt;</a:t>
            </a:r>
            <a:r>
              <a:rPr lang="en-IN" dirty="0" err="1">
                <a:solidFill>
                  <a:schemeClr val="accent1"/>
                </a:solidFill>
                <a:latin typeface="Consolas" panose="020B0609020204030204" pitchFamily="49" charset="0"/>
                <a:cs typeface="Consolas" panose="020B0609020204030204" pitchFamily="49" charset="0"/>
              </a:rPr>
              <a:t>networkname</a:t>
            </a:r>
            <a:r>
              <a:rPr lang="en-IN" dirty="0">
                <a:solidFill>
                  <a:schemeClr val="accent1"/>
                </a:solidFill>
                <a:latin typeface="Consolas" panose="020B0609020204030204" pitchFamily="49" charset="0"/>
                <a:cs typeface="Consolas" panose="020B0609020204030204" pitchFamily="49" charset="0"/>
              </a:rPr>
              <a:t>&gt;</a:t>
            </a:r>
          </a:p>
          <a:p>
            <a:pPr lvl="1"/>
            <a:r>
              <a:rPr lang="en-IN" dirty="0"/>
              <a:t>If you want to see more details on the network associated with Docker, you can use the Docker </a:t>
            </a:r>
            <a:r>
              <a:rPr lang="en-IN" b="1" dirty="0"/>
              <a:t>network inspect</a:t>
            </a:r>
            <a:r>
              <a:rPr lang="en-IN" dirty="0"/>
              <a:t> command.</a:t>
            </a:r>
          </a:p>
        </p:txBody>
      </p:sp>
      <p:sp>
        <p:nvSpPr>
          <p:cNvPr id="3" name="Title 2">
            <a:extLst>
              <a:ext uri="{FF2B5EF4-FFF2-40B4-BE49-F238E27FC236}">
                <a16:creationId xmlns:a16="http://schemas.microsoft.com/office/drawing/2014/main" id="{C47AD67D-5683-584F-AF4A-CAEFA082F8E0}"/>
              </a:ext>
            </a:extLst>
          </p:cNvPr>
          <p:cNvSpPr>
            <a:spLocks noGrp="1"/>
          </p:cNvSpPr>
          <p:nvPr>
            <p:ph type="title"/>
          </p:nvPr>
        </p:nvSpPr>
        <p:spPr/>
        <p:txBody>
          <a:bodyPr>
            <a:normAutofit/>
          </a:bodyPr>
          <a:lstStyle/>
          <a:p>
            <a:r>
              <a:rPr lang="en-US" dirty="0"/>
              <a:t>List  &amp; Inspect Docker Networks</a:t>
            </a:r>
          </a:p>
        </p:txBody>
      </p:sp>
      <p:sp>
        <p:nvSpPr>
          <p:cNvPr id="4" name="Text Placeholder 3">
            <a:extLst>
              <a:ext uri="{FF2B5EF4-FFF2-40B4-BE49-F238E27FC236}">
                <a16:creationId xmlns:a16="http://schemas.microsoft.com/office/drawing/2014/main" id="{858DC755-B4A0-484B-A7EA-1D338067E21B}"/>
              </a:ext>
            </a:extLst>
          </p:cNvPr>
          <p:cNvSpPr>
            <a:spLocks noGrp="1"/>
          </p:cNvSpPr>
          <p:nvPr>
            <p:ph type="body" idx="1"/>
          </p:nvPr>
        </p:nvSpPr>
        <p:spPr/>
        <p:txBody>
          <a:bodyPr>
            <a:normAutofit fontScale="62500" lnSpcReduction="20000"/>
          </a:bodyPr>
          <a:lstStyle/>
          <a:p>
            <a:endParaRPr lang="en-US"/>
          </a:p>
        </p:txBody>
      </p:sp>
    </p:spTree>
    <p:extLst>
      <p:ext uri="{BB962C8B-B14F-4D97-AF65-F5344CB8AC3E}">
        <p14:creationId xmlns:p14="http://schemas.microsoft.com/office/powerpoint/2010/main" val="149694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Office Theme">
  <a:themeElements>
    <a:clrScheme name="Preview">
      <a:dk1>
        <a:srgbClr val="000000"/>
      </a:dk1>
      <a:lt1>
        <a:srgbClr val="FFFFFF"/>
      </a:lt1>
      <a:dk2>
        <a:srgbClr val="464646"/>
      </a:dk2>
      <a:lt2>
        <a:srgbClr val="9B9B9B"/>
      </a:lt2>
      <a:accent1>
        <a:srgbClr val="138BB9"/>
      </a:accent1>
      <a:accent2>
        <a:srgbClr val="51C7BB"/>
      </a:accent2>
      <a:accent3>
        <a:srgbClr val="7ADC72"/>
      </a:accent3>
      <a:accent4>
        <a:srgbClr val="FF9F6E"/>
      </a:accent4>
      <a:accent5>
        <a:srgbClr val="DE406E"/>
      </a:accent5>
      <a:accent6>
        <a:srgbClr val="C83288"/>
      </a:accent6>
      <a:hlink>
        <a:srgbClr val="A05024"/>
      </a:hlink>
      <a:folHlink>
        <a:srgbClr val="FEC0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393</TotalTime>
  <Words>630</Words>
  <Application>Microsoft Macintosh PowerPoint</Application>
  <PresentationFormat>Widescreen</PresentationFormat>
  <Paragraphs>61</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Avenir Book</vt:lpstr>
      <vt:lpstr>Calibri</vt:lpstr>
      <vt:lpstr>Consolas</vt:lpstr>
      <vt:lpstr>Lato</vt:lpstr>
      <vt:lpstr>Open Sans</vt:lpstr>
      <vt:lpstr>Wingdings</vt:lpstr>
      <vt:lpstr>Office Theme</vt:lpstr>
      <vt:lpstr>Networking in Docker</vt:lpstr>
      <vt:lpstr>Chapter Objectives</vt:lpstr>
      <vt:lpstr>Networking in Docker</vt:lpstr>
      <vt:lpstr>Bridge Driver</vt:lpstr>
      <vt:lpstr>Host Driver</vt:lpstr>
      <vt:lpstr>Overlay Driver</vt:lpstr>
      <vt:lpstr>Macvlan Driver</vt:lpstr>
      <vt:lpstr>Docker Network Defaults</vt:lpstr>
      <vt:lpstr>List  &amp; Inspect Docker Networks</vt:lpstr>
      <vt:lpstr>CLI commands</vt:lpstr>
      <vt:lpstr>Docker Networks - DNS</vt:lpstr>
      <vt:lpstr>Chapter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Components</dc:title>
  <dc:creator>Muse</dc:creator>
  <cp:lastModifiedBy>Microsoft Office User</cp:lastModifiedBy>
  <cp:revision>110</cp:revision>
  <dcterms:created xsi:type="dcterms:W3CDTF">2015-01-25T15:51:40Z</dcterms:created>
  <dcterms:modified xsi:type="dcterms:W3CDTF">2021-06-17T20:48:48Z</dcterms:modified>
</cp:coreProperties>
</file>