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Source Code Pro"/>
      <p:regular r:id="rId48"/>
      <p:bold r:id="rId49"/>
    </p:embeddedFont>
    <p:embeddedFont>
      <p:font typeface="Alfa Slab One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ProximaNova-regular.fntdata"/><Relationship Id="rId43" Type="http://schemas.openxmlformats.org/officeDocument/2006/relationships/slide" Target="slides/slide39.xml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CodePro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Python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Happening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current_number = 1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current_number &lt;= 5: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print(current_number)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current_number += 1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 Python runs the loop as long as the condition ccurrent_number&lt;= 5 is true.</a:t>
            </a:r>
          </a:p>
          <a:p>
            <a:pPr indent="-2286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Because 1 is less than 5, Python prints 1 and then adds 1,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current number 2, and so 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+=</a:t>
            </a:r>
            <a:r>
              <a:rPr lang="en">
                <a:solidFill>
                  <a:srgbClr val="000000"/>
                </a:solidFill>
              </a:rPr>
              <a:t> operator is shorthand for current_number = current_number + 1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800"/>
              <a:t>Using continue in a loop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450" y="152400"/>
            <a:ext cx="2665150" cy="398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5550" y="2480550"/>
            <a:ext cx="89931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called</a:t>
            </a:r>
          </a:p>
          <a:p>
            <a:pPr lvl="0">
              <a:spcBef>
                <a:spcPts val="0"/>
              </a:spcBef>
              <a:buNone/>
            </a:pPr>
            <a:r>
              <a:rPr lang="en" sz="6000"/>
              <a:t>counting_continue.py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“Continue” in a loop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12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Instead of breaking out of a loop without executing the rest of the code,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a continue statement to return to the beginning of the loop based on the result of a simple conditional test.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11700" y="2508825"/>
            <a:ext cx="3580800" cy="2570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current_number = 0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current_number &lt;= 10: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current_number +=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if current_number % 2 == 0: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continue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print(current_number)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Avoid Infinite Loops!</a:t>
            </a:r>
          </a:p>
        </p:txBody>
      </p:sp>
      <p:sp>
        <p:nvSpPr>
          <p:cNvPr id="149" name="Shape 149"/>
          <p:cNvSpPr/>
          <p:nvPr/>
        </p:nvSpPr>
        <p:spPr>
          <a:xfrm rot="-576237">
            <a:off x="5881366" y="1443536"/>
            <a:ext cx="1037541" cy="250224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9972776">
            <a:off x="7156680" y="1018567"/>
            <a:ext cx="1037286" cy="25023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called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infinite.py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nfinite.py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12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Every while loop needs a way to stop running, so it won’t continue to run forever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 example, make another counting loop that should count from 1 to 5: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88125" y="2512925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x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588125" y="3085625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while x &lt;= 5: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41150" y="3658325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	print(x)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641150" y="4231025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#x += 1</a:t>
            </a:r>
          </a:p>
        </p:txBody>
      </p:sp>
      <p:sp>
        <p:nvSpPr>
          <p:cNvPr id="166" name="Shape 166"/>
          <p:cNvSpPr/>
          <p:nvPr/>
        </p:nvSpPr>
        <p:spPr>
          <a:xfrm>
            <a:off x="491900" y="2545025"/>
            <a:ext cx="3411300" cy="225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stop loops!</a:t>
            </a: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Control Statements</a:t>
            </a:r>
            <a:r>
              <a:rPr lang="en"/>
              <a:t> and techniques to exit a loop: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>
                <a:solidFill>
                  <a:srgbClr val="000000"/>
                </a:solidFill>
              </a:rPr>
              <a:t>Break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a flag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Quick check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>
                <a:solidFill>
                  <a:srgbClr val="000000"/>
                </a:solidFill>
              </a:rPr>
              <a:t>Pass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>
                <a:solidFill>
                  <a:srgbClr val="000000"/>
                </a:solidFill>
              </a:rPr>
              <a:t>Continue</a:t>
            </a:r>
            <a:r>
              <a:rPr lang="en"/>
              <a:t> 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we know how to make a program with a while loop… how can stop a loop?!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Letting a user choose when to quit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750" y="95249"/>
            <a:ext cx="3403425" cy="16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called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game_break.py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/>
              <a:t> loops review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 to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/>
              <a:t> loops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Continue, as long as…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fix infinite loops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stop loops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/>
              <a:t> statement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a flag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conditional check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Favorite Game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Making a function call in a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/>
              <a:t> loop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Adding to a 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a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/>
              <a:t> statement/letting the user choose when to quit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Removing all repeats in a list using a loop and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remove()</a:t>
            </a:r>
            <a:r>
              <a:rPr lang="en"/>
              <a:t>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We’ll be able to...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our function in a loop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the user’s input to a list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 the </a:t>
            </a:r>
            <a:r>
              <a:rPr b="1" lang="en" sz="2400">
                <a:solidFill>
                  <a:schemeClr val="accent3"/>
                </a:solidFill>
              </a:rPr>
              <a:t>break</a:t>
            </a:r>
            <a:r>
              <a:rPr lang="en" sz="2400"/>
              <a:t> </a:t>
            </a:r>
            <a:r>
              <a:rPr lang="en"/>
              <a:t>statement to exit the loop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game_break.py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62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a program keep asking for the user’s favorite game and add it to a list as long as the user wants.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11700" y="1909725"/>
            <a:ext cx="7881000" cy="1276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prompt = "\nTell me your favorite game and I'll add it to the list."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prompt += "\nEnter 'quit' to end the program"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prompt += "\nEnter game here: 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games = []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11700" y="3321275"/>
            <a:ext cx="7881000" cy="81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all_games()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print("\nHere is a list of the games so far: ")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print(games)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631500" y="188075"/>
            <a:ext cx="7881000" cy="1276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prompt = "\nTell me your favorite game and I'll add it to the list."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prompt += "\nEnter 'quit' to end the program"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prompt += "\nEnter game here: 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games = []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31500" y="1599625"/>
            <a:ext cx="7881000" cy="111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Defining our function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all_games()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print("\nHere is a list of the games so far: ")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print(games)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31500" y="2812350"/>
            <a:ext cx="7881000" cy="139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Starting our loop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new_game = raw_input(prompt)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631500" y="188100"/>
            <a:ext cx="7881000" cy="111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Defining our function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all_games()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print("\nHere is a list of the games so far: ")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print(games)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31500" y="1400825"/>
            <a:ext cx="7881000" cy="139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Starting our loop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new_game = raw_input(prompt)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631500" y="2887750"/>
            <a:ext cx="7881000" cy="2159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Setting up our condition statements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new_game == 'quit':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new_game != 'quit':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games.append(new_game)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all_games()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 all instances of a specific value in a list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450" y="152400"/>
            <a:ext cx="2665150" cy="2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called </a:t>
            </a:r>
            <a:r>
              <a:rPr lang="en" sz="4800"/>
              <a:t>remove_loop.py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remove_loop.py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are familiar with how to remove an item from a list using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remove() </a:t>
            </a:r>
            <a:r>
              <a:rPr lang="en"/>
              <a:t>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if we wanted to remove several of the same items all in one swoop?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TRANSECT EXAMPLE!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Let's say you had a list of different kinds of trees and the value 'red maple' repeated several times.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let’s we wanted to remove every ‘red maple’ from the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remove_loop.py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28325" y="1152475"/>
            <a:ext cx="8886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we have a list of trees: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88725" y="1817875"/>
            <a:ext cx="8287200" cy="1197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tree_types = ['yellow poplar', 'loblolly', 'red maple', 'black gum', 'red maple', 'loblolly']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print(tree_types)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10100" y="3111775"/>
            <a:ext cx="83835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Our goal is to remove every red maple from the list. Example: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tree_types.remove('red maple')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print(tree_types)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/>
              <a:t>But, we’d have to do this more than once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So it makes sense to use a loop that removes all the items we want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loop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212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'red maple'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tree_types: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tree_types.remove('red maple')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print(tree_types)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423325" y="3714750"/>
            <a:ext cx="79059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# Python deletes one instance of the value, then runs through the loop again to delete other instances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week: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Told Python to return to the beginning of a loop with </a:t>
            </a:r>
            <a:r>
              <a:rPr lang="en">
                <a:solidFill>
                  <a:schemeClr val="accent6"/>
                </a:solidFill>
              </a:rPr>
              <a:t>continue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Avoided infinite loops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Learned and used ways to Exit a loop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Break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Condition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 for loops?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10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	for i in range(4):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		print(“Hello World!”)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2447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Run it, to get….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2200" y="3020600"/>
            <a:ext cx="8520600" cy="200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Hello World!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Hello World!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Hello World!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Hello World!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 flag to exit a loop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449" y="152400"/>
            <a:ext cx="2665149" cy="177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fill a dictionary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449" y="152400"/>
            <a:ext cx="2665149" cy="172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called </a:t>
            </a:r>
            <a:r>
              <a:rPr lang="en" sz="6000"/>
              <a:t>fill_a_dictionary.py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We’ll learn how to...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a flag to exit a loop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Check to see if a variable is true or false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TRUE, stay in the loop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FALSE, exit the loop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Fill a dictionary with a loop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fill_a_dictionary.py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133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 In this example, the user's will be asked for their name and a stream or river they visited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set up an empty dictionary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444500" y="2582325"/>
            <a:ext cx="18732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responses = {}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65675" y="3397250"/>
            <a:ext cx="4646100" cy="772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Set a flag to indicate that polling is active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polling_active = </a:t>
            </a: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243362" y="116425"/>
            <a:ext cx="18732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responses = {}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64537" y="931350"/>
            <a:ext cx="4646100" cy="486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polling_active = </a:t>
            </a: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64550" y="1602325"/>
            <a:ext cx="87420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As long as the above flag is True, Python will run the while loop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polling_active: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64551" y="2357975"/>
            <a:ext cx="8742000" cy="700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name = </a:t>
            </a: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raw_input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("\nWhat is your name? ")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response = </a:t>
            </a: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raw_input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("Which VA stream did you take measurements? 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64550" y="3302025"/>
            <a:ext cx="8742000" cy="105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storing the responses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responses[name] = response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repeat = raw_input("Is there another person on your team to respond? (yes/no) 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52925" y="116450"/>
            <a:ext cx="9091200" cy="1439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Is the flag still True?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repeat = raw_input("Is there another person on your team to respond? (yes/no)")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 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repeat == "no":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polling_active = </a:t>
            </a:r>
            <a:r>
              <a:rPr lang="en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2925" y="1739950"/>
            <a:ext cx="9091200" cy="203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Polling is complete.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Now, Show the results by looping through dictionary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print("\n--- Stream Visitation Results ---")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name, response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responses.items():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print(name + " took measurements at the " + response + " site.")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http://introtopython.org/while_input.html#Exercises-while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Matthes, Eric. "Dictionaries."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Crash Course: A Hands-on, Project-based Introduction to Programming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San Francisco: No Starch, 2016. 100-12. Print.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Briggs, Jason R.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for Kids: A Playful Introduction to Programming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San Francisco, CA: No Starch, 2013. Print.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36775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Speaking of programming real-world situations...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Object-Oriented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Takes a collection of items and executes a block of code once or however many times you tell it 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900" y="152400"/>
            <a:ext cx="3077700" cy="2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while loop runs as long as (or while) a certain condition is true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example,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Consider a program that adds to a starting number, as long as the number being added to it is less than or equal to a certain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24200" y="1021525"/>
            <a:ext cx="2331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with a number...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64675" y="2094275"/>
            <a:ext cx="3891300" cy="7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to start counting from this number</a:t>
            </a:r>
          </a:p>
        </p:txBody>
      </p:sp>
      <p:cxnSp>
        <p:nvCxnSpPr>
          <p:cNvPr id="95" name="Shape 95"/>
          <p:cNvCxnSpPr>
            <a:stCxn id="93" idx="3"/>
            <a:endCxn id="96" idx="1"/>
          </p:cNvCxnSpPr>
          <p:nvPr/>
        </p:nvCxnSpPr>
        <p:spPr>
          <a:xfrm>
            <a:off x="2655800" y="1307875"/>
            <a:ext cx="2774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/>
          <p:nvPr/>
        </p:nvSpPr>
        <p:spPr>
          <a:xfrm>
            <a:off x="5718175" y="1021525"/>
            <a:ext cx="306974" cy="572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Source Code Pro"/>
              </a:rP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5718174" y="2088887"/>
            <a:ext cx="3057554" cy="583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Source Code Pro"/>
              </a:rPr>
              <a:t>1 + 1 = 2</a:t>
            </a:r>
          </a:p>
        </p:txBody>
      </p:sp>
      <p:cxnSp>
        <p:nvCxnSpPr>
          <p:cNvPr id="99" name="Shape 99"/>
          <p:cNvCxnSpPr>
            <a:stCxn id="94" idx="3"/>
          </p:cNvCxnSpPr>
          <p:nvPr/>
        </p:nvCxnSpPr>
        <p:spPr>
          <a:xfrm>
            <a:off x="4155975" y="2458025"/>
            <a:ext cx="1226400" cy="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>
            <p:ph idx="1" type="body"/>
          </p:nvPr>
        </p:nvSpPr>
        <p:spPr>
          <a:xfrm>
            <a:off x="264675" y="3222975"/>
            <a:ext cx="4200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 from the next number, by one</a:t>
            </a:r>
          </a:p>
        </p:txBody>
      </p:sp>
      <p:sp>
        <p:nvSpPr>
          <p:cNvPr id="101" name="Shape 101"/>
          <p:cNvSpPr/>
          <p:nvPr/>
        </p:nvSpPr>
        <p:spPr>
          <a:xfrm>
            <a:off x="5787249" y="3217575"/>
            <a:ext cx="3072187" cy="5942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Source Code Pro"/>
              </a:rPr>
              <a:t>2 + 1 = 3</a:t>
            </a:r>
          </a:p>
        </p:txBody>
      </p:sp>
      <p:cxnSp>
        <p:nvCxnSpPr>
          <p:cNvPr id="102" name="Shape 102"/>
          <p:cNvCxnSpPr>
            <a:stCxn id="100" idx="3"/>
          </p:cNvCxnSpPr>
          <p:nvPr/>
        </p:nvCxnSpPr>
        <p:spPr>
          <a:xfrm>
            <a:off x="4465575" y="3509325"/>
            <a:ext cx="988200" cy="3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>
            <p:ph idx="1" type="body"/>
          </p:nvPr>
        </p:nvSpPr>
        <p:spPr>
          <a:xfrm>
            <a:off x="324200" y="4196925"/>
            <a:ext cx="4831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Keep counting.. Until, the number 5 is reached</a:t>
            </a:r>
          </a:p>
        </p:txBody>
      </p:sp>
      <p:sp>
        <p:nvSpPr>
          <p:cNvPr id="104" name="Shape 104"/>
          <p:cNvSpPr/>
          <p:nvPr/>
        </p:nvSpPr>
        <p:spPr>
          <a:xfrm>
            <a:off x="5787249" y="4186150"/>
            <a:ext cx="3092087" cy="583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Source Code Pro"/>
              </a:rPr>
              <a:t>4 + 1 = 5</a:t>
            </a:r>
          </a:p>
        </p:txBody>
      </p:sp>
      <p:cxnSp>
        <p:nvCxnSpPr>
          <p:cNvPr id="105" name="Shape 105"/>
          <p:cNvCxnSpPr>
            <a:stCxn id="103" idx="3"/>
          </p:cNvCxnSpPr>
          <p:nvPr/>
        </p:nvCxnSpPr>
        <p:spPr>
          <a:xfrm flipH="1" rot="10800000">
            <a:off x="5156000" y="4476675"/>
            <a:ext cx="4287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486375"/>
            <a:ext cx="8114400" cy="344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called counting.py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2640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seudocode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Make our starting number equal the number 1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As long as that number is less than or equal to 5,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Keep adding 1 to that number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current_number = 1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current_number &lt;= 5: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print(current_number)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current_number += 1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12225" y="445025"/>
            <a:ext cx="317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c</a:t>
            </a:r>
            <a:r>
              <a:rPr lang="en"/>
              <a:t>ode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