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ource Code Pro"/>
      <p:regular r:id="rId23"/>
      <p:bold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presentation/d/1WFsGXP0mYO1KUv8SC9euSl0TmYocLmofMZ3kchY5Yvc/edit#slide=id.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Tuples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make some!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Looping through a Tuple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Looping through all the values in a tuple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Looping Through everything in the Tuple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468825"/>
            <a:ext cx="8520600" cy="201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5 </a:t>
            </a:r>
            <a:r>
              <a:rPr b="1" lang="en">
                <a:solidFill>
                  <a:srgbClr val="FF9900"/>
                </a:solidFill>
              </a:rPr>
              <a:t>for</a:t>
            </a:r>
            <a:r>
              <a:rPr b="1" lang="en"/>
              <a:t> dimension </a:t>
            </a:r>
            <a:r>
              <a:rPr b="1" lang="en">
                <a:solidFill>
                  <a:srgbClr val="FF9900"/>
                </a:solidFill>
              </a:rPr>
              <a:t>in</a:t>
            </a:r>
            <a:r>
              <a:rPr b="1" lang="en"/>
              <a:t> dimensions: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6		</a:t>
            </a:r>
            <a:r>
              <a:rPr b="1" lang="en">
                <a:solidFill>
                  <a:srgbClr val="FF9900"/>
                </a:solidFill>
              </a:rPr>
              <a:t>print</a:t>
            </a:r>
            <a:r>
              <a:rPr b="1" lang="en"/>
              <a:t>(dimension)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Now run it!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3482325"/>
            <a:ext cx="8520600" cy="95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# Python returns all the items in the tuple, just as it     # would for a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over</a:t>
            </a:r>
            <a:r>
              <a:rPr lang="en"/>
              <a:t> a Tuple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 a new value to a variable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Python file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Name it...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600"/>
              <a:t>write_over_tuple.py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Let's say we wanted to change our dimensions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468825"/>
            <a:ext cx="8520600" cy="144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we know we can’t modify a tuple like we can with lists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we CAN do is assign a new value to a variable that holds a tuple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204750"/>
            <a:ext cx="8520600" cy="144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 other words, we can REDEFINE our tuple!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write_over_tuple.py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468825"/>
            <a:ext cx="7986900" cy="341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1 dimensions = (200, 50)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2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3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b="1" lang="en"/>
              <a:t>(</a:t>
            </a:r>
            <a:r>
              <a:rPr b="1" lang="en">
                <a:solidFill>
                  <a:srgbClr val="FF9900"/>
                </a:solidFill>
              </a:rPr>
              <a:t>"Original dimensions:"</a:t>
            </a:r>
            <a:r>
              <a:rPr b="1"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4 </a:t>
            </a:r>
            <a:r>
              <a:rPr b="1" lang="en">
                <a:solidFill>
                  <a:srgbClr val="1155CC"/>
                </a:solidFill>
              </a:rPr>
              <a:t>for</a:t>
            </a:r>
            <a:r>
              <a:rPr b="1" lang="en"/>
              <a:t> dimension </a:t>
            </a:r>
            <a:r>
              <a:rPr b="1" lang="en">
                <a:solidFill>
                  <a:srgbClr val="1155CC"/>
                </a:solidFill>
              </a:rPr>
              <a:t>in</a:t>
            </a:r>
            <a:r>
              <a:rPr b="1" lang="en"/>
              <a:t> dimensions: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5    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b="1" lang="en"/>
              <a:t>(dimension)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# Here’s a loop through our tuple to show our original  # dimensions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write_over_tuple.py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468825"/>
            <a:ext cx="7986900" cy="341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6 dimensions = (400, 100)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7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b="1" lang="en"/>
              <a:t>(</a:t>
            </a:r>
            <a:r>
              <a:rPr b="1" lang="en">
                <a:solidFill>
                  <a:srgbClr val="FF9900"/>
                </a:solidFill>
              </a:rPr>
              <a:t>"\nModified dimensions:"</a:t>
            </a:r>
            <a:r>
              <a:rPr b="1"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8 </a:t>
            </a:r>
            <a:r>
              <a:rPr b="1" lang="en">
                <a:solidFill>
                  <a:srgbClr val="1155CC"/>
                </a:solidFill>
              </a:rPr>
              <a:t>for</a:t>
            </a:r>
            <a:r>
              <a:rPr b="1" lang="en"/>
              <a:t> dimension </a:t>
            </a:r>
            <a:r>
              <a:rPr b="1" lang="en">
                <a:solidFill>
                  <a:srgbClr val="1155CC"/>
                </a:solidFill>
              </a:rPr>
              <a:t>in</a:t>
            </a:r>
            <a:r>
              <a:rPr b="1" lang="en"/>
              <a:t> dimensions: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9     </a:t>
            </a:r>
            <a:r>
              <a:rPr b="1" lang="en">
                <a:solidFill>
                  <a:srgbClr val="1155CC"/>
                </a:solidFill>
              </a:rPr>
              <a:t>print</a:t>
            </a:r>
            <a:r>
              <a:rPr b="1" lang="en"/>
              <a:t>(dimension)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Now run it!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# And here’s a loop through our tuple to show our new   # dimensions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72500"/>
            <a:ext cx="2319600" cy="733500"/>
          </a:xfrm>
          <a:prstGeom prst="rect">
            <a:avLst/>
          </a:prstGeom>
          <a:solidFill>
            <a:schemeClr val="dk1"/>
          </a:solidFill>
          <a:ln cap="flat" cmpd="sng" w="1143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Python Tuples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When compared with lists, tuples are simple data structures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Using tuples is more efficient than using lists when you want to store 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set of values that should not be changed throughout the life of a program.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 move on to DATA!!!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 Tuples?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Define a Tuple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Looping through a tuple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Writing over a tuple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lists?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Remember our grocery list program?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Lists work well for storing sets of items that can change throughout the life of a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ability to change lists is important when: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You’re working with a list of users on a website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 a list of characters in a game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a tuple?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However, sometimes you want to create a list of items that cannot change (Python calls this IMMUTABLE)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This is what tuples are for!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Using tuples is </a:t>
            </a:r>
            <a:r>
              <a:rPr b="1" lang="en"/>
              <a:t>more efficient</a:t>
            </a:r>
            <a:r>
              <a:rPr lang="en"/>
              <a:t> than using lists when you want to store a set of values that should not be changed throughout the life of a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a Tuple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a tuple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tuple looks just like a list except you use parentheses</a:t>
            </a:r>
            <a:r>
              <a:rPr b="1" lang="en"/>
              <a:t>()</a:t>
            </a:r>
            <a:r>
              <a:rPr lang="en"/>
              <a:t> instead of square brackets</a:t>
            </a:r>
            <a:r>
              <a:rPr b="1" lang="en"/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you define a tuple, you can get to each item by referencing its index position, just like a list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Let’s take a look at an example...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Dimensions for a rectangle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we have a rectangle that should always be a certain size, we can make sure that its size doesn’t change by putting the dimensions into a tuple: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Make a new file named…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dimensions.py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dimensions.py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173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1 dimensions = (200, 50)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# so we have our dimensions..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# How do we access each element of the tuple?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3276175"/>
            <a:ext cx="8520600" cy="18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2</a:t>
            </a:r>
            <a:r>
              <a:rPr b="1" lang="en"/>
              <a:t> </a:t>
            </a:r>
            <a:r>
              <a:rPr b="1" lang="en">
                <a:solidFill>
                  <a:srgbClr val="FF9900"/>
                </a:solidFill>
              </a:rPr>
              <a:t>print</a:t>
            </a:r>
            <a:r>
              <a:rPr b="1" lang="en"/>
              <a:t>(dimensions[0])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3 </a:t>
            </a:r>
            <a:r>
              <a:rPr b="1" lang="en">
                <a:solidFill>
                  <a:srgbClr val="FF9900"/>
                </a:solidFill>
              </a:rPr>
              <a:t>print</a:t>
            </a:r>
            <a:r>
              <a:rPr b="1" lang="en"/>
              <a:t>(dimensions[1])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# Python returns each value we ask for, just as in a list!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# Remember 0-based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 when you try to change one of the items?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11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4</a:t>
            </a:r>
            <a:r>
              <a:rPr lang="en"/>
              <a:t> </a:t>
            </a:r>
            <a:r>
              <a:rPr b="1" lang="en"/>
              <a:t>dimensions[0] = 270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 run it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2970150"/>
            <a:ext cx="8520600" cy="151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# we get an error!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# Python tells us we can't assign a new value to an item in # a tuple. darn.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