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Data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Matplotlib and Pygal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 sys, pygame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pygame.init()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size = width, height = 600, 600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speed = [1, 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red = 130, 202, 154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screen = pygame.display.set_mode(size)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ball = pygame.image.load("pygame_logo.gif")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ball = pygame.image.load("TechEmDogKoa1.jpg")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ballrect = ball.get_rect()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while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event in pygame.event.get():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event.type == pygame.QUIT: sys.exit()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ballrect = ballrect.move(speed)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if ballrect.left &lt; 0 or ballrect.right &gt; width: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speed[0] = -speed[0]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if ballrect.top &lt; 0 or ballrect.bottom &gt; height: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speed[1] = -speed[1]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screen.fill(red)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screen.blit(ball, ballrect)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pygame.display.flip()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matplotlib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up your terminal and type: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$ sudo apt-get install python-matplotlib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 new file called: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mpl_squares.py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mpl_squares.py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squares = [1, 4, 9, 16, 25]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plt.plot(squares)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plt.show()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let’s add a title &amp; set text size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93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plt.plot(squares, linewidth=5)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chart title and label axes.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plt.title(“Joe’s Square Numbers”, fontsize=24)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plt.xlabel(“Value”, fontsize=14)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plt.ylabel(“Square of Value”, fontsize=14)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#Set size of tick labels.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plt.tick_params(axis=’both’, labelsize=14)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Saving Your Plots Automatically</a:t>
            </a:r>
          </a:p>
        </p:txBody>
      </p:sp>
      <p:pic>
        <p:nvPicPr>
          <p:cNvPr descr="squares_plot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75" y="1072350"/>
            <a:ext cx="51186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