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Source Code Pro"/>
      <p:regular r:id="rId27"/>
      <p:bold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Storing Data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the new json file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This program does not output anything when you run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But, you can now open up a the new json file and read 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892975"/>
            <a:ext cx="8832300" cy="40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json.load()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number_reader.py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json.load() to read the list back into memory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number_reader.py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4462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import json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filename = ‘numbers.json’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with open(filename) as f_obj: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numbers = json.load(f_obj)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print(numbers)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28625" y="4179100"/>
            <a:ext cx="82986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simple way to share data between two programs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Saving and Reading User-Generated Data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Handling User-Generated Data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When you’re working with user-generated data, it is useful to save the data with json.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Otherwise, you’ll lose your user’s information when the program stops running.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Prompt the user for their name the first time they run a program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Remember their name when they run the program again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2480550"/>
            <a:ext cx="85941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remember_me.py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remember_me.py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import json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username = raw_input(“Tell me your name: “)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filename = ‘username.json’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with open(filename, ‘w’) as f_obj: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json.dump(username, f_obj)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print(“We’ll remember you when you’re back. “ +username+ “!”)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simple way to store data between two programs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will write two short programs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One will s</a:t>
            </a:r>
            <a:r>
              <a:rPr lang="en" sz="3000"/>
              <a:t>tore a set of numbers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And another that will read these numbers back into memory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json.dump() 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json.load() </a:t>
            </a:r>
          </a:p>
        </p:txBody>
      </p:sp>
      <p:pic>
        <p:nvPicPr>
          <p:cNvPr descr="jsondump.jp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59200" cy="339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sonload.jpg"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70125"/>
            <a:ext cx="4159200" cy="33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226225" y="4679150"/>
            <a:ext cx="4085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</a:t>
            </a:r>
            <a:r>
              <a:rPr lang="en"/>
              <a:t>tores the set of numbers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869300" y="4679150"/>
            <a:ext cx="4085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Reads the numbers back into memory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892975"/>
            <a:ext cx="8832300" cy="40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json.dump()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number_writer.py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Short program that stores a set of numbers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number_writer.py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import json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numbers = [2, 3, 5, 7, 11, 13]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filename = ‘numbers.json’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with open(filename, ‘w’) as f_obj: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json.dump(numbers, f_obj)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330950"/>
            <a:ext cx="8510700" cy="52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import json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6650" y="976200"/>
            <a:ext cx="8510700" cy="107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 list of numbers to work with: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numbers = [2, 3, 5, 7, 11, 13]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6650" y="2466950"/>
            <a:ext cx="8510700" cy="107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Choose a filename to store the list of numbers.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filename = ‘numbers.json’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316650" y="290525"/>
            <a:ext cx="8510700" cy="157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We open the file in write mode, which allows json to write the data to the file.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with open(filename, ‘w’) as f_obj: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6650" y="2276475"/>
            <a:ext cx="8510700" cy="204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Then, we use the json.dump() function to store the list of numbers in the file numbers.json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json.dump(numbers, f_obj)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