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Source Code Pro"/>
      <p:regular r:id="rId17"/>
      <p:bold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Spreading Programs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Across multiple 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Your Functions in Modules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a new folder in your directory called “modules”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480550"/>
            <a:ext cx="84036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pizza.py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pizza.py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make_pizza(size, *toppings):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print(“\nMaking a “ + str(size) 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“-inch pizza with the following toppings:”)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topping in toppings: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print(“- “ + topping)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480550"/>
            <a:ext cx="84513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making_pizzas.py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making_pizzas.py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pizza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pizza.make_pizza(16, ‘pepperoni’)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pizza.make_pizza(12, ‘mushrooms’, ‘peppers’, ‘chocolate’)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it!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Essentially you can create a function in one program, then use that function in another one.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makes your main program, much cleaner and easier to read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 well as driving home the concept of abstraction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Try using this technique in your future programs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Just be sure to have the function in the same folder (directory), as your main program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