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22" Type="http://schemas.openxmlformats.org/officeDocument/2006/relationships/font" Target="fonts/Tahoma-regular.fntdata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4.jpg"/><Relationship Id="rId5" Type="http://schemas.openxmlformats.org/officeDocument/2006/relationships/image" Target="../media/image7.jp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2.jp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gif"/><Relationship Id="rId5" Type="http://schemas.openxmlformats.org/officeDocument/2006/relationships/image" Target="../media/image7.jpg"/><Relationship Id="rId6" Type="http://schemas.openxmlformats.org/officeDocument/2006/relationships/image" Target="../media/image3.jpg"/><Relationship Id="rId7" Type="http://schemas.openxmlformats.org/officeDocument/2006/relationships/image" Target="../media/image9.jp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gif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080" y="207263"/>
            <a:ext cx="3396731" cy="3486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3600" y="5958908"/>
            <a:ext cx="2266561" cy="75939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339703" y="3559510"/>
            <a:ext cx="652859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a Movie Camp</a:t>
            </a:r>
          </a:p>
        </p:txBody>
      </p:sp>
      <p:sp>
        <p:nvSpPr>
          <p:cNvPr id="87" name="Shape 87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1701402" y="215900"/>
            <a:ext cx="9245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</a:t>
            </a:r>
            <a:r>
              <a:rPr lang="en-US" sz="5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Storyboard to Film</a:t>
            </a:r>
          </a:p>
        </p:txBody>
      </p:sp>
      <p:sp>
        <p:nvSpPr>
          <p:cNvPr id="195" name="Shape 195"/>
          <p:cNvSpPr/>
          <p:nvPr/>
        </p:nvSpPr>
        <p:spPr>
          <a:xfrm>
            <a:off x="1807464" y="3550482"/>
            <a:ext cx="7886700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 Make your story come off the page!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Storyline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From script to storyboard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How to make the video make sense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Locatio</a:t>
            </a: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n Set-up/Where to film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Gathering materials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locationframe.jpg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042" y="4401312"/>
            <a:ext cx="2435793" cy="17556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tl" dir="19800000" dist="304800" sy="1000">
              <a:srgbClr val="6BC048">
                <a:alpha val="69803"/>
              </a:srgbClr>
            </a:outerShdw>
          </a:effectLst>
        </p:spPr>
      </p:pic>
      <p:pic>
        <p:nvPicPr>
          <p:cNvPr descr="http://www.norwichfilmfestival.co.uk/wp-content/uploads/2013/07/pre-production.jpg" id="197" name="Shape 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5947" y="1402080"/>
            <a:ext cx="2774964" cy="20760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ctr" dir="19200000" dist="304800" sy="1000">
              <a:srgbClr val="6BC048">
                <a:alpha val="74901"/>
              </a:srgbClr>
            </a:outerShdw>
          </a:effectLst>
        </p:spPr>
      </p:pic>
      <p:sp>
        <p:nvSpPr>
          <p:cNvPr id="198" name="Shape 198"/>
          <p:cNvSpPr/>
          <p:nvPr/>
        </p:nvSpPr>
        <p:spPr>
          <a:xfrm>
            <a:off x="5647532" y="2142497"/>
            <a:ext cx="1853513" cy="2883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guidesvic.org.au/images/Events/2015LightsCameraActionLogo1.jpg" id="199" name="Shape 1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85303" y="1423283"/>
            <a:ext cx="2819272" cy="21756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701402" y="215900"/>
            <a:ext cx="9245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</a:t>
            </a:r>
            <a:r>
              <a:rPr lang="en-US" sz="5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Storyboard to Film</a:t>
            </a:r>
          </a:p>
        </p:txBody>
      </p:sp>
      <p:sp>
        <p:nvSpPr>
          <p:cNvPr id="208" name="Shape 208"/>
          <p:cNvSpPr/>
          <p:nvPr/>
        </p:nvSpPr>
        <p:spPr>
          <a:xfrm>
            <a:off x="1709927" y="1563187"/>
            <a:ext cx="7886700" cy="3226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Let’s film!</a:t>
            </a:r>
          </a:p>
          <a:p>
            <a:pPr indent="0" lvl="1" marL="457200" marR="0" rtl="0" algn="l">
              <a:lnSpc>
                <a:spcPct val="2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Implementing ideas and the storyboard</a:t>
            </a:r>
          </a:p>
          <a:p>
            <a:pPr indent="0" lvl="1" marL="457200" marR="0" rtl="0" algn="l">
              <a:lnSpc>
                <a:spcPct val="2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different angles and lighting</a:t>
            </a:r>
          </a:p>
          <a:p>
            <a:pPr indent="0" lvl="2" marL="914400" marR="0" rtl="0" algn="l">
              <a:lnSpc>
                <a:spcPct val="2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Lighting a scene and a person or object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s://www.guidesvic.org.au/images/Events/2015LightsCameraActionLogo1.jpg"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5303" y="1423283"/>
            <a:ext cx="2819272" cy="21756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591675" y="203707"/>
            <a:ext cx="9245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</a:t>
            </a:r>
            <a:r>
              <a:rPr lang="en-US" sz="5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Film to Edit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more film &amp; edit!</a:t>
            </a:r>
          </a:p>
        </p:txBody>
      </p:sp>
      <p:sp>
        <p:nvSpPr>
          <p:cNvPr id="218" name="Shape 218"/>
          <p:cNvSpPr/>
          <p:nvPr/>
        </p:nvSpPr>
        <p:spPr>
          <a:xfrm>
            <a:off x="1770888" y="3733362"/>
            <a:ext cx="7886700" cy="2534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Video Editing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Transitions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Focus on fluidity video (going from one scene to the next)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Working with audio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Garage Band app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://pad3.whstatic.com/images/thumb/a/a7/Make-a-Movie-Step-23.jpg/aid16186-900px-Make-a-Movie-Step-23.jpg" id="219" name="Shape 219"/>
          <p:cNvPicPr preferRelativeResize="0"/>
          <p:nvPr/>
        </p:nvPicPr>
        <p:blipFill rotWithShape="1">
          <a:blip r:embed="rId4">
            <a:alphaModFix/>
          </a:blip>
          <a:srcRect b="4266" l="800" r="799" t="1067"/>
          <a:stretch/>
        </p:blipFill>
        <p:spPr>
          <a:xfrm>
            <a:off x="8425731" y="5026746"/>
            <a:ext cx="2242270" cy="16178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ctr" dir="19200000" dist="304800" sy="1000">
              <a:srgbClr val="6BC048">
                <a:alpha val="74901"/>
              </a:srgbClr>
            </a:outerShdw>
          </a:effectLst>
        </p:spPr>
      </p:pic>
      <p:pic>
        <p:nvPicPr>
          <p:cNvPr descr="http://www.spotlightmedias.in/images/services/23.jpg" id="220" name="Shape 2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1915" y="1146045"/>
            <a:ext cx="2633475" cy="2633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21" name="Shape 221"/>
          <p:cNvSpPr/>
          <p:nvPr/>
        </p:nvSpPr>
        <p:spPr>
          <a:xfrm>
            <a:off x="5293964" y="2227841"/>
            <a:ext cx="1853513" cy="2883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guidesvic.org.au/images/Events/2015LightsCameraActionLogo1.jpg" id="222" name="Shape 2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8215" y="1325746"/>
            <a:ext cx="2819272" cy="21756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1591675" y="203707"/>
            <a:ext cx="9245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lang="en-US" sz="5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Screening/Showing</a:t>
            </a:r>
          </a:p>
        </p:txBody>
      </p:sp>
      <p:sp>
        <p:nvSpPr>
          <p:cNvPr id="231" name="Shape 231"/>
          <p:cNvSpPr/>
          <p:nvPr/>
        </p:nvSpPr>
        <p:spPr>
          <a:xfrm>
            <a:off x="1905000" y="1721683"/>
            <a:ext cx="7886700" cy="45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Let’s watch our movies!!!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701402" y="215900"/>
            <a:ext cx="750355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</a:t>
            </a:r>
          </a:p>
        </p:txBody>
      </p:sp>
      <p:sp>
        <p:nvSpPr>
          <p:cNvPr id="97" name="Shape 97"/>
          <p:cNvSpPr/>
          <p:nvPr/>
        </p:nvSpPr>
        <p:spPr>
          <a:xfrm>
            <a:off x="1671827" y="1099891"/>
            <a:ext cx="7886700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Create an awesome movie!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Timeline</a:t>
            </a: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 (total of 4 days)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Decide to work in group or individually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Come up with 3 movie ideas (try using idea maps)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Make a script and storyboard for your movie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Helps to have movie make sense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Film your movie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We will learn how to film using iMovie on iPads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Film each scene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Edit your movie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We will learn how to edit our movie using iMovie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Transition the scenes to make ‘fluid’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Have a showing of your movie!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://pad3.whstatic.com/images/thumb/a/a7/Make-a-Movie-Step-23.jpg/aid16186-900px-Make-a-Movie-Step-23.jpg" id="98" name="Shape 98"/>
          <p:cNvPicPr preferRelativeResize="0"/>
          <p:nvPr/>
        </p:nvPicPr>
        <p:blipFill rotWithShape="1">
          <a:blip r:embed="rId4">
            <a:alphaModFix/>
          </a:blip>
          <a:srcRect b="4266" l="800" r="799" t="1067"/>
          <a:stretch/>
        </p:blipFill>
        <p:spPr>
          <a:xfrm>
            <a:off x="9241535" y="5140514"/>
            <a:ext cx="1560784" cy="11261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ctr" dir="19200000" dist="304800">
              <a:srgbClr val="6BC048">
                <a:alpha val="74901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1671827" y="478099"/>
            <a:ext cx="7886700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Lato"/>
              <a:buAutoNum type="arabicPeriod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Brainstorm to Idea</a:t>
            </a: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Lato"/>
              <a:buAutoNum type="arabicPeriod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Idea to Script</a:t>
            </a: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Lato"/>
              <a:buAutoNum type="arabicPeriod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Script to Storyboard</a:t>
            </a: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Lato"/>
              <a:buAutoNum type="arabicPeriod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Storyboard to Film</a:t>
            </a: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Lato"/>
              <a:buAutoNum type="arabicPeriod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Film to Edit – to more Film &amp; Edit</a:t>
            </a: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Lato"/>
              <a:buAutoNum type="arabicPeriod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To Screening/Showing (Final Day)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://gamedev.uconn.edu/wp-content/uploads/2014/02/brainstorm-300x230.gif"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0185" y="189561"/>
            <a:ext cx="1600073" cy="12267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http://www.norwichfilmfestival.co.uk/wp-content/uploads/2013/07/pre-production.jpg"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1887" y="4567923"/>
            <a:ext cx="1950720" cy="13424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9" name="Shape 109"/>
          <p:cNvSpPr/>
          <p:nvPr/>
        </p:nvSpPr>
        <p:spPr>
          <a:xfrm>
            <a:off x="7957753" y="724929"/>
            <a:ext cx="988540" cy="2306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charliepage.com/wp-content/uploads/2010/01/shutterstock_194954891-e1416085630508.jpg" id="110" name="Shape 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7966" y="1605059"/>
            <a:ext cx="1865028" cy="12389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l" dist="38100" sy="1000">
              <a:srgbClr val="659A2A">
                <a:alpha val="40000"/>
              </a:srgbClr>
            </a:outerShdw>
          </a:effectLst>
        </p:spPr>
      </p:pic>
      <p:pic>
        <p:nvPicPr>
          <p:cNvPr descr="http://pad1.whstatic.com/images/thumb/e/e0/Write-a-Script-for-an-Animated-Cartoon-Step-3.jpg/aid1879368-728px-Write-a-Script-for-an-Animated-Cartoon-Step-3.jpg" id="111" name="Shape 111"/>
          <p:cNvPicPr preferRelativeResize="0"/>
          <p:nvPr/>
        </p:nvPicPr>
        <p:blipFill rotWithShape="1">
          <a:blip r:embed="rId7">
            <a:alphaModFix/>
          </a:blip>
          <a:srcRect b="9158" l="0" r="0" t="4579"/>
          <a:stretch/>
        </p:blipFill>
        <p:spPr>
          <a:xfrm>
            <a:off x="9303528" y="1622766"/>
            <a:ext cx="1913110" cy="1237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harliepage.com/wp-content/uploads/2010/01/shutterstock_194954891-e1416085630508.jpg" id="112" name="Shape 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86174" y="270036"/>
            <a:ext cx="1865028" cy="12389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l" dist="38100" sy="1000">
              <a:srgbClr val="659A2A">
                <a:alpha val="40000"/>
              </a:srgbClr>
            </a:outerShdw>
          </a:effectLst>
        </p:spPr>
      </p:pic>
      <p:sp>
        <p:nvSpPr>
          <p:cNvPr id="113" name="Shape 113"/>
          <p:cNvSpPr/>
          <p:nvPr/>
        </p:nvSpPr>
        <p:spPr>
          <a:xfrm>
            <a:off x="8061385" y="2072144"/>
            <a:ext cx="988540" cy="2306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pad1.whstatic.com/images/thumb/e/e0/Write-a-Script-for-an-Animated-Cartoon-Step-3.jpg/aid1879368-728px-Write-a-Script-for-an-Animated-Cartoon-Step-3.jpg" id="114" name="Shape 114"/>
          <p:cNvPicPr preferRelativeResize="0"/>
          <p:nvPr/>
        </p:nvPicPr>
        <p:blipFill rotWithShape="1">
          <a:blip r:embed="rId7">
            <a:alphaModFix/>
          </a:blip>
          <a:srcRect b="9158" l="0" r="0" t="4579"/>
          <a:stretch/>
        </p:blipFill>
        <p:spPr>
          <a:xfrm>
            <a:off x="6017785" y="3116285"/>
            <a:ext cx="1913110" cy="1237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norwichfilmfestival.co.uk/wp-content/uploads/2013/07/pre-production.jpg" id="115" name="Shape 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34207" y="3133343"/>
            <a:ext cx="1830986" cy="12313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ctr" dir="19200000" dist="304800" sy="1000">
              <a:srgbClr val="6BC048">
                <a:alpha val="74901"/>
              </a:srgbClr>
            </a:outerShdw>
          </a:effectLst>
        </p:spPr>
      </p:pic>
      <p:sp>
        <p:nvSpPr>
          <p:cNvPr id="116" name="Shape 116"/>
          <p:cNvSpPr/>
          <p:nvPr/>
        </p:nvSpPr>
        <p:spPr>
          <a:xfrm>
            <a:off x="8152825" y="3638817"/>
            <a:ext cx="988540" cy="2306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guidesvic.org.au/images/Events/2015LightsCameraActionLogo1.jpg" id="117" name="Shape 1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24415" y="4654258"/>
            <a:ext cx="1792223" cy="13830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8" name="Shape 118"/>
          <p:cNvSpPr/>
          <p:nvPr/>
        </p:nvSpPr>
        <p:spPr>
          <a:xfrm>
            <a:off x="8183304" y="5168912"/>
            <a:ext cx="988540" cy="2306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701402" y="215900"/>
            <a:ext cx="9245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Timeline</a:t>
            </a:r>
          </a:p>
        </p:txBody>
      </p:sp>
      <p:sp>
        <p:nvSpPr>
          <p:cNvPr id="127" name="Shape 127"/>
          <p:cNvSpPr/>
          <p:nvPr/>
        </p:nvSpPr>
        <p:spPr>
          <a:xfrm>
            <a:off x="1954426" y="1367480"/>
            <a:ext cx="5287621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Total of four days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Day 1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 Brainstorm to idea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Idea to script (story)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Script to Storyboard (story with pictures)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Day 2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 Script to storyboard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Storyboard to film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Day 3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 Film to edit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Day 4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Screening/Showing day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Last edits	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701402" y="215900"/>
            <a:ext cx="7503556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we will use to film &amp; edit our movie</a:t>
            </a:r>
          </a:p>
        </p:txBody>
      </p:sp>
      <p:sp>
        <p:nvSpPr>
          <p:cNvPr id="136" name="Shape 136"/>
          <p:cNvSpPr/>
          <p:nvPr/>
        </p:nvSpPr>
        <p:spPr>
          <a:xfrm>
            <a:off x="1879091" y="2099634"/>
            <a:ext cx="7886700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To Film: 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iPads/iMovie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To Edit: 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iMovie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Windows Movie Maker?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s://d13yacurqjgara.cloudfront.net/users/2437/screenshots/1664400/imovie__2013_.png" id="137" name="Shape 137"/>
          <p:cNvPicPr preferRelativeResize="0"/>
          <p:nvPr/>
        </p:nvPicPr>
        <p:blipFill rotWithShape="1">
          <a:blip r:embed="rId4">
            <a:alphaModFix/>
          </a:blip>
          <a:srcRect b="7200" l="17999" r="17998" t="7200"/>
          <a:stretch/>
        </p:blipFill>
        <p:spPr>
          <a:xfrm>
            <a:off x="7958464" y="1887296"/>
            <a:ext cx="1990206" cy="1996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oftpacket.net/wp-content/uploads/2015/01/windows-media-maker.png" id="138" name="Shape 138"/>
          <p:cNvPicPr preferRelativeResize="0"/>
          <p:nvPr/>
        </p:nvPicPr>
        <p:blipFill rotWithShape="1">
          <a:blip r:embed="rId5">
            <a:alphaModFix/>
          </a:blip>
          <a:srcRect b="7200" l="22400" r="22399" t="7200"/>
          <a:stretch/>
        </p:blipFill>
        <p:spPr>
          <a:xfrm>
            <a:off x="8350257" y="4275392"/>
            <a:ext cx="1776715" cy="183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701402" y="215900"/>
            <a:ext cx="9245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</a:t>
            </a:r>
            <a:r>
              <a:rPr lang="en-US" sz="5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Brainstorm to Idea</a:t>
            </a:r>
          </a:p>
        </p:txBody>
      </p:sp>
      <p:sp>
        <p:nvSpPr>
          <p:cNvPr id="147" name="Shape 147"/>
          <p:cNvSpPr/>
          <p:nvPr/>
        </p:nvSpPr>
        <p:spPr>
          <a:xfrm>
            <a:off x="1913238" y="3764692"/>
            <a:ext cx="7280189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Developing Ideas (brainstorming)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Work in teams or individually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Come up with at least THREE movie ideas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Consider: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	Audience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	Timeline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	Resources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://gamedev.uconn.edu/wp-content/uploads/2014/02/brainstorm-300x230.gif"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3975" y="1631395"/>
            <a:ext cx="2180841" cy="16719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ctr" dir="19200000" dist="304800" sy="1000">
              <a:srgbClr val="6BC048">
                <a:alpha val="74901"/>
              </a:srgbClr>
            </a:outerShdw>
          </a:effectLst>
        </p:spPr>
      </p:pic>
      <p:pic>
        <p:nvPicPr>
          <p:cNvPr descr="http://charliepage.com/wp-content/uploads/2010/01/shutterstock_194954891-e1416085630508.jpg"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4943" y="1367482"/>
            <a:ext cx="2981121" cy="19803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l" dist="38100" sy="1000">
              <a:srgbClr val="659A2A">
                <a:alpha val="40000"/>
              </a:srgbClr>
            </a:outerShdw>
          </a:effectLst>
        </p:spPr>
      </p:pic>
      <p:sp>
        <p:nvSpPr>
          <p:cNvPr id="150" name="Shape 150"/>
          <p:cNvSpPr/>
          <p:nvPr/>
        </p:nvSpPr>
        <p:spPr>
          <a:xfrm>
            <a:off x="5082746" y="2100649"/>
            <a:ext cx="1853513" cy="2883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701402" y="215900"/>
            <a:ext cx="9245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lang="en-US" sz="5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Idea to Script</a:t>
            </a:r>
          </a:p>
        </p:txBody>
      </p:sp>
      <p:sp>
        <p:nvSpPr>
          <p:cNvPr id="159" name="Shape 159"/>
          <p:cNvSpPr/>
          <p:nvPr/>
        </p:nvSpPr>
        <p:spPr>
          <a:xfrm>
            <a:off x="1715531" y="2759650"/>
            <a:ext cx="5690616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Think of it as writing a mini story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Many times, a stranger arrives and shakes up the normal way of things, or a hero departs and goes on a journey.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Generally has a Protagonist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Is the main character, the hero, the leading role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what does your protagonist want?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Could be a person or plant or thing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://charliepage.com/wp-content/uploads/2010/01/shutterstock_194954891-e1416085630508.jpg"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7527" y="1214907"/>
            <a:ext cx="2330331" cy="15480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l" dist="38100" sy="1000">
              <a:srgbClr val="659A2A">
                <a:alpha val="40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5074507" y="1886465"/>
            <a:ext cx="1853513" cy="2883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pad1.whstatic.com/images/thumb/e/e0/Write-a-Script-for-an-Animated-Cartoon-Step-3.jpg/aid1879368-728px-Write-a-Script-for-an-Animated-Cartoon-Step-3.jpg" id="162" name="Shape 162"/>
          <p:cNvPicPr preferRelativeResize="0"/>
          <p:nvPr/>
        </p:nvPicPr>
        <p:blipFill rotWithShape="1">
          <a:blip r:embed="rId5">
            <a:alphaModFix/>
          </a:blip>
          <a:srcRect b="9158" l="0" r="0" t="4579"/>
          <a:stretch/>
        </p:blipFill>
        <p:spPr>
          <a:xfrm>
            <a:off x="7462536" y="1072525"/>
            <a:ext cx="3460836" cy="223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554097" y="4484292"/>
            <a:ext cx="3470822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Antagonist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Shakes things up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Challenges the protagonist</a:t>
            </a:r>
          </a:p>
          <a:p>
            <a: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7479957" y="568410"/>
            <a:ext cx="3531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Creating a Script/Story from idea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701402" y="215900"/>
            <a:ext cx="9245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</a:t>
            </a:r>
            <a:r>
              <a:rPr lang="en-US" sz="5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 to Storyboard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060448" y="3572255"/>
            <a:ext cx="6266688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How to make the video make sense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rgbClr val="3D3C4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D3C40"/>
                </a:solidFill>
                <a:latin typeface="Lato"/>
                <a:ea typeface="Lato"/>
                <a:cs typeface="Lato"/>
                <a:sym typeface="Lato"/>
              </a:rPr>
              <a:t>Drawing Scenes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://www.norwichfilmfestival.co.uk/wp-content/uploads/2013/07/pre-production.jpg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4956" y="1374896"/>
            <a:ext cx="3104148" cy="20876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sx="1000" rotWithShape="0" algn="ctr" dir="19200000" dist="304800" sy="1000">
              <a:srgbClr val="6BC048">
                <a:alpha val="74901"/>
              </a:srgbClr>
            </a:outerShdw>
          </a:effectLst>
        </p:spPr>
      </p:pic>
      <p:pic>
        <p:nvPicPr>
          <p:cNvPr descr="http://pad1.whstatic.com/images/thumb/e/e0/Write-a-Script-for-an-Animated-Cartoon-Step-3.jpg/aid1879368-728px-Write-a-Script-for-an-Animated-Cartoon-Step-3.jpg" id="175" name="Shape 175"/>
          <p:cNvPicPr preferRelativeResize="0"/>
          <p:nvPr/>
        </p:nvPicPr>
        <p:blipFill rotWithShape="1">
          <a:blip r:embed="rId5">
            <a:alphaModFix/>
          </a:blip>
          <a:srcRect b="9158" l="0" r="0" t="4579"/>
          <a:stretch/>
        </p:blipFill>
        <p:spPr>
          <a:xfrm>
            <a:off x="2232168" y="1474862"/>
            <a:ext cx="2902629" cy="187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5647532" y="2142497"/>
            <a:ext cx="1853513" cy="2883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1219199" cy="6858000"/>
          </a:xfrm>
          <a:prstGeom prst="rect">
            <a:avLst/>
          </a:prstGeom>
          <a:solidFill>
            <a:srgbClr val="0063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1219200" y="0"/>
            <a:ext cx="253206" cy="6858000"/>
          </a:xfrm>
          <a:prstGeom prst="rect">
            <a:avLst/>
          </a:prstGeom>
          <a:solidFill>
            <a:srgbClr val="6BC04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0" y="5969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701402" y="215900"/>
            <a:ext cx="9245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Storyboard</a:t>
            </a:r>
          </a:p>
        </p:txBody>
      </p:sp>
      <p:pic>
        <p:nvPicPr>
          <p:cNvPr descr="http://schoolwires.henry.k12.ga.us/cms/lib08/GA01000549/Centricity/Domain/1556/storyboard%20example%20-%20Attack%20from%20Mars.jpg"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58" y="1456994"/>
            <a:ext cx="6794617" cy="49415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696592" y="6488667"/>
            <a:ext cx="316811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http://schoolwires.henry.k12.ga.us/Page/86920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