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3" r:id="rId2"/>
    <p:sldId id="279" r:id="rId3"/>
    <p:sldId id="274" r:id="rId4"/>
    <p:sldId id="277" r:id="rId5"/>
    <p:sldId id="280" r:id="rId6"/>
    <p:sldId id="281" r:id="rId7"/>
    <p:sldId id="278" r:id="rId8"/>
    <p:sldId id="282" r:id="rId9"/>
    <p:sldId id="275" r:id="rId10"/>
    <p:sldId id="276" r:id="rId11"/>
    <p:sldId id="256" r:id="rId12"/>
    <p:sldId id="258" r:id="rId13"/>
    <p:sldId id="259" r:id="rId14"/>
    <p:sldId id="257" r:id="rId15"/>
    <p:sldId id="283" r:id="rId16"/>
    <p:sldId id="269" r:id="rId17"/>
    <p:sldId id="268" r:id="rId18"/>
    <p:sldId id="265" r:id="rId19"/>
    <p:sldId id="266" r:id="rId20"/>
    <p:sldId id="262" r:id="rId21"/>
    <p:sldId id="270" r:id="rId22"/>
    <p:sldId id="271" r:id="rId23"/>
    <p:sldId id="267" r:id="rId24"/>
    <p:sldId id="264" r:id="rId25"/>
    <p:sldId id="26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3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7EA235-4D70-49B0-864B-86C18EE0E12C}" v="1710" dt="2022-11-27T23:05:27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2802" autoAdjust="0"/>
  </p:normalViewPr>
  <p:slideViewPr>
    <p:cSldViewPr snapToGrid="0">
      <p:cViewPr varScale="1">
        <p:scale>
          <a:sx n="64" d="100"/>
          <a:sy n="64" d="100"/>
        </p:scale>
        <p:origin x="1056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castro" userId="240defa0664e88e5" providerId="LiveId" clId="{587AFD96-97AF-4C73-B9D0-15256BB51147}"/>
    <pc:docChg chg="undo custSel addSld delSld modSld sldOrd">
      <pc:chgData name="guilherme castro" userId="240defa0664e88e5" providerId="LiveId" clId="{587AFD96-97AF-4C73-B9D0-15256BB51147}" dt="2022-11-03T18:17:29.889" v="7447" actId="1038"/>
      <pc:docMkLst>
        <pc:docMk/>
      </pc:docMkLst>
      <pc:sldChg chg="addSp delSp modSp new mod setBg">
        <pc:chgData name="guilherme castro" userId="240defa0664e88e5" providerId="LiveId" clId="{587AFD96-97AF-4C73-B9D0-15256BB51147}" dt="2022-11-03T17:08:53.884" v="4026" actId="20577"/>
        <pc:sldMkLst>
          <pc:docMk/>
          <pc:sldMk cId="3267428595" sldId="256"/>
        </pc:sldMkLst>
        <pc:spChg chg="del">
          <ac:chgData name="guilherme castro" userId="240defa0664e88e5" providerId="LiveId" clId="{587AFD96-97AF-4C73-B9D0-15256BB51147}" dt="2022-11-03T13:03:16.458" v="1" actId="478"/>
          <ac:spMkLst>
            <pc:docMk/>
            <pc:sldMk cId="3267428595" sldId="256"/>
            <ac:spMk id="2" creationId="{C6C97960-7376-BE06-5BAA-70BF0ACDEA60}"/>
          </ac:spMkLst>
        </pc:spChg>
        <pc:spChg chg="del">
          <ac:chgData name="guilherme castro" userId="240defa0664e88e5" providerId="LiveId" clId="{587AFD96-97AF-4C73-B9D0-15256BB51147}" dt="2022-11-03T13:03:16.458" v="1" actId="478"/>
          <ac:spMkLst>
            <pc:docMk/>
            <pc:sldMk cId="3267428595" sldId="256"/>
            <ac:spMk id="3" creationId="{777D9F66-EA35-46FA-BF3F-4553EA8C0B2E}"/>
          </ac:spMkLst>
        </pc:spChg>
        <pc:spChg chg="add mod">
          <ac:chgData name="guilherme castro" userId="240defa0664e88e5" providerId="LiveId" clId="{587AFD96-97AF-4C73-B9D0-15256BB51147}" dt="2022-11-03T17:08:53.884" v="4026" actId="20577"/>
          <ac:spMkLst>
            <pc:docMk/>
            <pc:sldMk cId="3267428595" sldId="256"/>
            <ac:spMk id="4" creationId="{819F2119-7A35-58ED-35F9-B8088B206AEB}"/>
          </ac:spMkLst>
        </pc:spChg>
        <pc:spChg chg="add mod">
          <ac:chgData name="guilherme castro" userId="240defa0664e88e5" providerId="LiveId" clId="{587AFD96-97AF-4C73-B9D0-15256BB51147}" dt="2022-11-03T13:58:28.917" v="1151" actId="113"/>
          <ac:spMkLst>
            <pc:docMk/>
            <pc:sldMk cId="3267428595" sldId="256"/>
            <ac:spMk id="9" creationId="{E1CCFC12-58C2-A273-ABC5-FA64A3874C32}"/>
          </ac:spMkLst>
        </pc:spChg>
        <pc:spChg chg="add mod">
          <ac:chgData name="guilherme castro" userId="240defa0664e88e5" providerId="LiveId" clId="{587AFD96-97AF-4C73-B9D0-15256BB51147}" dt="2022-11-03T13:54:59.231" v="1144" actId="1035"/>
          <ac:spMkLst>
            <pc:docMk/>
            <pc:sldMk cId="3267428595" sldId="256"/>
            <ac:spMk id="10" creationId="{641DF957-8EAE-A092-93F7-F21D5D75B638}"/>
          </ac:spMkLst>
        </pc:spChg>
        <pc:spChg chg="add del mod">
          <ac:chgData name="guilherme castro" userId="240defa0664e88e5" providerId="LiveId" clId="{587AFD96-97AF-4C73-B9D0-15256BB51147}" dt="2022-11-03T13:53:08.840" v="1088" actId="478"/>
          <ac:spMkLst>
            <pc:docMk/>
            <pc:sldMk cId="3267428595" sldId="256"/>
            <ac:spMk id="11" creationId="{0B57B43F-6690-296F-FD9D-FE684825BBC6}"/>
          </ac:spMkLst>
        </pc:spChg>
        <pc:spChg chg="add del">
          <ac:chgData name="guilherme castro" userId="240defa0664e88e5" providerId="LiveId" clId="{587AFD96-97AF-4C73-B9D0-15256BB51147}" dt="2022-11-03T13:12:23.305" v="94" actId="26606"/>
          <ac:spMkLst>
            <pc:docMk/>
            <pc:sldMk cId="3267428595" sldId="256"/>
            <ac:spMk id="13" creationId="{823AC064-BC96-4F32-8AE1-B2FD38754823}"/>
          </ac:spMkLst>
        </pc:spChg>
        <pc:spChg chg="add del">
          <ac:chgData name="guilherme castro" userId="240defa0664e88e5" providerId="LiveId" clId="{587AFD96-97AF-4C73-B9D0-15256BB51147}" dt="2022-11-03T13:12:28.098" v="96" actId="26606"/>
          <ac:spMkLst>
            <pc:docMk/>
            <pc:sldMk cId="3267428595" sldId="256"/>
            <ac:spMk id="19" creationId="{70BDD0CE-06A4-404B-8A13-580229C1C923}"/>
          </ac:spMkLst>
        </pc:spChg>
        <pc:spChg chg="add del">
          <ac:chgData name="guilherme castro" userId="240defa0664e88e5" providerId="LiveId" clId="{587AFD96-97AF-4C73-B9D0-15256BB51147}" dt="2022-11-03T13:12:28.098" v="96" actId="26606"/>
          <ac:spMkLst>
            <pc:docMk/>
            <pc:sldMk cId="3267428595" sldId="256"/>
            <ac:spMk id="20" creationId="{EE9899FA-8881-472C-AA59-D08A89CA8AEF}"/>
          </ac:spMkLst>
        </pc:spChg>
        <pc:spChg chg="add del">
          <ac:chgData name="guilherme castro" userId="240defa0664e88e5" providerId="LiveId" clId="{587AFD96-97AF-4C73-B9D0-15256BB51147}" dt="2022-11-03T13:12:28.098" v="96" actId="26606"/>
          <ac:spMkLst>
            <pc:docMk/>
            <pc:sldMk cId="3267428595" sldId="256"/>
            <ac:spMk id="21" creationId="{080B7D90-3DF1-4514-B26D-616BE35553C9}"/>
          </ac:spMkLst>
        </pc:spChg>
        <pc:spChg chg="add del">
          <ac:chgData name="guilherme castro" userId="240defa0664e88e5" providerId="LiveId" clId="{587AFD96-97AF-4C73-B9D0-15256BB51147}" dt="2022-11-03T13:12:34.431" v="100" actId="26606"/>
          <ac:spMkLst>
            <pc:docMk/>
            <pc:sldMk cId="3267428595" sldId="256"/>
            <ac:spMk id="23" creationId="{022BDE4A-8A20-4A69-9C5A-581C82036A4D}"/>
          </ac:spMkLst>
        </pc:spChg>
        <pc:graphicFrameChg chg="add mod modGraphic">
          <ac:chgData name="guilherme castro" userId="240defa0664e88e5" providerId="LiveId" clId="{587AFD96-97AF-4C73-B9D0-15256BB51147}" dt="2022-11-03T13:55:01.959" v="1145" actId="1076"/>
          <ac:graphicFrameMkLst>
            <pc:docMk/>
            <pc:sldMk cId="3267428595" sldId="256"/>
            <ac:graphicFrameMk id="12" creationId="{0838EB68-DF28-A519-06FD-921CA6914747}"/>
          </ac:graphicFrameMkLst>
        </pc:graphicFrameChg>
        <pc:picChg chg="add mod ord">
          <ac:chgData name="guilherme castro" userId="240defa0664e88e5" providerId="LiveId" clId="{587AFD96-97AF-4C73-B9D0-15256BB51147}" dt="2022-11-03T13:51:23.290" v="977" actId="1037"/>
          <ac:picMkLst>
            <pc:docMk/>
            <pc:sldMk cId="3267428595" sldId="256"/>
            <ac:picMk id="6" creationId="{5A4664AB-86CC-F213-9F5C-1308CE702C82}"/>
          </ac:picMkLst>
        </pc:picChg>
        <pc:picChg chg="add mod">
          <ac:chgData name="guilherme castro" userId="240defa0664e88e5" providerId="LiveId" clId="{587AFD96-97AF-4C73-B9D0-15256BB51147}" dt="2022-11-03T13:51:23.290" v="977" actId="1037"/>
          <ac:picMkLst>
            <pc:docMk/>
            <pc:sldMk cId="3267428595" sldId="256"/>
            <ac:picMk id="8" creationId="{95774F9E-42B0-7A93-CB70-F2B11DC618F0}"/>
          </ac:picMkLst>
        </pc:picChg>
        <pc:cxnChg chg="add del">
          <ac:chgData name="guilherme castro" userId="240defa0664e88e5" providerId="LiveId" clId="{587AFD96-97AF-4C73-B9D0-15256BB51147}" dt="2022-11-03T13:12:23.305" v="94" actId="26606"/>
          <ac:cxnSpMkLst>
            <pc:docMk/>
            <pc:sldMk cId="3267428595" sldId="256"/>
            <ac:cxnSpMk id="15" creationId="{7E7C77BC-7138-40B1-A15B-20F57A494629}"/>
          </ac:cxnSpMkLst>
        </pc:cxnChg>
        <pc:cxnChg chg="add del">
          <ac:chgData name="guilherme castro" userId="240defa0664e88e5" providerId="LiveId" clId="{587AFD96-97AF-4C73-B9D0-15256BB51147}" dt="2022-11-03T13:12:23.305" v="94" actId="26606"/>
          <ac:cxnSpMkLst>
            <pc:docMk/>
            <pc:sldMk cId="3267428595" sldId="256"/>
            <ac:cxnSpMk id="17" creationId="{DB146403-F3D6-484B-B2ED-97F9565D0370}"/>
          </ac:cxnSpMkLst>
        </pc:cxnChg>
      </pc:sldChg>
      <pc:sldChg chg="addSp delSp modSp add mod ord">
        <pc:chgData name="guilherme castro" userId="240defa0664e88e5" providerId="LiveId" clId="{587AFD96-97AF-4C73-B9D0-15256BB51147}" dt="2022-11-03T17:45:43.012" v="6065" actId="478"/>
        <pc:sldMkLst>
          <pc:docMk/>
          <pc:sldMk cId="611264046" sldId="257"/>
        </pc:sldMkLst>
        <pc:spChg chg="mod">
          <ac:chgData name="guilherme castro" userId="240defa0664e88e5" providerId="LiveId" clId="{587AFD96-97AF-4C73-B9D0-15256BB51147}" dt="2022-11-03T17:04:46.013" v="3955" actId="14100"/>
          <ac:spMkLst>
            <pc:docMk/>
            <pc:sldMk cId="611264046" sldId="257"/>
            <ac:spMk id="4" creationId="{819F2119-7A35-58ED-35F9-B8088B206AEB}"/>
          </ac:spMkLst>
        </pc:spChg>
        <pc:spChg chg="add mod">
          <ac:chgData name="guilherme castro" userId="240defa0664e88e5" providerId="LiveId" clId="{587AFD96-97AF-4C73-B9D0-15256BB51147}" dt="2022-11-03T17:04:30.359" v="3951" actId="20577"/>
          <ac:spMkLst>
            <pc:docMk/>
            <pc:sldMk cId="611264046" sldId="257"/>
            <ac:spMk id="5" creationId="{81ECDCC0-E1E9-8E25-CD25-AF6CB4EF27F2}"/>
          </ac:spMkLst>
        </pc:spChg>
        <pc:spChg chg="add del mod">
          <ac:chgData name="guilherme castro" userId="240defa0664e88e5" providerId="LiveId" clId="{587AFD96-97AF-4C73-B9D0-15256BB51147}" dt="2022-11-03T14:17:40.686" v="2262" actId="478"/>
          <ac:spMkLst>
            <pc:docMk/>
            <pc:sldMk cId="611264046" sldId="257"/>
            <ac:spMk id="7" creationId="{67E75663-AC50-5919-990D-A1C218BE64AA}"/>
          </ac:spMkLst>
        </pc:spChg>
        <pc:spChg chg="add mod">
          <ac:chgData name="guilherme castro" userId="240defa0664e88e5" providerId="LiveId" clId="{587AFD96-97AF-4C73-B9D0-15256BB51147}" dt="2022-11-03T14:21:34.655" v="2455" actId="14100"/>
          <ac:spMkLst>
            <pc:docMk/>
            <pc:sldMk cId="611264046" sldId="257"/>
            <ac:spMk id="9" creationId="{13CAEA74-17B1-B984-0E2F-6EE74AE24472}"/>
          </ac:spMkLst>
        </pc:spChg>
        <pc:spChg chg="add mod">
          <ac:chgData name="guilherme castro" userId="240defa0664e88e5" providerId="LiveId" clId="{587AFD96-97AF-4C73-B9D0-15256BB51147}" dt="2022-11-03T14:24:56.920" v="2713" actId="14100"/>
          <ac:spMkLst>
            <pc:docMk/>
            <pc:sldMk cId="611264046" sldId="257"/>
            <ac:spMk id="14" creationId="{4FC9F34C-36DE-96A3-05DD-C7F0FB04B0A3}"/>
          </ac:spMkLst>
        </pc:spChg>
        <pc:spChg chg="add mod">
          <ac:chgData name="guilherme castro" userId="240defa0664e88e5" providerId="LiveId" clId="{587AFD96-97AF-4C73-B9D0-15256BB51147}" dt="2022-11-03T17:00:42.644" v="3911" actId="6549"/>
          <ac:spMkLst>
            <pc:docMk/>
            <pc:sldMk cId="611264046" sldId="257"/>
            <ac:spMk id="16" creationId="{D8B842D9-287D-AF7E-27CF-88C4E0215D91}"/>
          </ac:spMkLst>
        </pc:spChg>
        <pc:spChg chg="add del mod">
          <ac:chgData name="guilherme castro" userId="240defa0664e88e5" providerId="LiveId" clId="{587AFD96-97AF-4C73-B9D0-15256BB51147}" dt="2022-11-03T17:45:43.012" v="6065" actId="478"/>
          <ac:spMkLst>
            <pc:docMk/>
            <pc:sldMk cId="611264046" sldId="257"/>
            <ac:spMk id="17" creationId="{1E6D1C8A-2FDA-7B93-9FCF-6B187BAEA884}"/>
          </ac:spMkLst>
        </pc:spChg>
        <pc:spChg chg="add del mod">
          <ac:chgData name="guilherme castro" userId="240defa0664e88e5" providerId="LiveId" clId="{587AFD96-97AF-4C73-B9D0-15256BB51147}" dt="2022-11-03T17:01:26.642" v="3919"/>
          <ac:spMkLst>
            <pc:docMk/>
            <pc:sldMk cId="611264046" sldId="257"/>
            <ac:spMk id="18" creationId="{CA2801E2-B3A9-88A7-A1EF-6C47CE04D2FE}"/>
          </ac:spMkLst>
        </pc:spChg>
        <pc:picChg chg="add del mod">
          <ac:chgData name="guilherme castro" userId="240defa0664e88e5" providerId="LiveId" clId="{587AFD96-97AF-4C73-B9D0-15256BB51147}" dt="2022-11-03T14:13:27.698" v="2118" actId="478"/>
          <ac:picMkLst>
            <pc:docMk/>
            <pc:sldMk cId="611264046" sldId="257"/>
            <ac:picMk id="3" creationId="{7C2F1943-79EE-2BFE-038F-704CEADA13FF}"/>
          </ac:picMkLst>
        </pc:picChg>
        <pc:picChg chg="del mod">
          <ac:chgData name="guilherme castro" userId="240defa0664e88e5" providerId="LiveId" clId="{587AFD96-97AF-4C73-B9D0-15256BB51147}" dt="2022-11-03T13:12:49.044" v="105" actId="478"/>
          <ac:picMkLst>
            <pc:docMk/>
            <pc:sldMk cId="611264046" sldId="257"/>
            <ac:picMk id="6" creationId="{5A4664AB-86CC-F213-9F5C-1308CE702C82}"/>
          </ac:picMkLst>
        </pc:picChg>
        <pc:picChg chg="del mod">
          <ac:chgData name="guilherme castro" userId="240defa0664e88e5" providerId="LiveId" clId="{587AFD96-97AF-4C73-B9D0-15256BB51147}" dt="2022-11-03T13:12:49.044" v="105" actId="478"/>
          <ac:picMkLst>
            <pc:docMk/>
            <pc:sldMk cId="611264046" sldId="257"/>
            <ac:picMk id="8" creationId="{95774F9E-42B0-7A93-CB70-F2B11DC618F0}"/>
          </ac:picMkLst>
        </pc:picChg>
        <pc:picChg chg="add del mod">
          <ac:chgData name="guilherme castro" userId="240defa0664e88e5" providerId="LiveId" clId="{587AFD96-97AF-4C73-B9D0-15256BB51147}" dt="2022-11-03T14:14:43.326" v="2152" actId="21"/>
          <ac:picMkLst>
            <pc:docMk/>
            <pc:sldMk cId="611264046" sldId="257"/>
            <ac:picMk id="11" creationId="{6E07F741-25CE-01D7-26F9-99770E602D7E}"/>
          </ac:picMkLst>
        </pc:picChg>
        <pc:picChg chg="add mod">
          <ac:chgData name="guilherme castro" userId="240defa0664e88e5" providerId="LiveId" clId="{587AFD96-97AF-4C73-B9D0-15256BB51147}" dt="2022-11-03T17:01:26.264" v="3918" actId="1076"/>
          <ac:picMkLst>
            <pc:docMk/>
            <pc:sldMk cId="611264046" sldId="257"/>
            <ac:picMk id="12" creationId="{FA3D0382-0CF8-27F3-68B8-E5B09BD4C2CF}"/>
          </ac:picMkLst>
        </pc:picChg>
      </pc:sldChg>
      <pc:sldChg chg="addSp delSp modSp add mod ord">
        <pc:chgData name="guilherme castro" userId="240defa0664e88e5" providerId="LiveId" clId="{587AFD96-97AF-4C73-B9D0-15256BB51147}" dt="2022-11-03T17:08:30.094" v="3992" actId="20577"/>
        <pc:sldMkLst>
          <pc:docMk/>
          <pc:sldMk cId="1080424570" sldId="258"/>
        </pc:sldMkLst>
        <pc:spChg chg="add">
          <ac:chgData name="guilherme castro" userId="240defa0664e88e5" providerId="LiveId" clId="{587AFD96-97AF-4C73-B9D0-15256BB51147}" dt="2022-11-03T14:11:37.950" v="2117"/>
          <ac:spMkLst>
            <pc:docMk/>
            <pc:sldMk cId="1080424570" sldId="258"/>
            <ac:spMk id="2" creationId="{386A27FF-50FE-A35C-43E6-8816CDEE2B53}"/>
          </ac:spMkLst>
        </pc:spChg>
        <pc:spChg chg="mod">
          <ac:chgData name="guilherme castro" userId="240defa0664e88e5" providerId="LiveId" clId="{587AFD96-97AF-4C73-B9D0-15256BB51147}" dt="2022-11-03T17:08:30.094" v="3992" actId="20577"/>
          <ac:spMkLst>
            <pc:docMk/>
            <pc:sldMk cId="1080424570" sldId="258"/>
            <ac:spMk id="4" creationId="{819F2119-7A35-58ED-35F9-B8088B206AEB}"/>
          </ac:spMkLst>
        </pc:spChg>
        <pc:picChg chg="del">
          <ac:chgData name="guilherme castro" userId="240defa0664e88e5" providerId="LiveId" clId="{587AFD96-97AF-4C73-B9D0-15256BB51147}" dt="2022-11-03T14:11:36.712" v="2116" actId="478"/>
          <ac:picMkLst>
            <pc:docMk/>
            <pc:sldMk cId="1080424570" sldId="258"/>
            <ac:picMk id="3" creationId="{7C2F1943-79EE-2BFE-038F-704CEADA13FF}"/>
          </ac:picMkLst>
        </pc:picChg>
        <pc:picChg chg="add del mod">
          <ac:chgData name="guilherme castro" userId="240defa0664e88e5" providerId="LiveId" clId="{587AFD96-97AF-4C73-B9D0-15256BB51147}" dt="2022-11-03T14:14:52.318" v="2155" actId="21"/>
          <ac:picMkLst>
            <pc:docMk/>
            <pc:sldMk cId="1080424570" sldId="258"/>
            <ac:picMk id="6" creationId="{4D3F7905-1511-43A5-B874-A90DC817475A}"/>
          </ac:picMkLst>
        </pc:picChg>
        <pc:picChg chg="add mod">
          <ac:chgData name="guilherme castro" userId="240defa0664e88e5" providerId="LiveId" clId="{587AFD96-97AF-4C73-B9D0-15256BB51147}" dt="2022-11-03T14:15:11.062" v="2161" actId="14100"/>
          <ac:picMkLst>
            <pc:docMk/>
            <pc:sldMk cId="1080424570" sldId="258"/>
            <ac:picMk id="10" creationId="{4E59CDBA-E813-15FD-3B6E-C7228C671D0C}"/>
          </ac:picMkLst>
        </pc:picChg>
      </pc:sldChg>
      <pc:sldChg chg="addSp delSp modSp add mod">
        <pc:chgData name="guilherme castro" userId="240defa0664e88e5" providerId="LiveId" clId="{587AFD96-97AF-4C73-B9D0-15256BB51147}" dt="2022-11-03T17:08:19.819" v="3981"/>
        <pc:sldMkLst>
          <pc:docMk/>
          <pc:sldMk cId="970822337" sldId="259"/>
        </pc:sldMkLst>
        <pc:spChg chg="del">
          <ac:chgData name="guilherme castro" userId="240defa0664e88e5" providerId="LiveId" clId="{587AFD96-97AF-4C73-B9D0-15256BB51147}" dt="2022-11-03T17:08:18.485" v="3980" actId="478"/>
          <ac:spMkLst>
            <pc:docMk/>
            <pc:sldMk cId="970822337" sldId="259"/>
            <ac:spMk id="4" creationId="{819F2119-7A35-58ED-35F9-B8088B206AEB}"/>
          </ac:spMkLst>
        </pc:spChg>
        <pc:spChg chg="add del mod">
          <ac:chgData name="guilherme castro" userId="240defa0664e88e5" providerId="LiveId" clId="{587AFD96-97AF-4C73-B9D0-15256BB51147}" dt="2022-11-03T15:34:05.112" v="2909" actId="14100"/>
          <ac:spMkLst>
            <pc:docMk/>
            <pc:sldMk cId="970822337" sldId="259"/>
            <ac:spMk id="5" creationId="{81ECDCC0-E1E9-8E25-CD25-AF6CB4EF27F2}"/>
          </ac:spMkLst>
        </pc:spChg>
        <pc:spChg chg="add mod">
          <ac:chgData name="guilherme castro" userId="240defa0664e88e5" providerId="LiveId" clId="{587AFD96-97AF-4C73-B9D0-15256BB51147}" dt="2022-11-03T15:39:32.349" v="3077" actId="6549"/>
          <ac:spMkLst>
            <pc:docMk/>
            <pc:sldMk cId="970822337" sldId="259"/>
            <ac:spMk id="6" creationId="{30AFC5E0-32CA-5672-02CE-7F3BA299DB3A}"/>
          </ac:spMkLst>
        </pc:spChg>
        <pc:spChg chg="add mod">
          <ac:chgData name="guilherme castro" userId="240defa0664e88e5" providerId="LiveId" clId="{587AFD96-97AF-4C73-B9D0-15256BB51147}" dt="2022-11-03T15:38:54.782" v="3073" actId="1038"/>
          <ac:spMkLst>
            <pc:docMk/>
            <pc:sldMk cId="970822337" sldId="259"/>
            <ac:spMk id="7" creationId="{3543C58D-B6B1-B4BE-3EB8-9791FC533609}"/>
          </ac:spMkLst>
        </pc:spChg>
        <pc:spChg chg="add mod">
          <ac:chgData name="guilherme castro" userId="240defa0664e88e5" providerId="LiveId" clId="{587AFD96-97AF-4C73-B9D0-15256BB51147}" dt="2022-11-03T15:39:25.649" v="3075" actId="14100"/>
          <ac:spMkLst>
            <pc:docMk/>
            <pc:sldMk cId="970822337" sldId="259"/>
            <ac:spMk id="8" creationId="{6B35093D-502C-278C-2BF0-5BBE6513F11C}"/>
          </ac:spMkLst>
        </pc:spChg>
        <pc:spChg chg="add del">
          <ac:chgData name="guilherme castro" userId="240defa0664e88e5" providerId="LiveId" clId="{587AFD96-97AF-4C73-B9D0-15256BB51147}" dt="2022-11-03T15:32:45.442" v="2747" actId="478"/>
          <ac:spMkLst>
            <pc:docMk/>
            <pc:sldMk cId="970822337" sldId="259"/>
            <ac:spMk id="9" creationId="{13CAEA74-17B1-B984-0E2F-6EE74AE24472}"/>
          </ac:spMkLst>
        </pc:spChg>
        <pc:spChg chg="add mod">
          <ac:chgData name="guilherme castro" userId="240defa0664e88e5" providerId="LiveId" clId="{587AFD96-97AF-4C73-B9D0-15256BB51147}" dt="2022-11-03T15:38:54.782" v="3073" actId="1038"/>
          <ac:spMkLst>
            <pc:docMk/>
            <pc:sldMk cId="970822337" sldId="259"/>
            <ac:spMk id="10" creationId="{D917DBD2-19F2-EDD4-E72A-64A7F1CD5A97}"/>
          </ac:spMkLst>
        </pc:spChg>
        <pc:spChg chg="add mod">
          <ac:chgData name="guilherme castro" userId="240defa0664e88e5" providerId="LiveId" clId="{587AFD96-97AF-4C73-B9D0-15256BB51147}" dt="2022-11-03T15:38:54.782" v="3073" actId="1038"/>
          <ac:spMkLst>
            <pc:docMk/>
            <pc:sldMk cId="970822337" sldId="259"/>
            <ac:spMk id="11" creationId="{5889435A-3D31-3508-B982-24BD7929F2EF}"/>
          </ac:spMkLst>
        </pc:spChg>
        <pc:spChg chg="add mod">
          <ac:chgData name="guilherme castro" userId="240defa0664e88e5" providerId="LiveId" clId="{587AFD96-97AF-4C73-B9D0-15256BB51147}" dt="2022-11-03T15:38:54.782" v="3073" actId="1038"/>
          <ac:spMkLst>
            <pc:docMk/>
            <pc:sldMk cId="970822337" sldId="259"/>
            <ac:spMk id="13" creationId="{4AEB2DDA-51A9-15CF-F32C-6B2DA73C135B}"/>
          </ac:spMkLst>
        </pc:spChg>
        <pc:spChg chg="add del">
          <ac:chgData name="guilherme castro" userId="240defa0664e88e5" providerId="LiveId" clId="{587AFD96-97AF-4C73-B9D0-15256BB51147}" dt="2022-11-03T15:32:45.442" v="2747" actId="478"/>
          <ac:spMkLst>
            <pc:docMk/>
            <pc:sldMk cId="970822337" sldId="259"/>
            <ac:spMk id="14" creationId="{4FC9F34C-36DE-96A3-05DD-C7F0FB04B0A3}"/>
          </ac:spMkLst>
        </pc:spChg>
        <pc:spChg chg="add mod">
          <ac:chgData name="guilherme castro" userId="240defa0664e88e5" providerId="LiveId" clId="{587AFD96-97AF-4C73-B9D0-15256BB51147}" dt="2022-11-03T15:38:54.782" v="3073" actId="1038"/>
          <ac:spMkLst>
            <pc:docMk/>
            <pc:sldMk cId="970822337" sldId="259"/>
            <ac:spMk id="15" creationId="{A287B505-F1BE-8D17-44B7-B0DC2BBAD7C4}"/>
          </ac:spMkLst>
        </pc:spChg>
        <pc:spChg chg="add del">
          <ac:chgData name="guilherme castro" userId="240defa0664e88e5" providerId="LiveId" clId="{587AFD96-97AF-4C73-B9D0-15256BB51147}" dt="2022-11-03T15:32:45.442" v="2747" actId="478"/>
          <ac:spMkLst>
            <pc:docMk/>
            <pc:sldMk cId="970822337" sldId="259"/>
            <ac:spMk id="16" creationId="{D8B842D9-287D-AF7E-27CF-88C4E0215D91}"/>
          </ac:spMkLst>
        </pc:spChg>
        <pc:spChg chg="add mod">
          <ac:chgData name="guilherme castro" userId="240defa0664e88e5" providerId="LiveId" clId="{587AFD96-97AF-4C73-B9D0-15256BB51147}" dt="2022-11-03T17:08:19.819" v="3981"/>
          <ac:spMkLst>
            <pc:docMk/>
            <pc:sldMk cId="970822337" sldId="259"/>
            <ac:spMk id="17" creationId="{2A3F88C5-F207-FC4B-B1F3-D94484349325}"/>
          </ac:spMkLst>
        </pc:spChg>
        <pc:picChg chg="add mod modCrop">
          <ac:chgData name="guilherme castro" userId="240defa0664e88e5" providerId="LiveId" clId="{587AFD96-97AF-4C73-B9D0-15256BB51147}" dt="2022-11-03T15:43:16.601" v="3080" actId="1076"/>
          <ac:picMkLst>
            <pc:docMk/>
            <pc:sldMk cId="970822337" sldId="259"/>
            <ac:picMk id="3" creationId="{1A1BDF68-861B-7BA0-C19D-2789D76E1CFD}"/>
          </ac:picMkLst>
        </pc:picChg>
        <pc:picChg chg="add del">
          <ac:chgData name="guilherme castro" userId="240defa0664e88e5" providerId="LiveId" clId="{587AFD96-97AF-4C73-B9D0-15256BB51147}" dt="2022-11-03T15:32:29.551" v="2740" actId="478"/>
          <ac:picMkLst>
            <pc:docMk/>
            <pc:sldMk cId="970822337" sldId="259"/>
            <ac:picMk id="12" creationId="{FA3D0382-0CF8-27F3-68B8-E5B09BD4C2CF}"/>
          </ac:picMkLst>
        </pc:picChg>
      </pc:sldChg>
      <pc:sldChg chg="addSp delSp modSp new del mod">
        <pc:chgData name="guilherme castro" userId="240defa0664e88e5" providerId="LiveId" clId="{587AFD96-97AF-4C73-B9D0-15256BB51147}" dt="2022-11-03T18:04:00.461" v="6723" actId="47"/>
        <pc:sldMkLst>
          <pc:docMk/>
          <pc:sldMk cId="234393596" sldId="260"/>
        </pc:sldMkLst>
        <pc:spChg chg="del">
          <ac:chgData name="guilherme castro" userId="240defa0664e88e5" providerId="LiveId" clId="{587AFD96-97AF-4C73-B9D0-15256BB51147}" dt="2022-11-03T15:45:09.113" v="3088" actId="478"/>
          <ac:spMkLst>
            <pc:docMk/>
            <pc:sldMk cId="234393596" sldId="260"/>
            <ac:spMk id="2" creationId="{4B29D8E5-49F7-BA6A-CCF6-74A7D0D0E35C}"/>
          </ac:spMkLst>
        </pc:spChg>
        <pc:spChg chg="del">
          <ac:chgData name="guilherme castro" userId="240defa0664e88e5" providerId="LiveId" clId="{587AFD96-97AF-4C73-B9D0-15256BB51147}" dt="2022-11-03T15:45:00.700" v="3082" actId="478"/>
          <ac:spMkLst>
            <pc:docMk/>
            <pc:sldMk cId="234393596" sldId="260"/>
            <ac:spMk id="3" creationId="{845A0D05-0505-60D0-BA12-BFA5CFF5A133}"/>
          </ac:spMkLst>
        </pc:spChg>
        <pc:spChg chg="add mod">
          <ac:chgData name="guilherme castro" userId="240defa0664e88e5" providerId="LiveId" clId="{587AFD96-97AF-4C73-B9D0-15256BB51147}" dt="2022-11-03T17:05:13.925" v="3975" actId="20577"/>
          <ac:spMkLst>
            <pc:docMk/>
            <pc:sldMk cId="234393596" sldId="260"/>
            <ac:spMk id="6" creationId="{1141B26B-7E0D-4EDC-D242-BEDED7C8F9B5}"/>
          </ac:spMkLst>
        </pc:spChg>
        <pc:spChg chg="add mod">
          <ac:chgData name="guilherme castro" userId="240defa0664e88e5" providerId="LiveId" clId="{587AFD96-97AF-4C73-B9D0-15256BB51147}" dt="2022-11-03T17:05:30.994" v="3978" actId="6549"/>
          <ac:spMkLst>
            <pc:docMk/>
            <pc:sldMk cId="234393596" sldId="260"/>
            <ac:spMk id="7" creationId="{45122036-7B53-3E90-E88E-A0174F4FBA1B}"/>
          </ac:spMkLst>
        </pc:spChg>
        <pc:spChg chg="add mod">
          <ac:chgData name="guilherme castro" userId="240defa0664e88e5" providerId="LiveId" clId="{587AFD96-97AF-4C73-B9D0-15256BB51147}" dt="2022-11-03T16:43:37.049" v="3584" actId="1076"/>
          <ac:spMkLst>
            <pc:docMk/>
            <pc:sldMk cId="234393596" sldId="260"/>
            <ac:spMk id="8" creationId="{22377144-1A63-57CE-E5C8-F95EADEC12C0}"/>
          </ac:spMkLst>
        </pc:spChg>
        <pc:spChg chg="add mod">
          <ac:chgData name="guilherme castro" userId="240defa0664e88e5" providerId="LiveId" clId="{587AFD96-97AF-4C73-B9D0-15256BB51147}" dt="2022-11-03T16:56:30.125" v="3653" actId="20577"/>
          <ac:spMkLst>
            <pc:docMk/>
            <pc:sldMk cId="234393596" sldId="260"/>
            <ac:spMk id="11" creationId="{F85A205D-850A-0CC8-C32E-8BE1AA3DB248}"/>
          </ac:spMkLst>
        </pc:spChg>
        <pc:spChg chg="add mod">
          <ac:chgData name="guilherme castro" userId="240defa0664e88e5" providerId="LiveId" clId="{587AFD96-97AF-4C73-B9D0-15256BB51147}" dt="2022-11-03T17:00:21.031" v="3908" actId="1036"/>
          <ac:spMkLst>
            <pc:docMk/>
            <pc:sldMk cId="234393596" sldId="260"/>
            <ac:spMk id="12" creationId="{05E97D29-DB9F-257F-1EB2-6CB04723CAC2}"/>
          </ac:spMkLst>
        </pc:spChg>
        <pc:picChg chg="add mod modCrop">
          <ac:chgData name="guilherme castro" userId="240defa0664e88e5" providerId="LiveId" clId="{587AFD96-97AF-4C73-B9D0-15256BB51147}" dt="2022-11-03T16:43:39.817" v="3586" actId="1035"/>
          <ac:picMkLst>
            <pc:docMk/>
            <pc:sldMk cId="234393596" sldId="260"/>
            <ac:picMk id="5" creationId="{32E48B24-A314-F187-470B-D20A38FA9237}"/>
          </ac:picMkLst>
        </pc:picChg>
        <pc:picChg chg="add mod">
          <ac:chgData name="guilherme castro" userId="240defa0664e88e5" providerId="LiveId" clId="{587AFD96-97AF-4C73-B9D0-15256BB51147}" dt="2022-11-03T16:43:44.274" v="3587" actId="1076"/>
          <ac:picMkLst>
            <pc:docMk/>
            <pc:sldMk cId="234393596" sldId="260"/>
            <ac:picMk id="10" creationId="{CD79E0E7-4F55-3233-6FD9-E3EBCECDCBB8}"/>
          </ac:picMkLst>
        </pc:picChg>
      </pc:sldChg>
      <pc:sldChg chg="addSp delSp modSp add del mod">
        <pc:chgData name="guilherme castro" userId="240defa0664e88e5" providerId="LiveId" clId="{587AFD96-97AF-4C73-B9D0-15256BB51147}" dt="2022-11-03T17:20:46.964" v="4770" actId="47"/>
        <pc:sldMkLst>
          <pc:docMk/>
          <pc:sldMk cId="2294841285" sldId="261"/>
        </pc:sldMkLst>
        <pc:spChg chg="add mod">
          <ac:chgData name="guilherme castro" userId="240defa0664e88e5" providerId="LiveId" clId="{587AFD96-97AF-4C73-B9D0-15256BB51147}" dt="2022-11-03T16:59:44.528" v="3877" actId="1037"/>
          <ac:spMkLst>
            <pc:docMk/>
            <pc:sldMk cId="2294841285" sldId="261"/>
            <ac:spMk id="4" creationId="{6F51882C-DECC-A8BD-09A8-063F3B5690E2}"/>
          </ac:spMkLst>
        </pc:spChg>
        <pc:spChg chg="del">
          <ac:chgData name="guilherme castro" userId="240defa0664e88e5" providerId="LiveId" clId="{587AFD96-97AF-4C73-B9D0-15256BB51147}" dt="2022-11-03T17:05:20.948" v="3976" actId="478"/>
          <ac:spMkLst>
            <pc:docMk/>
            <pc:sldMk cId="2294841285" sldId="261"/>
            <ac:spMk id="6" creationId="{1141B26B-7E0D-4EDC-D242-BEDED7C8F9B5}"/>
          </ac:spMkLst>
        </pc:spChg>
        <pc:spChg chg="mod">
          <ac:chgData name="guilherme castro" userId="240defa0664e88e5" providerId="LiveId" clId="{587AFD96-97AF-4C73-B9D0-15256BB51147}" dt="2022-11-03T17:05:37.031" v="3979" actId="6549"/>
          <ac:spMkLst>
            <pc:docMk/>
            <pc:sldMk cId="2294841285" sldId="261"/>
            <ac:spMk id="7" creationId="{45122036-7B53-3E90-E88E-A0174F4FBA1B}"/>
          </ac:spMkLst>
        </pc:spChg>
        <pc:spChg chg="del">
          <ac:chgData name="guilherme castro" userId="240defa0664e88e5" providerId="LiveId" clId="{587AFD96-97AF-4C73-B9D0-15256BB51147}" dt="2022-11-03T16:56:48.163" v="3655" actId="478"/>
          <ac:spMkLst>
            <pc:docMk/>
            <pc:sldMk cId="2294841285" sldId="261"/>
            <ac:spMk id="8" creationId="{22377144-1A63-57CE-E5C8-F95EADEC12C0}"/>
          </ac:spMkLst>
        </pc:spChg>
        <pc:spChg chg="add mod">
          <ac:chgData name="guilherme castro" userId="240defa0664e88e5" providerId="LiveId" clId="{587AFD96-97AF-4C73-B9D0-15256BB51147}" dt="2022-11-03T16:59:44.528" v="3877" actId="1037"/>
          <ac:spMkLst>
            <pc:docMk/>
            <pc:sldMk cId="2294841285" sldId="261"/>
            <ac:spMk id="9" creationId="{ECE18701-A45D-FA7A-53DF-BA4B60584FAD}"/>
          </ac:spMkLst>
        </pc:spChg>
        <pc:spChg chg="add mod">
          <ac:chgData name="guilherme castro" userId="240defa0664e88e5" providerId="LiveId" clId="{587AFD96-97AF-4C73-B9D0-15256BB51147}" dt="2022-11-03T17:05:21.747" v="3977"/>
          <ac:spMkLst>
            <pc:docMk/>
            <pc:sldMk cId="2294841285" sldId="261"/>
            <ac:spMk id="12" creationId="{AF0C7137-C2CA-A185-576A-83C7CBDE23E1}"/>
          </ac:spMkLst>
        </pc:spChg>
        <pc:picChg chg="add mod modCrop">
          <ac:chgData name="guilherme castro" userId="240defa0664e88e5" providerId="LiveId" clId="{587AFD96-97AF-4C73-B9D0-15256BB51147}" dt="2022-11-03T16:59:03.755" v="3824" actId="732"/>
          <ac:picMkLst>
            <pc:docMk/>
            <pc:sldMk cId="2294841285" sldId="261"/>
            <ac:picMk id="3" creationId="{7C1522A6-7A17-E02E-347D-1882B407E8D8}"/>
          </ac:picMkLst>
        </pc:picChg>
        <pc:picChg chg="del">
          <ac:chgData name="guilherme castro" userId="240defa0664e88e5" providerId="LiveId" clId="{587AFD96-97AF-4C73-B9D0-15256BB51147}" dt="2022-11-03T16:56:48.163" v="3655" actId="478"/>
          <ac:picMkLst>
            <pc:docMk/>
            <pc:sldMk cId="2294841285" sldId="261"/>
            <ac:picMk id="5" creationId="{32E48B24-A314-F187-470B-D20A38FA9237}"/>
          </ac:picMkLst>
        </pc:picChg>
        <pc:picChg chg="del">
          <ac:chgData name="guilherme castro" userId="240defa0664e88e5" providerId="LiveId" clId="{587AFD96-97AF-4C73-B9D0-15256BB51147}" dt="2022-11-03T16:56:49.043" v="3656" actId="478"/>
          <ac:picMkLst>
            <pc:docMk/>
            <pc:sldMk cId="2294841285" sldId="261"/>
            <ac:picMk id="10" creationId="{CD79E0E7-4F55-3233-6FD9-E3EBCECDCBB8}"/>
          </ac:picMkLst>
        </pc:picChg>
      </pc:sldChg>
      <pc:sldChg chg="addSp delSp modSp add mod ord">
        <pc:chgData name="guilherme castro" userId="240defa0664e88e5" providerId="LiveId" clId="{587AFD96-97AF-4C73-B9D0-15256BB51147}" dt="2022-11-03T17:59:44.766" v="6569"/>
        <pc:sldMkLst>
          <pc:docMk/>
          <pc:sldMk cId="2889541192" sldId="262"/>
        </pc:sldMkLst>
        <pc:spChg chg="del mod">
          <ac:chgData name="guilherme castro" userId="240defa0664e88e5" providerId="LiveId" clId="{587AFD96-97AF-4C73-B9D0-15256BB51147}" dt="2022-11-03T17:46:50.228" v="6066" actId="478"/>
          <ac:spMkLst>
            <pc:docMk/>
            <pc:sldMk cId="2889541192" sldId="262"/>
            <ac:spMk id="4" creationId="{6F51882C-DECC-A8BD-09A8-063F3B5690E2}"/>
          </ac:spMkLst>
        </pc:spChg>
        <pc:spChg chg="del mod">
          <ac:chgData name="guilherme castro" userId="240defa0664e88e5" providerId="LiveId" clId="{587AFD96-97AF-4C73-B9D0-15256BB51147}" dt="2022-11-03T17:46:59.372" v="6070" actId="478"/>
          <ac:spMkLst>
            <pc:docMk/>
            <pc:sldMk cId="2889541192" sldId="262"/>
            <ac:spMk id="7" creationId="{45122036-7B53-3E90-E88E-A0174F4FBA1B}"/>
          </ac:spMkLst>
        </pc:spChg>
        <pc:spChg chg="del mod">
          <ac:chgData name="guilherme castro" userId="240defa0664e88e5" providerId="LiveId" clId="{587AFD96-97AF-4C73-B9D0-15256BB51147}" dt="2022-11-03T17:46:50.228" v="6066" actId="478"/>
          <ac:spMkLst>
            <pc:docMk/>
            <pc:sldMk cId="2889541192" sldId="262"/>
            <ac:spMk id="9" creationId="{ECE18701-A45D-FA7A-53DF-BA4B60584FAD}"/>
          </ac:spMkLst>
        </pc:spChg>
        <pc:spChg chg="del mod">
          <ac:chgData name="guilherme castro" userId="240defa0664e88e5" providerId="LiveId" clId="{587AFD96-97AF-4C73-B9D0-15256BB51147}" dt="2022-11-03T17:44:41.455" v="6031" actId="478"/>
          <ac:spMkLst>
            <pc:docMk/>
            <pc:sldMk cId="2889541192" sldId="262"/>
            <ac:spMk id="11" creationId="{F85A205D-850A-0CC8-C32E-8BE1AA3DB248}"/>
          </ac:spMkLst>
        </pc:spChg>
        <pc:spChg chg="add mod">
          <ac:chgData name="guilherme castro" userId="240defa0664e88e5" providerId="LiveId" clId="{587AFD96-97AF-4C73-B9D0-15256BB51147}" dt="2022-11-03T17:47:25.541" v="6094" actId="1076"/>
          <ac:spMkLst>
            <pc:docMk/>
            <pc:sldMk cId="2889541192" sldId="262"/>
            <ac:spMk id="15" creationId="{E2F6CAAA-E4A9-E27E-CC71-2D6EA4B10200}"/>
          </ac:spMkLst>
        </pc:spChg>
        <pc:spChg chg="add mod">
          <ac:chgData name="guilherme castro" userId="240defa0664e88e5" providerId="LiveId" clId="{587AFD96-97AF-4C73-B9D0-15256BB51147}" dt="2022-11-03T17:49:48.670" v="6114" actId="1037"/>
          <ac:spMkLst>
            <pc:docMk/>
            <pc:sldMk cId="2889541192" sldId="262"/>
            <ac:spMk id="16" creationId="{0A1512F2-5396-02D7-FB23-E9864E968AD0}"/>
          </ac:spMkLst>
        </pc:spChg>
        <pc:graphicFrameChg chg="add del mod modGraphic">
          <ac:chgData name="guilherme castro" userId="240defa0664e88e5" providerId="LiveId" clId="{587AFD96-97AF-4C73-B9D0-15256BB51147}" dt="2022-11-03T17:44:41.455" v="6031" actId="478"/>
          <ac:graphicFrameMkLst>
            <pc:docMk/>
            <pc:sldMk cId="2889541192" sldId="262"/>
            <ac:graphicFrameMk id="6" creationId="{804C3474-EFB5-E593-7695-9CB5BCBED2FD}"/>
          </ac:graphicFrameMkLst>
        </pc:graphicFrameChg>
        <pc:graphicFrameChg chg="add mod">
          <ac:chgData name="guilherme castro" userId="240defa0664e88e5" providerId="LiveId" clId="{587AFD96-97AF-4C73-B9D0-15256BB51147}" dt="2022-11-03T17:47:25.541" v="6094" actId="1076"/>
          <ac:graphicFrameMkLst>
            <pc:docMk/>
            <pc:sldMk cId="2889541192" sldId="262"/>
            <ac:graphicFrameMk id="14" creationId="{A80B9613-78B3-F992-FB60-7558D4D603FB}"/>
          </ac:graphicFrameMkLst>
        </pc:graphicFrameChg>
        <pc:picChg chg="del mod modCrop">
          <ac:chgData name="guilherme castro" userId="240defa0664e88e5" providerId="LiveId" clId="{587AFD96-97AF-4C73-B9D0-15256BB51147}" dt="2022-11-03T17:46:50.228" v="6066" actId="478"/>
          <ac:picMkLst>
            <pc:docMk/>
            <pc:sldMk cId="2889541192" sldId="262"/>
            <ac:picMk id="3" creationId="{7C1522A6-7A17-E02E-347D-1882B407E8D8}"/>
          </ac:picMkLst>
        </pc:picChg>
        <pc:picChg chg="add del mod">
          <ac:chgData name="guilherme castro" userId="240defa0664e88e5" providerId="LiveId" clId="{587AFD96-97AF-4C73-B9D0-15256BB51147}" dt="2022-11-03T17:44:41.455" v="6031" actId="478"/>
          <ac:picMkLst>
            <pc:docMk/>
            <pc:sldMk cId="2889541192" sldId="262"/>
            <ac:picMk id="5" creationId="{1A0B5BF8-E74F-A940-EF39-C7B2EB928FEE}"/>
          </ac:picMkLst>
        </pc:picChg>
        <pc:picChg chg="add mod">
          <ac:chgData name="guilherme castro" userId="240defa0664e88e5" providerId="LiveId" clId="{587AFD96-97AF-4C73-B9D0-15256BB51147}" dt="2022-11-03T17:47:05.466" v="6090" actId="1035"/>
          <ac:picMkLst>
            <pc:docMk/>
            <pc:sldMk cId="2889541192" sldId="262"/>
            <ac:picMk id="10" creationId="{DC19EB17-42B4-5F50-E7E0-AB97E362CB7C}"/>
          </ac:picMkLst>
        </pc:picChg>
        <pc:picChg chg="add mod">
          <ac:chgData name="guilherme castro" userId="240defa0664e88e5" providerId="LiveId" clId="{587AFD96-97AF-4C73-B9D0-15256BB51147}" dt="2022-11-03T17:47:25.541" v="6094" actId="1076"/>
          <ac:picMkLst>
            <pc:docMk/>
            <pc:sldMk cId="2889541192" sldId="262"/>
            <ac:picMk id="13" creationId="{BC83F77C-84E1-1CDB-6B07-60D90E09D9A9}"/>
          </ac:picMkLst>
        </pc:picChg>
      </pc:sldChg>
      <pc:sldChg chg="add">
        <pc:chgData name="guilherme castro" userId="240defa0664e88e5" providerId="LiveId" clId="{587AFD96-97AF-4C73-B9D0-15256BB51147}" dt="2022-11-03T18:03:53.024" v="6722"/>
        <pc:sldMkLst>
          <pc:docMk/>
          <pc:sldMk cId="285600707" sldId="263"/>
        </pc:sldMkLst>
      </pc:sldChg>
      <pc:sldChg chg="addSp delSp modSp add del mod">
        <pc:chgData name="guilherme castro" userId="240defa0664e88e5" providerId="LiveId" clId="{587AFD96-97AF-4C73-B9D0-15256BB51147}" dt="2022-11-03T18:03:30.996" v="6721" actId="2696"/>
        <pc:sldMkLst>
          <pc:docMk/>
          <pc:sldMk cId="2581238698" sldId="263"/>
        </pc:sldMkLst>
        <pc:spChg chg="mod">
          <ac:chgData name="guilherme castro" userId="240defa0664e88e5" providerId="LiveId" clId="{587AFD96-97AF-4C73-B9D0-15256BB51147}" dt="2022-11-03T17:22:38.899" v="4779" actId="1076"/>
          <ac:spMkLst>
            <pc:docMk/>
            <pc:sldMk cId="2581238698" sldId="263"/>
            <ac:spMk id="4" creationId="{6F51882C-DECC-A8BD-09A8-063F3B5690E2}"/>
          </ac:spMkLst>
        </pc:spChg>
        <pc:spChg chg="mod">
          <ac:chgData name="guilherme castro" userId="240defa0664e88e5" providerId="LiveId" clId="{587AFD96-97AF-4C73-B9D0-15256BB51147}" dt="2022-11-03T17:28:59.554" v="5323" actId="12"/>
          <ac:spMkLst>
            <pc:docMk/>
            <pc:sldMk cId="2581238698" sldId="263"/>
            <ac:spMk id="7" creationId="{45122036-7B53-3E90-E88E-A0174F4FBA1B}"/>
          </ac:spMkLst>
        </pc:spChg>
        <pc:spChg chg="mod">
          <ac:chgData name="guilherme castro" userId="240defa0664e88e5" providerId="LiveId" clId="{587AFD96-97AF-4C73-B9D0-15256BB51147}" dt="2022-11-03T17:22:49.907" v="4782" actId="14100"/>
          <ac:spMkLst>
            <pc:docMk/>
            <pc:sldMk cId="2581238698" sldId="263"/>
            <ac:spMk id="9" creationId="{ECE18701-A45D-FA7A-53DF-BA4B60584FAD}"/>
          </ac:spMkLst>
        </pc:spChg>
        <pc:spChg chg="del">
          <ac:chgData name="guilherme castro" userId="240defa0664e88e5" providerId="LiveId" clId="{587AFD96-97AF-4C73-B9D0-15256BB51147}" dt="2022-11-03T17:22:41.917" v="4780" actId="478"/>
          <ac:spMkLst>
            <pc:docMk/>
            <pc:sldMk cId="2581238698" sldId="263"/>
            <ac:spMk id="11" creationId="{F85A205D-850A-0CC8-C32E-8BE1AA3DB248}"/>
          </ac:spMkLst>
        </pc:spChg>
        <pc:graphicFrameChg chg="del">
          <ac:chgData name="guilherme castro" userId="240defa0664e88e5" providerId="LiveId" clId="{587AFD96-97AF-4C73-B9D0-15256BB51147}" dt="2022-11-03T17:21:54.115" v="4772" actId="478"/>
          <ac:graphicFrameMkLst>
            <pc:docMk/>
            <pc:sldMk cId="2581238698" sldId="263"/>
            <ac:graphicFrameMk id="6" creationId="{804C3474-EFB5-E593-7695-9CB5BCBED2FD}"/>
          </ac:graphicFrameMkLst>
        </pc:graphicFrameChg>
        <pc:picChg chg="del">
          <ac:chgData name="guilherme castro" userId="240defa0664e88e5" providerId="LiveId" clId="{587AFD96-97AF-4C73-B9D0-15256BB51147}" dt="2022-11-03T17:21:54.115" v="4772" actId="478"/>
          <ac:picMkLst>
            <pc:docMk/>
            <pc:sldMk cId="2581238698" sldId="263"/>
            <ac:picMk id="3" creationId="{7C1522A6-7A17-E02E-347D-1882B407E8D8}"/>
          </ac:picMkLst>
        </pc:picChg>
        <pc:picChg chg="del">
          <ac:chgData name="guilherme castro" userId="240defa0664e88e5" providerId="LiveId" clId="{587AFD96-97AF-4C73-B9D0-15256BB51147}" dt="2022-11-03T17:21:54.115" v="4772" actId="478"/>
          <ac:picMkLst>
            <pc:docMk/>
            <pc:sldMk cId="2581238698" sldId="263"/>
            <ac:picMk id="5" creationId="{1A0B5BF8-E74F-A940-EF39-C7B2EB928FEE}"/>
          </ac:picMkLst>
        </pc:picChg>
        <pc:picChg chg="add mod ord">
          <ac:chgData name="guilherme castro" userId="240defa0664e88e5" providerId="LiveId" clId="{587AFD96-97AF-4C73-B9D0-15256BB51147}" dt="2022-11-03T17:22:10.007" v="4775" actId="167"/>
          <ac:picMkLst>
            <pc:docMk/>
            <pc:sldMk cId="2581238698" sldId="263"/>
            <ac:picMk id="8" creationId="{820D0213-FF1E-E1BA-B912-2100FE1E468A}"/>
          </ac:picMkLst>
        </pc:picChg>
        <pc:picChg chg="add mod ord">
          <ac:chgData name="guilherme castro" userId="240defa0664e88e5" providerId="LiveId" clId="{587AFD96-97AF-4C73-B9D0-15256BB51147}" dt="2022-11-03T17:22:30.585" v="4778" actId="167"/>
          <ac:picMkLst>
            <pc:docMk/>
            <pc:sldMk cId="2581238698" sldId="263"/>
            <ac:picMk id="13" creationId="{A8A197F0-81F4-A110-E935-09553D6DB33E}"/>
          </ac:picMkLst>
        </pc:picChg>
      </pc:sldChg>
      <pc:sldChg chg="add">
        <pc:chgData name="guilherme castro" userId="240defa0664e88e5" providerId="LiveId" clId="{587AFD96-97AF-4C73-B9D0-15256BB51147}" dt="2022-11-03T18:03:53.024" v="6722"/>
        <pc:sldMkLst>
          <pc:docMk/>
          <pc:sldMk cId="1845096151" sldId="264"/>
        </pc:sldMkLst>
      </pc:sldChg>
      <pc:sldChg chg="modSp add del mod ord">
        <pc:chgData name="guilherme castro" userId="240defa0664e88e5" providerId="LiveId" clId="{587AFD96-97AF-4C73-B9D0-15256BB51147}" dt="2022-11-03T18:03:30.996" v="6721" actId="2696"/>
        <pc:sldMkLst>
          <pc:docMk/>
          <pc:sldMk cId="4175238444" sldId="264"/>
        </pc:sldMkLst>
        <pc:spChg chg="mod">
          <ac:chgData name="guilherme castro" userId="240defa0664e88e5" providerId="LiveId" clId="{587AFD96-97AF-4C73-B9D0-15256BB51147}" dt="2022-11-03T17:26:52.631" v="5101" actId="1036"/>
          <ac:spMkLst>
            <pc:docMk/>
            <pc:sldMk cId="4175238444" sldId="264"/>
            <ac:spMk id="7" creationId="{45122036-7B53-3E90-E88E-A0174F4FBA1B}"/>
          </ac:spMkLst>
        </pc:spChg>
      </pc:sldChg>
      <pc:sldChg chg="addSp delSp modSp add del mod ord">
        <pc:chgData name="guilherme castro" userId="240defa0664e88e5" providerId="LiveId" clId="{587AFD96-97AF-4C73-B9D0-15256BB51147}" dt="2022-11-03T18:17:29.889" v="7447" actId="1038"/>
        <pc:sldMkLst>
          <pc:docMk/>
          <pc:sldMk cId="3113588394" sldId="265"/>
        </pc:sldMkLst>
        <pc:spChg chg="del">
          <ac:chgData name="guilherme castro" userId="240defa0664e88e5" providerId="LiveId" clId="{587AFD96-97AF-4C73-B9D0-15256BB51147}" dt="2022-11-03T17:35:09.506" v="5449" actId="478"/>
          <ac:spMkLst>
            <pc:docMk/>
            <pc:sldMk cId="3113588394" sldId="265"/>
            <ac:spMk id="4" creationId="{6F51882C-DECC-A8BD-09A8-063F3B5690E2}"/>
          </ac:spMkLst>
        </pc:spChg>
        <pc:spChg chg="del">
          <ac:chgData name="guilherme castro" userId="240defa0664e88e5" providerId="LiveId" clId="{587AFD96-97AF-4C73-B9D0-15256BB51147}" dt="2022-11-03T17:32:32.436" v="5345" actId="478"/>
          <ac:spMkLst>
            <pc:docMk/>
            <pc:sldMk cId="3113588394" sldId="265"/>
            <ac:spMk id="7" creationId="{45122036-7B53-3E90-E88E-A0174F4FBA1B}"/>
          </ac:spMkLst>
        </pc:spChg>
        <pc:spChg chg="del">
          <ac:chgData name="guilherme castro" userId="240defa0664e88e5" providerId="LiveId" clId="{587AFD96-97AF-4C73-B9D0-15256BB51147}" dt="2022-11-03T17:35:10.603" v="5450" actId="478"/>
          <ac:spMkLst>
            <pc:docMk/>
            <pc:sldMk cId="3113588394" sldId="265"/>
            <ac:spMk id="9" creationId="{ECE18701-A45D-FA7A-53DF-BA4B60584FAD}"/>
          </ac:spMkLst>
        </pc:spChg>
        <pc:spChg chg="mod">
          <ac:chgData name="guilherme castro" userId="240defa0664e88e5" providerId="LiveId" clId="{587AFD96-97AF-4C73-B9D0-15256BB51147}" dt="2022-11-03T18:01:45.204" v="6673" actId="1036"/>
          <ac:spMkLst>
            <pc:docMk/>
            <pc:sldMk cId="3113588394" sldId="265"/>
            <ac:spMk id="11" creationId="{F85A205D-850A-0CC8-C32E-8BE1AA3DB248}"/>
          </ac:spMkLst>
        </pc:spChg>
        <pc:spChg chg="add del mod">
          <ac:chgData name="guilherme castro" userId="240defa0664e88e5" providerId="LiveId" clId="{587AFD96-97AF-4C73-B9D0-15256BB51147}" dt="2022-11-03T17:47:17.861" v="6092" actId="21"/>
          <ac:spMkLst>
            <pc:docMk/>
            <pc:sldMk cId="3113588394" sldId="265"/>
            <ac:spMk id="13" creationId="{15AC5735-566D-AFB5-9EED-0E3E51A5C5B0}"/>
          </ac:spMkLst>
        </pc:spChg>
        <pc:spChg chg="add del mod">
          <ac:chgData name="guilherme castro" userId="240defa0664e88e5" providerId="LiveId" clId="{587AFD96-97AF-4C73-B9D0-15256BB51147}" dt="2022-11-03T17:47:35.205" v="6095" actId="21"/>
          <ac:spMkLst>
            <pc:docMk/>
            <pc:sldMk cId="3113588394" sldId="265"/>
            <ac:spMk id="14" creationId="{607E1787-92F7-8B67-4B6D-881490793042}"/>
          </ac:spMkLst>
        </pc:spChg>
        <pc:spChg chg="add del mod">
          <ac:chgData name="guilherme castro" userId="240defa0664e88e5" providerId="LiveId" clId="{587AFD96-97AF-4C73-B9D0-15256BB51147}" dt="2022-11-03T17:47:35.205" v="6095" actId="21"/>
          <ac:spMkLst>
            <pc:docMk/>
            <pc:sldMk cId="3113588394" sldId="265"/>
            <ac:spMk id="16" creationId="{33474B49-3FA4-6E34-FD0B-F0CBB39F84CA}"/>
          </ac:spMkLst>
        </pc:spChg>
        <pc:spChg chg="add del mod">
          <ac:chgData name="guilherme castro" userId="240defa0664e88e5" providerId="LiveId" clId="{587AFD96-97AF-4C73-B9D0-15256BB51147}" dt="2022-11-03T17:47:35.205" v="6095" actId="21"/>
          <ac:spMkLst>
            <pc:docMk/>
            <pc:sldMk cId="3113588394" sldId="265"/>
            <ac:spMk id="18" creationId="{2F38B452-8A72-E15A-81D1-B990D885DED5}"/>
          </ac:spMkLst>
        </pc:spChg>
        <pc:spChg chg="add del mod">
          <ac:chgData name="guilherme castro" userId="240defa0664e88e5" providerId="LiveId" clId="{587AFD96-97AF-4C73-B9D0-15256BB51147}" dt="2022-11-03T18:02:05.413" v="6684" actId="478"/>
          <ac:spMkLst>
            <pc:docMk/>
            <pc:sldMk cId="3113588394" sldId="265"/>
            <ac:spMk id="20" creationId="{D07B29D0-DF75-0922-5C70-AE62FA09205B}"/>
          </ac:spMkLst>
        </pc:spChg>
        <pc:spChg chg="add mod">
          <ac:chgData name="guilherme castro" userId="240defa0664e88e5" providerId="LiveId" clId="{587AFD96-97AF-4C73-B9D0-15256BB51147}" dt="2022-11-03T18:17:29.889" v="7447" actId="1038"/>
          <ac:spMkLst>
            <pc:docMk/>
            <pc:sldMk cId="3113588394" sldId="265"/>
            <ac:spMk id="24" creationId="{31801266-A01B-0504-A502-5443D05BAE5B}"/>
          </ac:spMkLst>
        </pc:spChg>
        <pc:graphicFrameChg chg="mod ord modGraphic">
          <ac:chgData name="guilherme castro" userId="240defa0664e88e5" providerId="LiveId" clId="{587AFD96-97AF-4C73-B9D0-15256BB51147}" dt="2022-11-03T18:01:45.204" v="6673" actId="1036"/>
          <ac:graphicFrameMkLst>
            <pc:docMk/>
            <pc:sldMk cId="3113588394" sldId="265"/>
            <ac:graphicFrameMk id="6" creationId="{804C3474-EFB5-E593-7695-9CB5BCBED2FD}"/>
          </ac:graphicFrameMkLst>
        </pc:graphicFrameChg>
        <pc:graphicFrameChg chg="add del mod modGraphic">
          <ac:chgData name="guilherme castro" userId="240defa0664e88e5" providerId="LiveId" clId="{587AFD96-97AF-4C73-B9D0-15256BB51147}" dt="2022-11-03T17:47:17.861" v="6092" actId="21"/>
          <ac:graphicFrameMkLst>
            <pc:docMk/>
            <pc:sldMk cId="3113588394" sldId="265"/>
            <ac:graphicFrameMk id="8" creationId="{FBDD4567-47C6-EC12-B252-DAC49783F4AC}"/>
          </ac:graphicFrameMkLst>
        </pc:graphicFrameChg>
        <pc:picChg chg="add del mod modCrop">
          <ac:chgData name="guilherme castro" userId="240defa0664e88e5" providerId="LiveId" clId="{587AFD96-97AF-4C73-B9D0-15256BB51147}" dt="2022-11-03T17:47:35.205" v="6095" actId="21"/>
          <ac:picMkLst>
            <pc:docMk/>
            <pc:sldMk cId="3113588394" sldId="265"/>
            <ac:picMk id="2" creationId="{65ED24F8-E043-1AA3-00C0-ED6E03B92D22}"/>
          </ac:picMkLst>
        </pc:picChg>
        <pc:picChg chg="add del">
          <ac:chgData name="guilherme castro" userId="240defa0664e88e5" providerId="LiveId" clId="{587AFD96-97AF-4C73-B9D0-15256BB51147}" dt="2022-11-03T17:32:00.627" v="5337" actId="478"/>
          <ac:picMkLst>
            <pc:docMk/>
            <pc:sldMk cId="3113588394" sldId="265"/>
            <ac:picMk id="3" creationId="{7C1522A6-7A17-E02E-347D-1882B407E8D8}"/>
          </ac:picMkLst>
        </pc:picChg>
        <pc:picChg chg="mod ord">
          <ac:chgData name="guilherme castro" userId="240defa0664e88e5" providerId="LiveId" clId="{587AFD96-97AF-4C73-B9D0-15256BB51147}" dt="2022-11-03T18:01:45.204" v="6673" actId="1036"/>
          <ac:picMkLst>
            <pc:docMk/>
            <pc:sldMk cId="3113588394" sldId="265"/>
            <ac:picMk id="5" creationId="{1A0B5BF8-E74F-A940-EF39-C7B2EB928FEE}"/>
          </ac:picMkLst>
        </pc:picChg>
        <pc:picChg chg="del mod ord modCrop">
          <ac:chgData name="guilherme castro" userId="240defa0664e88e5" providerId="LiveId" clId="{587AFD96-97AF-4C73-B9D0-15256BB51147}" dt="2022-11-03T17:47:17.861" v="6092" actId="21"/>
          <ac:picMkLst>
            <pc:docMk/>
            <pc:sldMk cId="3113588394" sldId="265"/>
            <ac:picMk id="10" creationId="{DC19EB17-42B4-5F50-E7E0-AB97E362CB7C}"/>
          </ac:picMkLst>
        </pc:picChg>
        <pc:picChg chg="add del mod">
          <ac:chgData name="guilherme castro" userId="240defa0664e88e5" providerId="LiveId" clId="{587AFD96-97AF-4C73-B9D0-15256BB51147}" dt="2022-11-03T17:47:35.205" v="6095" actId="21"/>
          <ac:picMkLst>
            <pc:docMk/>
            <pc:sldMk cId="3113588394" sldId="265"/>
            <ac:picMk id="15" creationId="{FB70C316-AE2F-7033-ED53-1187B14069CD}"/>
          </ac:picMkLst>
        </pc:picChg>
        <pc:picChg chg="add del mod">
          <ac:chgData name="guilherme castro" userId="240defa0664e88e5" providerId="LiveId" clId="{587AFD96-97AF-4C73-B9D0-15256BB51147}" dt="2022-11-03T17:47:35.205" v="6095" actId="21"/>
          <ac:picMkLst>
            <pc:docMk/>
            <pc:sldMk cId="3113588394" sldId="265"/>
            <ac:picMk id="17" creationId="{8749BD8D-C09E-2D04-6CC7-50174708E6B0}"/>
          </ac:picMkLst>
        </pc:picChg>
        <pc:picChg chg="add mod">
          <ac:chgData name="guilherme castro" userId="240defa0664e88e5" providerId="LiveId" clId="{587AFD96-97AF-4C73-B9D0-15256BB51147}" dt="2022-11-03T18:02:19.832" v="6717" actId="1035"/>
          <ac:picMkLst>
            <pc:docMk/>
            <pc:sldMk cId="3113588394" sldId="265"/>
            <ac:picMk id="22" creationId="{2155CBF2-86D8-AD39-FD5D-B17863344F9F}"/>
          </ac:picMkLst>
        </pc:picChg>
        <pc:picChg chg="add del mod ord">
          <ac:chgData name="guilherme castro" userId="240defa0664e88e5" providerId="LiveId" clId="{587AFD96-97AF-4C73-B9D0-15256BB51147}" dt="2022-11-03T18:02:30.021" v="6718" actId="478"/>
          <ac:picMkLst>
            <pc:docMk/>
            <pc:sldMk cId="3113588394" sldId="265"/>
            <ac:picMk id="23" creationId="{2FADD3AF-8B68-0497-7DDF-DAF570BCC344}"/>
          </ac:picMkLst>
        </pc:picChg>
      </pc:sldChg>
      <pc:sldChg chg="modSp add del mod">
        <pc:chgData name="guilherme castro" userId="240defa0664e88e5" providerId="LiveId" clId="{587AFD96-97AF-4C73-B9D0-15256BB51147}" dt="2022-11-03T17:32:41.586" v="5349" actId="47"/>
        <pc:sldMkLst>
          <pc:docMk/>
          <pc:sldMk cId="855097185" sldId="266"/>
        </pc:sldMkLst>
        <pc:picChg chg="mod">
          <ac:chgData name="guilherme castro" userId="240defa0664e88e5" providerId="LiveId" clId="{587AFD96-97AF-4C73-B9D0-15256BB51147}" dt="2022-11-03T17:32:37.388" v="5348" actId="1076"/>
          <ac:picMkLst>
            <pc:docMk/>
            <pc:sldMk cId="855097185" sldId="266"/>
            <ac:picMk id="10" creationId="{DC19EB17-42B4-5F50-E7E0-AB97E362CB7C}"/>
          </ac:picMkLst>
        </pc:picChg>
      </pc:sldChg>
      <pc:sldChg chg="addSp delSp modSp add mod ord">
        <pc:chgData name="guilherme castro" userId="240defa0664e88e5" providerId="LiveId" clId="{587AFD96-97AF-4C73-B9D0-15256BB51147}" dt="2022-11-03T17:59:28.640" v="6567" actId="1038"/>
        <pc:sldMkLst>
          <pc:docMk/>
          <pc:sldMk cId="3233254965" sldId="266"/>
        </pc:sldMkLst>
        <pc:spChg chg="add mod">
          <ac:chgData name="guilherme castro" userId="240defa0664e88e5" providerId="LiveId" clId="{587AFD96-97AF-4C73-B9D0-15256BB51147}" dt="2022-11-03T17:47:40.781" v="6097" actId="1076"/>
          <ac:spMkLst>
            <pc:docMk/>
            <pc:sldMk cId="3233254965" sldId="266"/>
            <ac:spMk id="3" creationId="{71D35666-32FC-645A-B36E-B94762882B67}"/>
          </ac:spMkLst>
        </pc:spChg>
        <pc:spChg chg="add mod">
          <ac:chgData name="guilherme castro" userId="240defa0664e88e5" providerId="LiveId" clId="{587AFD96-97AF-4C73-B9D0-15256BB51147}" dt="2022-11-03T17:47:40.781" v="6097" actId="1076"/>
          <ac:spMkLst>
            <pc:docMk/>
            <pc:sldMk cId="3233254965" sldId="266"/>
            <ac:spMk id="5" creationId="{CEE3EDF8-632E-8323-E316-FC0099EA32B3}"/>
          </ac:spMkLst>
        </pc:spChg>
        <pc:spChg chg="add mod">
          <ac:chgData name="guilherme castro" userId="240defa0664e88e5" providerId="LiveId" clId="{587AFD96-97AF-4C73-B9D0-15256BB51147}" dt="2022-11-03T17:47:40.781" v="6097" actId="1076"/>
          <ac:spMkLst>
            <pc:docMk/>
            <pc:sldMk cId="3233254965" sldId="266"/>
            <ac:spMk id="7" creationId="{26FE6C4C-91E4-0704-0A0B-0A404F044CC5}"/>
          </ac:spMkLst>
        </pc:spChg>
        <pc:spChg chg="add mod">
          <ac:chgData name="guilherme castro" userId="240defa0664e88e5" providerId="LiveId" clId="{587AFD96-97AF-4C73-B9D0-15256BB51147}" dt="2022-11-03T17:49:29.458" v="6104" actId="14100"/>
          <ac:spMkLst>
            <pc:docMk/>
            <pc:sldMk cId="3233254965" sldId="266"/>
            <ac:spMk id="8" creationId="{C4139D70-D943-8C0B-3E8A-836EC641495F}"/>
          </ac:spMkLst>
        </pc:spChg>
        <pc:picChg chg="add del mod">
          <ac:chgData name="guilherme castro" userId="240defa0664e88e5" providerId="LiveId" clId="{587AFD96-97AF-4C73-B9D0-15256BB51147}" dt="2022-11-03T17:51:20.784" v="6119" actId="478"/>
          <ac:picMkLst>
            <pc:docMk/>
            <pc:sldMk cId="3233254965" sldId="266"/>
            <ac:picMk id="2" creationId="{E3F3EBE8-35FB-C613-F080-C43F1F973D7F}"/>
          </ac:picMkLst>
        </pc:picChg>
        <pc:picChg chg="add mod">
          <ac:chgData name="guilherme castro" userId="240defa0664e88e5" providerId="LiveId" clId="{587AFD96-97AF-4C73-B9D0-15256BB51147}" dt="2022-11-03T17:47:40.781" v="6097" actId="1076"/>
          <ac:picMkLst>
            <pc:docMk/>
            <pc:sldMk cId="3233254965" sldId="266"/>
            <ac:picMk id="4" creationId="{804AB1B9-F683-59FA-25CB-2C6E7817D5F3}"/>
          </ac:picMkLst>
        </pc:picChg>
        <pc:picChg chg="add mod">
          <ac:chgData name="guilherme castro" userId="240defa0664e88e5" providerId="LiveId" clId="{587AFD96-97AF-4C73-B9D0-15256BB51147}" dt="2022-11-03T17:47:40.781" v="6097" actId="1076"/>
          <ac:picMkLst>
            <pc:docMk/>
            <pc:sldMk cId="3233254965" sldId="266"/>
            <ac:picMk id="6" creationId="{F1EE9C5F-69D5-D1A3-B61D-7EC8DF2443E6}"/>
          </ac:picMkLst>
        </pc:picChg>
        <pc:picChg chg="add mod">
          <ac:chgData name="guilherme castro" userId="240defa0664e88e5" providerId="LiveId" clId="{587AFD96-97AF-4C73-B9D0-15256BB51147}" dt="2022-11-03T17:51:32.182" v="6141" actId="1037"/>
          <ac:picMkLst>
            <pc:docMk/>
            <pc:sldMk cId="3233254965" sldId="266"/>
            <ac:picMk id="11" creationId="{9A1A8A73-A0FD-2DD9-DC02-3F76B02741A0}"/>
          </ac:picMkLst>
        </pc:picChg>
        <pc:cxnChg chg="add mod">
          <ac:chgData name="guilherme castro" userId="240defa0664e88e5" providerId="LiveId" clId="{587AFD96-97AF-4C73-B9D0-15256BB51147}" dt="2022-11-03T17:59:28.640" v="6567" actId="1038"/>
          <ac:cxnSpMkLst>
            <pc:docMk/>
            <pc:sldMk cId="3233254965" sldId="266"/>
            <ac:cxnSpMk id="13" creationId="{F274CDEB-CBD1-C8AE-50C4-4125791FFBAC}"/>
          </ac:cxnSpMkLst>
        </pc:cxnChg>
        <pc:cxnChg chg="add mod">
          <ac:chgData name="guilherme castro" userId="240defa0664e88e5" providerId="LiveId" clId="{587AFD96-97AF-4C73-B9D0-15256BB51147}" dt="2022-11-03T17:59:28.640" v="6567" actId="1038"/>
          <ac:cxnSpMkLst>
            <pc:docMk/>
            <pc:sldMk cId="3233254965" sldId="266"/>
            <ac:cxnSpMk id="14" creationId="{DC5A3A2D-8DB0-422C-850D-2128E24FD5C7}"/>
          </ac:cxnSpMkLst>
        </pc:cxnChg>
      </pc:sldChg>
      <pc:sldChg chg="addSp delSp modSp new mod">
        <pc:chgData name="guilherme castro" userId="240defa0664e88e5" providerId="LiveId" clId="{587AFD96-97AF-4C73-B9D0-15256BB51147}" dt="2022-11-03T18:00:34.454" v="6631" actId="1036"/>
        <pc:sldMkLst>
          <pc:docMk/>
          <pc:sldMk cId="2189457654" sldId="267"/>
        </pc:sldMkLst>
        <pc:spChg chg="del">
          <ac:chgData name="guilherme castro" userId="240defa0664e88e5" providerId="LiveId" clId="{587AFD96-97AF-4C73-B9D0-15256BB51147}" dt="2022-11-03T17:53:39.731" v="6145" actId="478"/>
          <ac:spMkLst>
            <pc:docMk/>
            <pc:sldMk cId="2189457654" sldId="267"/>
            <ac:spMk id="2" creationId="{5E0DC7A8-9905-6C97-EBB4-D7F30B474A44}"/>
          </ac:spMkLst>
        </pc:spChg>
        <pc:spChg chg="del">
          <ac:chgData name="guilherme castro" userId="240defa0664e88e5" providerId="LiveId" clId="{587AFD96-97AF-4C73-B9D0-15256BB51147}" dt="2022-11-03T17:53:40.993" v="6146" actId="478"/>
          <ac:spMkLst>
            <pc:docMk/>
            <pc:sldMk cId="2189457654" sldId="267"/>
            <ac:spMk id="3" creationId="{DBA70FD0-1C06-627F-CA12-AE90C245D690}"/>
          </ac:spMkLst>
        </pc:spChg>
        <pc:spChg chg="add mod">
          <ac:chgData name="guilherme castro" userId="240defa0664e88e5" providerId="LiveId" clId="{587AFD96-97AF-4C73-B9D0-15256BB51147}" dt="2022-11-03T18:00:29.870" v="6623" actId="1036"/>
          <ac:spMkLst>
            <pc:docMk/>
            <pc:sldMk cId="2189457654" sldId="267"/>
            <ac:spMk id="10" creationId="{9EEA51BA-E7C8-2D9F-4ABC-4EBD810E2D6D}"/>
          </ac:spMkLst>
        </pc:spChg>
        <pc:spChg chg="add mod">
          <ac:chgData name="guilherme castro" userId="240defa0664e88e5" providerId="LiveId" clId="{587AFD96-97AF-4C73-B9D0-15256BB51147}" dt="2022-11-03T17:58:54.195" v="6408" actId="1036"/>
          <ac:spMkLst>
            <pc:docMk/>
            <pc:sldMk cId="2189457654" sldId="267"/>
            <ac:spMk id="11" creationId="{76D1A541-543F-57CE-217B-627C2E0EB855}"/>
          </ac:spMkLst>
        </pc:spChg>
        <pc:spChg chg="add mod">
          <ac:chgData name="guilherme castro" userId="240defa0664e88e5" providerId="LiveId" clId="{587AFD96-97AF-4C73-B9D0-15256BB51147}" dt="2022-11-03T17:58:54.195" v="6408" actId="1036"/>
          <ac:spMkLst>
            <pc:docMk/>
            <pc:sldMk cId="2189457654" sldId="267"/>
            <ac:spMk id="12" creationId="{97728BF6-8B0B-A5E6-437C-5D0D3F90BFE8}"/>
          </ac:spMkLst>
        </pc:spChg>
        <pc:spChg chg="add mod">
          <ac:chgData name="guilherme castro" userId="240defa0664e88e5" providerId="LiveId" clId="{587AFD96-97AF-4C73-B9D0-15256BB51147}" dt="2022-11-03T18:00:29.870" v="6623" actId="1036"/>
          <ac:spMkLst>
            <pc:docMk/>
            <pc:sldMk cId="2189457654" sldId="267"/>
            <ac:spMk id="16" creationId="{56461E40-7117-3782-5BA0-103CB0A57D20}"/>
          </ac:spMkLst>
        </pc:spChg>
        <pc:spChg chg="add del mod">
          <ac:chgData name="guilherme castro" userId="240defa0664e88e5" providerId="LiveId" clId="{587AFD96-97AF-4C73-B9D0-15256BB51147}" dt="2022-11-03T17:57:43.646" v="6346" actId="478"/>
          <ac:spMkLst>
            <pc:docMk/>
            <pc:sldMk cId="2189457654" sldId="267"/>
            <ac:spMk id="17" creationId="{C9574AD1-F185-4C3D-9FA5-FC4BA5284162}"/>
          </ac:spMkLst>
        </pc:spChg>
        <pc:spChg chg="add del mod">
          <ac:chgData name="guilherme castro" userId="240defa0664e88e5" providerId="LiveId" clId="{587AFD96-97AF-4C73-B9D0-15256BB51147}" dt="2022-11-03T17:58:54.195" v="6408" actId="1036"/>
          <ac:spMkLst>
            <pc:docMk/>
            <pc:sldMk cId="2189457654" sldId="267"/>
            <ac:spMk id="18" creationId="{FE218944-77DF-ADCA-251E-5244539EEF89}"/>
          </ac:spMkLst>
        </pc:spChg>
        <pc:spChg chg="add mod">
          <ac:chgData name="guilherme castro" userId="240defa0664e88e5" providerId="LiveId" clId="{587AFD96-97AF-4C73-B9D0-15256BB51147}" dt="2022-11-03T17:58:39.813" v="6395"/>
          <ac:spMkLst>
            <pc:docMk/>
            <pc:sldMk cId="2189457654" sldId="267"/>
            <ac:spMk id="28" creationId="{22D4DCEA-5EBC-CFA3-54D5-78B757FC522B}"/>
          </ac:spMkLst>
        </pc:spChg>
        <pc:spChg chg="add del mod">
          <ac:chgData name="guilherme castro" userId="240defa0664e88e5" providerId="LiveId" clId="{587AFD96-97AF-4C73-B9D0-15256BB51147}" dt="2022-11-03T18:00:21.806" v="6613" actId="478"/>
          <ac:spMkLst>
            <pc:docMk/>
            <pc:sldMk cId="2189457654" sldId="267"/>
            <ac:spMk id="29" creationId="{317EAE71-A6CD-7B7E-DB0C-0907550072DD}"/>
          </ac:spMkLst>
        </pc:spChg>
        <pc:picChg chg="add mod">
          <ac:chgData name="guilherme castro" userId="240defa0664e88e5" providerId="LiveId" clId="{587AFD96-97AF-4C73-B9D0-15256BB51147}" dt="2022-11-03T18:00:29.870" v="6623" actId="1036"/>
          <ac:picMkLst>
            <pc:docMk/>
            <pc:sldMk cId="2189457654" sldId="267"/>
            <ac:picMk id="5" creationId="{47C03694-6C33-24F0-33F9-DD7D0BC20B59}"/>
          </ac:picMkLst>
        </pc:picChg>
        <pc:picChg chg="add mod modCrop">
          <ac:chgData name="guilherme castro" userId="240defa0664e88e5" providerId="LiveId" clId="{587AFD96-97AF-4C73-B9D0-15256BB51147}" dt="2022-11-03T18:00:34.454" v="6631" actId="1036"/>
          <ac:picMkLst>
            <pc:docMk/>
            <pc:sldMk cId="2189457654" sldId="267"/>
            <ac:picMk id="7" creationId="{AA9D4CBE-EB3A-6612-7E62-E76517AC7355}"/>
          </ac:picMkLst>
        </pc:picChg>
        <pc:picChg chg="add mod">
          <ac:chgData name="guilherme castro" userId="240defa0664e88e5" providerId="LiveId" clId="{587AFD96-97AF-4C73-B9D0-15256BB51147}" dt="2022-11-03T18:00:29.870" v="6623" actId="1036"/>
          <ac:picMkLst>
            <pc:docMk/>
            <pc:sldMk cId="2189457654" sldId="267"/>
            <ac:picMk id="9" creationId="{74D6FC69-F492-CF11-2F99-3C3739B54F97}"/>
          </ac:picMkLst>
        </pc:picChg>
        <pc:picChg chg="add del mod">
          <ac:chgData name="guilherme castro" userId="240defa0664e88e5" providerId="LiveId" clId="{587AFD96-97AF-4C73-B9D0-15256BB51147}" dt="2022-11-03T17:57:30.229" v="6341" actId="478"/>
          <ac:picMkLst>
            <pc:docMk/>
            <pc:sldMk cId="2189457654" sldId="267"/>
            <ac:picMk id="13" creationId="{2C8D77E6-77CC-17A6-A056-0F526E00666F}"/>
          </ac:picMkLst>
        </pc:picChg>
        <pc:picChg chg="add mod">
          <ac:chgData name="guilherme castro" userId="240defa0664e88e5" providerId="LiveId" clId="{587AFD96-97AF-4C73-B9D0-15256BB51147}" dt="2022-11-03T18:00:29.870" v="6623" actId="1036"/>
          <ac:picMkLst>
            <pc:docMk/>
            <pc:sldMk cId="2189457654" sldId="267"/>
            <ac:picMk id="14" creationId="{86289BA9-FCBC-EC6F-F5B0-F367728FE344}"/>
          </ac:picMkLst>
        </pc:picChg>
        <pc:picChg chg="add mod">
          <ac:chgData name="guilherme castro" userId="240defa0664e88e5" providerId="LiveId" clId="{587AFD96-97AF-4C73-B9D0-15256BB51147}" dt="2022-11-03T18:00:29.870" v="6623" actId="1036"/>
          <ac:picMkLst>
            <pc:docMk/>
            <pc:sldMk cId="2189457654" sldId="267"/>
            <ac:picMk id="15" creationId="{50EDA04D-C3B4-4F9C-6108-A1A847F384EE}"/>
          </ac:picMkLst>
        </pc:picChg>
        <pc:cxnChg chg="add mod">
          <ac:chgData name="guilherme castro" userId="240defa0664e88e5" providerId="LiveId" clId="{587AFD96-97AF-4C73-B9D0-15256BB51147}" dt="2022-11-03T17:58:54.195" v="6408" actId="1036"/>
          <ac:cxnSpMkLst>
            <pc:docMk/>
            <pc:sldMk cId="2189457654" sldId="267"/>
            <ac:cxnSpMk id="20" creationId="{E12C38A7-65BC-0CEE-FE4F-6183E7B04EC8}"/>
          </ac:cxnSpMkLst>
        </pc:cxnChg>
        <pc:cxnChg chg="add mod">
          <ac:chgData name="guilherme castro" userId="240defa0664e88e5" providerId="LiveId" clId="{587AFD96-97AF-4C73-B9D0-15256BB51147}" dt="2022-11-03T17:58:54.195" v="6408" actId="1036"/>
          <ac:cxnSpMkLst>
            <pc:docMk/>
            <pc:sldMk cId="2189457654" sldId="267"/>
            <ac:cxnSpMk id="21" creationId="{78B363A4-7357-CBEE-48B4-17C5E0B4F1AF}"/>
          </ac:cxnSpMkLst>
        </pc:cxnChg>
      </pc:sldChg>
      <pc:sldChg chg="addSp delSp modSp add mod">
        <pc:chgData name="guilherme castro" userId="240defa0664e88e5" providerId="LiveId" clId="{587AFD96-97AF-4C73-B9D0-15256BB51147}" dt="2022-11-03T18:11:03.744" v="7020" actId="1037"/>
        <pc:sldMkLst>
          <pc:docMk/>
          <pc:sldMk cId="660602062" sldId="268"/>
        </pc:sldMkLst>
        <pc:spChg chg="add mod">
          <ac:chgData name="guilherme castro" userId="240defa0664e88e5" providerId="LiveId" clId="{587AFD96-97AF-4C73-B9D0-15256BB51147}" dt="2022-11-03T18:10:38.111" v="6994" actId="208"/>
          <ac:spMkLst>
            <pc:docMk/>
            <pc:sldMk cId="660602062" sldId="268"/>
            <ac:spMk id="10" creationId="{85334C63-18BC-5C95-29E0-9B7F878C77DB}"/>
          </ac:spMkLst>
        </pc:spChg>
        <pc:spChg chg="mod">
          <ac:chgData name="guilherme castro" userId="240defa0664e88e5" providerId="LiveId" clId="{587AFD96-97AF-4C73-B9D0-15256BB51147}" dt="2022-11-03T18:11:03.744" v="7020" actId="1037"/>
          <ac:spMkLst>
            <pc:docMk/>
            <pc:sldMk cId="660602062" sldId="268"/>
            <ac:spMk id="11" creationId="{F85A205D-850A-0CC8-C32E-8BE1AA3DB248}"/>
          </ac:spMkLst>
        </pc:spChg>
        <pc:spChg chg="add mod">
          <ac:chgData name="guilherme castro" userId="240defa0664e88e5" providerId="LiveId" clId="{587AFD96-97AF-4C73-B9D0-15256BB51147}" dt="2022-11-03T18:08:58.777" v="6841" actId="14100"/>
          <ac:spMkLst>
            <pc:docMk/>
            <pc:sldMk cId="660602062" sldId="268"/>
            <ac:spMk id="13" creationId="{04C965BE-5E6A-A8AC-1BC0-833636B8D5E2}"/>
          </ac:spMkLst>
        </pc:spChg>
        <pc:spChg chg="add mod">
          <ac:chgData name="guilherme castro" userId="240defa0664e88e5" providerId="LiveId" clId="{587AFD96-97AF-4C73-B9D0-15256BB51147}" dt="2022-11-03T18:08:58.777" v="6841" actId="14100"/>
          <ac:spMkLst>
            <pc:docMk/>
            <pc:sldMk cId="660602062" sldId="268"/>
            <ac:spMk id="14" creationId="{7BD73D81-489E-C343-8FC0-CE69E978B0DA}"/>
          </ac:spMkLst>
        </pc:spChg>
        <pc:graphicFrameChg chg="del">
          <ac:chgData name="guilherme castro" userId="240defa0664e88e5" providerId="LiveId" clId="{587AFD96-97AF-4C73-B9D0-15256BB51147}" dt="2022-11-03T18:05:42.722" v="6727" actId="478"/>
          <ac:graphicFrameMkLst>
            <pc:docMk/>
            <pc:sldMk cId="660602062" sldId="268"/>
            <ac:graphicFrameMk id="6" creationId="{804C3474-EFB5-E593-7695-9CB5BCBED2FD}"/>
          </ac:graphicFrameMkLst>
        </pc:graphicFrameChg>
        <pc:picChg chg="add mod">
          <ac:chgData name="guilherme castro" userId="240defa0664e88e5" providerId="LiveId" clId="{587AFD96-97AF-4C73-B9D0-15256BB51147}" dt="2022-11-03T18:08:02.122" v="6758" actId="1035"/>
          <ac:picMkLst>
            <pc:docMk/>
            <pc:sldMk cId="660602062" sldId="268"/>
            <ac:picMk id="3" creationId="{5D955020-52A5-00C9-F674-73DA128E0AA9}"/>
          </ac:picMkLst>
        </pc:picChg>
        <pc:picChg chg="del">
          <ac:chgData name="guilherme castro" userId="240defa0664e88e5" providerId="LiveId" clId="{587AFD96-97AF-4C73-B9D0-15256BB51147}" dt="2022-11-03T18:05:42.722" v="6727" actId="478"/>
          <ac:picMkLst>
            <pc:docMk/>
            <pc:sldMk cId="660602062" sldId="268"/>
            <ac:picMk id="5" creationId="{1A0B5BF8-E74F-A940-EF39-C7B2EB928FEE}"/>
          </ac:picMkLst>
        </pc:picChg>
        <pc:picChg chg="add mod">
          <ac:chgData name="guilherme castro" userId="240defa0664e88e5" providerId="LiveId" clId="{587AFD96-97AF-4C73-B9D0-15256BB51147}" dt="2022-11-03T18:08:20.426" v="6785" actId="1038"/>
          <ac:picMkLst>
            <pc:docMk/>
            <pc:sldMk cId="660602062" sldId="268"/>
            <ac:picMk id="7" creationId="{EAF063FA-6C9A-CF0C-970E-421DD74B7B0F}"/>
          </ac:picMkLst>
        </pc:picChg>
        <pc:picChg chg="add mod">
          <ac:chgData name="guilherme castro" userId="240defa0664e88e5" providerId="LiveId" clId="{587AFD96-97AF-4C73-B9D0-15256BB51147}" dt="2022-11-03T18:08:22.203" v="6789" actId="1038"/>
          <ac:picMkLst>
            <pc:docMk/>
            <pc:sldMk cId="660602062" sldId="268"/>
            <ac:picMk id="9" creationId="{100E439C-087B-3135-BEE4-9EB1F482AF79}"/>
          </ac:picMkLst>
        </pc:picChg>
        <pc:picChg chg="del">
          <ac:chgData name="guilherme castro" userId="240defa0664e88e5" providerId="LiveId" clId="{587AFD96-97AF-4C73-B9D0-15256BB51147}" dt="2022-11-03T18:06:55.354" v="6728" actId="478"/>
          <ac:picMkLst>
            <pc:docMk/>
            <pc:sldMk cId="660602062" sldId="268"/>
            <ac:picMk id="22" creationId="{2155CBF2-86D8-AD39-FD5D-B17863344F9F}"/>
          </ac:picMkLst>
        </pc:picChg>
      </pc:sldChg>
      <pc:sldChg chg="addSp delSp modSp add mod">
        <pc:chgData name="guilherme castro" userId="240defa0664e88e5" providerId="LiveId" clId="{587AFD96-97AF-4C73-B9D0-15256BB51147}" dt="2022-11-03T18:16:52.898" v="7368" actId="1036"/>
        <pc:sldMkLst>
          <pc:docMk/>
          <pc:sldMk cId="1516476636" sldId="269"/>
        </pc:sldMkLst>
        <pc:spChg chg="add mod">
          <ac:chgData name="guilherme castro" userId="240defa0664e88e5" providerId="LiveId" clId="{587AFD96-97AF-4C73-B9D0-15256BB51147}" dt="2022-11-03T18:16:52.898" v="7368" actId="1036"/>
          <ac:spMkLst>
            <pc:docMk/>
            <pc:sldMk cId="1516476636" sldId="269"/>
            <ac:spMk id="5" creationId="{D95A2866-E9B1-DB9F-8EC1-E8FBF6B08AED}"/>
          </ac:spMkLst>
        </pc:spChg>
        <pc:spChg chg="del">
          <ac:chgData name="guilherme castro" userId="240defa0664e88e5" providerId="LiveId" clId="{587AFD96-97AF-4C73-B9D0-15256BB51147}" dt="2022-11-03T18:11:47.684" v="7023" actId="478"/>
          <ac:spMkLst>
            <pc:docMk/>
            <pc:sldMk cId="1516476636" sldId="269"/>
            <ac:spMk id="10" creationId="{85334C63-18BC-5C95-29E0-9B7F878C77DB}"/>
          </ac:spMkLst>
        </pc:spChg>
        <pc:spChg chg="mod">
          <ac:chgData name="guilherme castro" userId="240defa0664e88e5" providerId="LiveId" clId="{587AFD96-97AF-4C73-B9D0-15256BB51147}" dt="2022-11-03T18:16:47.571" v="7362" actId="1035"/>
          <ac:spMkLst>
            <pc:docMk/>
            <pc:sldMk cId="1516476636" sldId="269"/>
            <ac:spMk id="11" creationId="{F85A205D-850A-0CC8-C32E-8BE1AA3DB248}"/>
          </ac:spMkLst>
        </pc:spChg>
        <pc:spChg chg="del">
          <ac:chgData name="guilherme castro" userId="240defa0664e88e5" providerId="LiveId" clId="{587AFD96-97AF-4C73-B9D0-15256BB51147}" dt="2022-11-03T18:11:47.684" v="7023" actId="478"/>
          <ac:spMkLst>
            <pc:docMk/>
            <pc:sldMk cId="1516476636" sldId="269"/>
            <ac:spMk id="13" creationId="{04C965BE-5E6A-A8AC-1BC0-833636B8D5E2}"/>
          </ac:spMkLst>
        </pc:spChg>
        <pc:spChg chg="del">
          <ac:chgData name="guilherme castro" userId="240defa0664e88e5" providerId="LiveId" clId="{587AFD96-97AF-4C73-B9D0-15256BB51147}" dt="2022-11-03T18:11:47.684" v="7023" actId="478"/>
          <ac:spMkLst>
            <pc:docMk/>
            <pc:sldMk cId="1516476636" sldId="269"/>
            <ac:spMk id="14" creationId="{7BD73D81-489E-C343-8FC0-CE69E978B0DA}"/>
          </ac:spMkLst>
        </pc:spChg>
        <pc:picChg chg="del">
          <ac:chgData name="guilherme castro" userId="240defa0664e88e5" providerId="LiveId" clId="{587AFD96-97AF-4C73-B9D0-15256BB51147}" dt="2022-11-03T18:11:44.936" v="7022" actId="478"/>
          <ac:picMkLst>
            <pc:docMk/>
            <pc:sldMk cId="1516476636" sldId="269"/>
            <ac:picMk id="3" creationId="{5D955020-52A5-00C9-F674-73DA128E0AA9}"/>
          </ac:picMkLst>
        </pc:picChg>
        <pc:picChg chg="add mod ord">
          <ac:chgData name="guilherme castro" userId="240defa0664e88e5" providerId="LiveId" clId="{587AFD96-97AF-4C73-B9D0-15256BB51147}" dt="2022-11-03T18:13:20.587" v="7084" actId="167"/>
          <ac:picMkLst>
            <pc:docMk/>
            <pc:sldMk cId="1516476636" sldId="269"/>
            <ac:picMk id="4" creationId="{AE31014B-A562-6AB4-776A-DA94AB36A9BA}"/>
          </ac:picMkLst>
        </pc:picChg>
        <pc:picChg chg="del">
          <ac:chgData name="guilherme castro" userId="240defa0664e88e5" providerId="LiveId" clId="{587AFD96-97AF-4C73-B9D0-15256BB51147}" dt="2022-11-03T18:11:44.936" v="7022" actId="478"/>
          <ac:picMkLst>
            <pc:docMk/>
            <pc:sldMk cId="1516476636" sldId="269"/>
            <ac:picMk id="7" creationId="{EAF063FA-6C9A-CF0C-970E-421DD74B7B0F}"/>
          </ac:picMkLst>
        </pc:picChg>
        <pc:picChg chg="del">
          <ac:chgData name="guilherme castro" userId="240defa0664e88e5" providerId="LiveId" clId="{587AFD96-97AF-4C73-B9D0-15256BB51147}" dt="2022-11-03T18:11:44.936" v="7022" actId="478"/>
          <ac:picMkLst>
            <pc:docMk/>
            <pc:sldMk cId="1516476636" sldId="269"/>
            <ac:picMk id="9" creationId="{100E439C-087B-3135-BEE4-9EB1F482AF79}"/>
          </ac:picMkLst>
        </pc:picChg>
      </pc:sldChg>
    </pc:docChg>
  </pc:docChgLst>
  <pc:docChgLst>
    <pc:chgData name="guilherme castro" userId="240defa0664e88e5" providerId="LiveId" clId="{E37EA235-4D70-49B0-864B-86C18EE0E12C}"/>
    <pc:docChg chg="undo redo custSel addSld delSld modSld sldOrd">
      <pc:chgData name="guilherme castro" userId="240defa0664e88e5" providerId="LiveId" clId="{E37EA235-4D70-49B0-864B-86C18EE0E12C}" dt="2022-11-29T13:54:12.922" v="5265" actId="20577"/>
      <pc:docMkLst>
        <pc:docMk/>
      </pc:docMkLst>
      <pc:sldChg chg="modSp mod">
        <pc:chgData name="guilherme castro" userId="240defa0664e88e5" providerId="LiveId" clId="{E37EA235-4D70-49B0-864B-86C18EE0E12C}" dt="2022-11-24T12:02:45.314" v="797" actId="404"/>
        <pc:sldMkLst>
          <pc:docMk/>
          <pc:sldMk cId="3267428595" sldId="256"/>
        </pc:sldMkLst>
        <pc:spChg chg="mod">
          <ac:chgData name="guilherme castro" userId="240defa0664e88e5" providerId="LiveId" clId="{E37EA235-4D70-49B0-864B-86C18EE0E12C}" dt="2022-11-24T12:02:45.314" v="797" actId="404"/>
          <ac:spMkLst>
            <pc:docMk/>
            <pc:sldMk cId="3267428595" sldId="256"/>
            <ac:spMk id="9" creationId="{E1CCFC12-58C2-A273-ABC5-FA64A3874C32}"/>
          </ac:spMkLst>
        </pc:spChg>
        <pc:spChg chg="mod">
          <ac:chgData name="guilherme castro" userId="240defa0664e88e5" providerId="LiveId" clId="{E37EA235-4D70-49B0-864B-86C18EE0E12C}" dt="2022-11-24T12:02:45.314" v="797" actId="404"/>
          <ac:spMkLst>
            <pc:docMk/>
            <pc:sldMk cId="3267428595" sldId="256"/>
            <ac:spMk id="10" creationId="{641DF957-8EAE-A092-93F7-F21D5D75B638}"/>
          </ac:spMkLst>
        </pc:spChg>
        <pc:graphicFrameChg chg="modGraphic">
          <ac:chgData name="guilherme castro" userId="240defa0664e88e5" providerId="LiveId" clId="{E37EA235-4D70-49B0-864B-86C18EE0E12C}" dt="2022-11-24T12:02:40.730" v="796" actId="207"/>
          <ac:graphicFrameMkLst>
            <pc:docMk/>
            <pc:sldMk cId="3267428595" sldId="256"/>
            <ac:graphicFrameMk id="12" creationId="{0838EB68-DF28-A519-06FD-921CA6914747}"/>
          </ac:graphicFrameMkLst>
        </pc:graphicFrameChg>
      </pc:sldChg>
      <pc:sldChg chg="modSp mod">
        <pc:chgData name="guilherme castro" userId="240defa0664e88e5" providerId="LiveId" clId="{E37EA235-4D70-49B0-864B-86C18EE0E12C}" dt="2022-11-24T12:07:51.963" v="808" actId="207"/>
        <pc:sldMkLst>
          <pc:docMk/>
          <pc:sldMk cId="611264046" sldId="257"/>
        </pc:sldMkLst>
        <pc:spChg chg="mod">
          <ac:chgData name="guilherme castro" userId="240defa0664e88e5" providerId="LiveId" clId="{E37EA235-4D70-49B0-864B-86C18EE0E12C}" dt="2022-11-24T12:07:51.963" v="808" actId="207"/>
          <ac:spMkLst>
            <pc:docMk/>
            <pc:sldMk cId="611264046" sldId="257"/>
            <ac:spMk id="5" creationId="{81ECDCC0-E1E9-8E25-CD25-AF6CB4EF27F2}"/>
          </ac:spMkLst>
        </pc:spChg>
        <pc:spChg chg="mod">
          <ac:chgData name="guilherme castro" userId="240defa0664e88e5" providerId="LiveId" clId="{E37EA235-4D70-49B0-864B-86C18EE0E12C}" dt="2022-11-24T12:07:51.963" v="808" actId="207"/>
          <ac:spMkLst>
            <pc:docMk/>
            <pc:sldMk cId="611264046" sldId="257"/>
            <ac:spMk id="9" creationId="{13CAEA74-17B1-B984-0E2F-6EE74AE24472}"/>
          </ac:spMkLst>
        </pc:spChg>
        <pc:spChg chg="mod">
          <ac:chgData name="guilherme castro" userId="240defa0664e88e5" providerId="LiveId" clId="{E37EA235-4D70-49B0-864B-86C18EE0E12C}" dt="2022-11-24T12:07:51.963" v="808" actId="207"/>
          <ac:spMkLst>
            <pc:docMk/>
            <pc:sldMk cId="611264046" sldId="257"/>
            <ac:spMk id="14" creationId="{4FC9F34C-36DE-96A3-05DD-C7F0FB04B0A3}"/>
          </ac:spMkLst>
        </pc:spChg>
        <pc:spChg chg="mod">
          <ac:chgData name="guilherme castro" userId="240defa0664e88e5" providerId="LiveId" clId="{E37EA235-4D70-49B0-864B-86C18EE0E12C}" dt="2022-11-24T12:07:51.963" v="808" actId="207"/>
          <ac:spMkLst>
            <pc:docMk/>
            <pc:sldMk cId="611264046" sldId="257"/>
            <ac:spMk id="16" creationId="{D8B842D9-287D-AF7E-27CF-88C4E0215D91}"/>
          </ac:spMkLst>
        </pc:spChg>
      </pc:sldChg>
      <pc:sldChg chg="modSp mod">
        <pc:chgData name="guilherme castro" userId="240defa0664e88e5" providerId="LiveId" clId="{E37EA235-4D70-49B0-864B-86C18EE0E12C}" dt="2022-11-24T12:02:54.467" v="798" actId="207"/>
        <pc:sldMkLst>
          <pc:docMk/>
          <pc:sldMk cId="1080424570" sldId="258"/>
        </pc:sldMkLst>
        <pc:spChg chg="mod">
          <ac:chgData name="guilherme castro" userId="240defa0664e88e5" providerId="LiveId" clId="{E37EA235-4D70-49B0-864B-86C18EE0E12C}" dt="2022-11-24T12:02:54.467" v="798" actId="207"/>
          <ac:spMkLst>
            <pc:docMk/>
            <pc:sldMk cId="1080424570" sldId="258"/>
            <ac:spMk id="5" creationId="{81ECDCC0-E1E9-8E25-CD25-AF6CB4EF27F2}"/>
          </ac:spMkLst>
        </pc:spChg>
        <pc:spChg chg="mod">
          <ac:chgData name="guilherme castro" userId="240defa0664e88e5" providerId="LiveId" clId="{E37EA235-4D70-49B0-864B-86C18EE0E12C}" dt="2022-11-24T12:02:54.467" v="798" actId="207"/>
          <ac:spMkLst>
            <pc:docMk/>
            <pc:sldMk cId="1080424570" sldId="258"/>
            <ac:spMk id="7" creationId="{67E75663-AC50-5919-990D-A1C218BE64AA}"/>
          </ac:spMkLst>
        </pc:spChg>
        <pc:spChg chg="mod">
          <ac:chgData name="guilherme castro" userId="240defa0664e88e5" providerId="LiveId" clId="{E37EA235-4D70-49B0-864B-86C18EE0E12C}" dt="2022-11-24T12:02:54.467" v="798" actId="207"/>
          <ac:spMkLst>
            <pc:docMk/>
            <pc:sldMk cId="1080424570" sldId="258"/>
            <ac:spMk id="9" creationId="{13CAEA74-17B1-B984-0E2F-6EE74AE24472}"/>
          </ac:spMkLst>
        </pc:spChg>
      </pc:sldChg>
      <pc:sldChg chg="addSp modSp mod">
        <pc:chgData name="guilherme castro" userId="240defa0664e88e5" providerId="LiveId" clId="{E37EA235-4D70-49B0-864B-86C18EE0E12C}" dt="2022-11-24T12:07:39.030" v="807" actId="14100"/>
        <pc:sldMkLst>
          <pc:docMk/>
          <pc:sldMk cId="970822337" sldId="259"/>
        </pc:sldMkLst>
        <pc:spChg chg="add mod">
          <ac:chgData name="guilherme castro" userId="240defa0664e88e5" providerId="LiveId" clId="{E37EA235-4D70-49B0-864B-86C18EE0E12C}" dt="2022-11-24T12:07:39.030" v="807" actId="14100"/>
          <ac:spMkLst>
            <pc:docMk/>
            <pc:sldMk cId="970822337" sldId="259"/>
            <ac:spMk id="2" creationId="{3E1E9CCD-CC71-29E4-8FEE-35572792EACA}"/>
          </ac:spMkLst>
        </pc:spChg>
        <pc:spChg chg="mod">
          <ac:chgData name="guilherme castro" userId="240defa0664e88e5" providerId="LiveId" clId="{E37EA235-4D70-49B0-864B-86C18EE0E12C}" dt="2022-11-24T12:03:12.285" v="799" actId="207"/>
          <ac:spMkLst>
            <pc:docMk/>
            <pc:sldMk cId="970822337" sldId="259"/>
            <ac:spMk id="6" creationId="{30AFC5E0-32CA-5672-02CE-7F3BA299DB3A}"/>
          </ac:spMkLst>
        </pc:spChg>
        <pc:spChg chg="mod">
          <ac:chgData name="guilherme castro" userId="240defa0664e88e5" providerId="LiveId" clId="{E37EA235-4D70-49B0-864B-86C18EE0E12C}" dt="2022-11-24T12:03:12.285" v="799" actId="207"/>
          <ac:spMkLst>
            <pc:docMk/>
            <pc:sldMk cId="970822337" sldId="259"/>
            <ac:spMk id="7" creationId="{3543C58D-B6B1-B4BE-3EB8-9791FC533609}"/>
          </ac:spMkLst>
        </pc:spChg>
        <pc:spChg chg="mod">
          <ac:chgData name="guilherme castro" userId="240defa0664e88e5" providerId="LiveId" clId="{E37EA235-4D70-49B0-864B-86C18EE0E12C}" dt="2022-11-24T12:03:12.285" v="799" actId="207"/>
          <ac:spMkLst>
            <pc:docMk/>
            <pc:sldMk cId="970822337" sldId="259"/>
            <ac:spMk id="8" creationId="{6B35093D-502C-278C-2BF0-5BBE6513F11C}"/>
          </ac:spMkLst>
        </pc:spChg>
        <pc:spChg chg="mod">
          <ac:chgData name="guilherme castro" userId="240defa0664e88e5" providerId="LiveId" clId="{E37EA235-4D70-49B0-864B-86C18EE0E12C}" dt="2022-11-24T12:03:12.285" v="799" actId="207"/>
          <ac:spMkLst>
            <pc:docMk/>
            <pc:sldMk cId="970822337" sldId="259"/>
            <ac:spMk id="10" creationId="{D917DBD2-19F2-EDD4-E72A-64A7F1CD5A97}"/>
          </ac:spMkLst>
        </pc:spChg>
        <pc:spChg chg="mod">
          <ac:chgData name="guilherme castro" userId="240defa0664e88e5" providerId="LiveId" clId="{E37EA235-4D70-49B0-864B-86C18EE0E12C}" dt="2022-11-24T12:03:12.285" v="799" actId="207"/>
          <ac:spMkLst>
            <pc:docMk/>
            <pc:sldMk cId="970822337" sldId="259"/>
            <ac:spMk id="11" creationId="{5889435A-3D31-3508-B982-24BD7929F2EF}"/>
          </ac:spMkLst>
        </pc:spChg>
        <pc:spChg chg="mod">
          <ac:chgData name="guilherme castro" userId="240defa0664e88e5" providerId="LiveId" clId="{E37EA235-4D70-49B0-864B-86C18EE0E12C}" dt="2022-11-24T12:03:12.285" v="799" actId="207"/>
          <ac:spMkLst>
            <pc:docMk/>
            <pc:sldMk cId="970822337" sldId="259"/>
            <ac:spMk id="13" creationId="{4AEB2DDA-51A9-15CF-F32C-6B2DA73C135B}"/>
          </ac:spMkLst>
        </pc:spChg>
        <pc:spChg chg="mod">
          <ac:chgData name="guilherme castro" userId="240defa0664e88e5" providerId="LiveId" clId="{E37EA235-4D70-49B0-864B-86C18EE0E12C}" dt="2022-11-24T12:03:12.285" v="799" actId="207"/>
          <ac:spMkLst>
            <pc:docMk/>
            <pc:sldMk cId="970822337" sldId="259"/>
            <ac:spMk id="15" creationId="{A287B505-F1BE-8D17-44B7-B0DC2BBAD7C4}"/>
          </ac:spMkLst>
        </pc:spChg>
      </pc:sldChg>
      <pc:sldChg chg="modSp mod">
        <pc:chgData name="guilherme castro" userId="240defa0664e88e5" providerId="LiveId" clId="{E37EA235-4D70-49B0-864B-86C18EE0E12C}" dt="2022-11-24T12:00:49.842" v="727" actId="5793"/>
        <pc:sldMkLst>
          <pc:docMk/>
          <pc:sldMk cId="3233254965" sldId="266"/>
        </pc:sldMkLst>
        <pc:spChg chg="mod">
          <ac:chgData name="guilherme castro" userId="240defa0664e88e5" providerId="LiveId" clId="{E37EA235-4D70-49B0-864B-86C18EE0E12C}" dt="2022-11-24T12:00:49.842" v="727" actId="5793"/>
          <ac:spMkLst>
            <pc:docMk/>
            <pc:sldMk cId="3233254965" sldId="266"/>
            <ac:spMk id="3" creationId="{71D35666-32FC-645A-B36E-B94762882B67}"/>
          </ac:spMkLst>
        </pc:spChg>
      </pc:sldChg>
      <pc:sldChg chg="addSp delSp modSp mod">
        <pc:chgData name="guilherme castro" userId="240defa0664e88e5" providerId="LiveId" clId="{E37EA235-4D70-49B0-864B-86C18EE0E12C}" dt="2022-11-27T23:04:47.386" v="5075" actId="478"/>
        <pc:sldMkLst>
          <pc:docMk/>
          <pc:sldMk cId="1516476636" sldId="269"/>
        </pc:sldMkLst>
        <pc:spChg chg="mod">
          <ac:chgData name="guilherme castro" userId="240defa0664e88e5" providerId="LiveId" clId="{E37EA235-4D70-49B0-864B-86C18EE0E12C}" dt="2022-11-24T12:09:28.556" v="809" actId="207"/>
          <ac:spMkLst>
            <pc:docMk/>
            <pc:sldMk cId="1516476636" sldId="269"/>
            <ac:spMk id="5" creationId="{D95A2866-E9B1-DB9F-8EC1-E8FBF6B08AED}"/>
          </ac:spMkLst>
        </pc:spChg>
        <pc:spChg chg="mod">
          <ac:chgData name="guilherme castro" userId="240defa0664e88e5" providerId="LiveId" clId="{E37EA235-4D70-49B0-864B-86C18EE0E12C}" dt="2022-11-24T12:09:42.853" v="811" actId="207"/>
          <ac:spMkLst>
            <pc:docMk/>
            <pc:sldMk cId="1516476636" sldId="269"/>
            <ac:spMk id="11" creationId="{F85A205D-850A-0CC8-C32E-8BE1AA3DB248}"/>
          </ac:spMkLst>
        </pc:spChg>
        <pc:picChg chg="add del mod">
          <ac:chgData name="guilherme castro" userId="240defa0664e88e5" providerId="LiveId" clId="{E37EA235-4D70-49B0-864B-86C18EE0E12C}" dt="2022-11-27T23:04:47.386" v="5075" actId="478"/>
          <ac:picMkLst>
            <pc:docMk/>
            <pc:sldMk cId="1516476636" sldId="269"/>
            <ac:picMk id="3" creationId="{E26E64BA-13A5-420D-99D1-824C65AE6F68}"/>
          </ac:picMkLst>
        </pc:picChg>
      </pc:sldChg>
      <pc:sldChg chg="addSp delSp modSp add mod modAnim">
        <pc:chgData name="guilherme castro" userId="240defa0664e88e5" providerId="LiveId" clId="{E37EA235-4D70-49B0-864B-86C18EE0E12C}" dt="2022-11-24T10:24:09.398" v="677"/>
        <pc:sldMkLst>
          <pc:docMk/>
          <pc:sldMk cId="2567042640" sldId="270"/>
        </pc:sldMkLst>
        <pc:spChg chg="del">
          <ac:chgData name="guilherme castro" userId="240defa0664e88e5" providerId="LiveId" clId="{E37EA235-4D70-49B0-864B-86C18EE0E12C}" dt="2022-11-24T10:04:47.039" v="174" actId="478"/>
          <ac:spMkLst>
            <pc:docMk/>
            <pc:sldMk cId="2567042640" sldId="270"/>
            <ac:spMk id="15" creationId="{E2F6CAAA-E4A9-E27E-CC71-2D6EA4B10200}"/>
          </ac:spMkLst>
        </pc:spChg>
        <pc:spChg chg="del">
          <ac:chgData name="guilherme castro" userId="240defa0664e88e5" providerId="LiveId" clId="{E37EA235-4D70-49B0-864B-86C18EE0E12C}" dt="2022-11-24T10:00:07" v="6" actId="478"/>
          <ac:spMkLst>
            <pc:docMk/>
            <pc:sldMk cId="2567042640" sldId="270"/>
            <ac:spMk id="16" creationId="{0A1512F2-5396-02D7-FB23-E9864E968AD0}"/>
          </ac:spMkLst>
        </pc:spChg>
        <pc:graphicFrameChg chg="add mod modGraphic">
          <ac:chgData name="guilherme castro" userId="240defa0664e88e5" providerId="LiveId" clId="{E37EA235-4D70-49B0-864B-86C18EE0E12C}" dt="2022-11-24T10:22:55.528" v="649" actId="1076"/>
          <ac:graphicFrameMkLst>
            <pc:docMk/>
            <pc:sldMk cId="2567042640" sldId="270"/>
            <ac:graphicFrameMk id="2" creationId="{461AF186-7B69-4DCE-F216-721639B11793}"/>
          </ac:graphicFrameMkLst>
        </pc:graphicFrameChg>
        <pc:graphicFrameChg chg="add mod">
          <ac:chgData name="guilherme castro" userId="240defa0664e88e5" providerId="LiveId" clId="{E37EA235-4D70-49B0-864B-86C18EE0E12C}" dt="2022-11-24T10:22:52.326" v="648" actId="14100"/>
          <ac:graphicFrameMkLst>
            <pc:docMk/>
            <pc:sldMk cId="2567042640" sldId="270"/>
            <ac:graphicFrameMk id="3" creationId="{7A4FE99C-4E27-F4C2-1675-D3961B3799E5}"/>
          </ac:graphicFrameMkLst>
        </pc:graphicFrameChg>
        <pc:graphicFrameChg chg="add del mod modGraphic">
          <ac:chgData name="guilherme castro" userId="240defa0664e88e5" providerId="LiveId" clId="{E37EA235-4D70-49B0-864B-86C18EE0E12C}" dt="2022-11-24T10:16:32.503" v="561" actId="478"/>
          <ac:graphicFrameMkLst>
            <pc:docMk/>
            <pc:sldMk cId="2567042640" sldId="270"/>
            <ac:graphicFrameMk id="4" creationId="{8EB3066D-A4B2-2A5E-8A68-2013556EEDF6}"/>
          </ac:graphicFrameMkLst>
        </pc:graphicFrameChg>
        <pc:graphicFrameChg chg="add mod modGraphic">
          <ac:chgData name="guilherme castro" userId="240defa0664e88e5" providerId="LiveId" clId="{E37EA235-4D70-49B0-864B-86C18EE0E12C}" dt="2022-11-24T10:23:34.257" v="675" actId="1076"/>
          <ac:graphicFrameMkLst>
            <pc:docMk/>
            <pc:sldMk cId="2567042640" sldId="270"/>
            <ac:graphicFrameMk id="5" creationId="{E96DB9BC-FBAE-F54B-F47C-46B4C70E3C5E}"/>
          </ac:graphicFrameMkLst>
        </pc:graphicFrameChg>
        <pc:graphicFrameChg chg="del modGraphic">
          <ac:chgData name="guilherme castro" userId="240defa0664e88e5" providerId="LiveId" clId="{E37EA235-4D70-49B0-864B-86C18EE0E12C}" dt="2022-11-24T10:04:47.039" v="174" actId="478"/>
          <ac:graphicFrameMkLst>
            <pc:docMk/>
            <pc:sldMk cId="2567042640" sldId="270"/>
            <ac:graphicFrameMk id="14" creationId="{A80B9613-78B3-F992-FB60-7558D4D603FB}"/>
          </ac:graphicFrameMkLst>
        </pc:graphicFrameChg>
        <pc:picChg chg="del">
          <ac:chgData name="guilherme castro" userId="240defa0664e88e5" providerId="LiveId" clId="{E37EA235-4D70-49B0-864B-86C18EE0E12C}" dt="2022-11-24T09:59:29.769" v="1" actId="478"/>
          <ac:picMkLst>
            <pc:docMk/>
            <pc:sldMk cId="2567042640" sldId="270"/>
            <ac:picMk id="10" creationId="{DC19EB17-42B4-5F50-E7E0-AB97E362CB7C}"/>
          </ac:picMkLst>
        </pc:picChg>
        <pc:picChg chg="del">
          <ac:chgData name="guilherme castro" userId="240defa0664e88e5" providerId="LiveId" clId="{E37EA235-4D70-49B0-864B-86C18EE0E12C}" dt="2022-11-24T09:59:30.560" v="2" actId="478"/>
          <ac:picMkLst>
            <pc:docMk/>
            <pc:sldMk cId="2567042640" sldId="270"/>
            <ac:picMk id="13" creationId="{BC83F77C-84E1-1CDB-6B07-60D90E09D9A9}"/>
          </ac:picMkLst>
        </pc:picChg>
      </pc:sldChg>
      <pc:sldChg chg="addSp delSp modSp new mod">
        <pc:chgData name="guilherme castro" userId="240defa0664e88e5" providerId="LiveId" clId="{E37EA235-4D70-49B0-864B-86C18EE0E12C}" dt="2022-11-24T12:02:09.002" v="793" actId="1076"/>
        <pc:sldMkLst>
          <pc:docMk/>
          <pc:sldMk cId="863344184" sldId="271"/>
        </pc:sldMkLst>
        <pc:spChg chg="del">
          <ac:chgData name="guilherme castro" userId="240defa0664e88e5" providerId="LiveId" clId="{E37EA235-4D70-49B0-864B-86C18EE0E12C}" dt="2022-11-24T11:59:18.355" v="679" actId="478"/>
          <ac:spMkLst>
            <pc:docMk/>
            <pc:sldMk cId="863344184" sldId="271"/>
            <ac:spMk id="2" creationId="{F4EC5145-FA1D-5FB8-C63A-A40CCDF082D7}"/>
          </ac:spMkLst>
        </pc:spChg>
        <pc:spChg chg="del">
          <ac:chgData name="guilherme castro" userId="240defa0664e88e5" providerId="LiveId" clId="{E37EA235-4D70-49B0-864B-86C18EE0E12C}" dt="2022-11-24T11:59:18.355" v="679" actId="478"/>
          <ac:spMkLst>
            <pc:docMk/>
            <pc:sldMk cId="863344184" sldId="271"/>
            <ac:spMk id="3" creationId="{D6D3C92C-80B9-DA77-F67A-CF3E35C1B930}"/>
          </ac:spMkLst>
        </pc:spChg>
        <pc:spChg chg="add mod">
          <ac:chgData name="guilherme castro" userId="240defa0664e88e5" providerId="LiveId" clId="{E37EA235-4D70-49B0-864B-86C18EE0E12C}" dt="2022-11-24T12:00:05.329" v="708" actId="20577"/>
          <ac:spMkLst>
            <pc:docMk/>
            <pc:sldMk cId="863344184" sldId="271"/>
            <ac:spMk id="8" creationId="{3FEC33CC-1FE9-EF2E-2BD5-28E4B3845AF2}"/>
          </ac:spMkLst>
        </pc:spChg>
        <pc:spChg chg="add mod">
          <ac:chgData name="guilherme castro" userId="240defa0664e88e5" providerId="LiveId" clId="{E37EA235-4D70-49B0-864B-86C18EE0E12C}" dt="2022-11-24T12:01:57.041" v="791" actId="1076"/>
          <ac:spMkLst>
            <pc:docMk/>
            <pc:sldMk cId="863344184" sldId="271"/>
            <ac:spMk id="9" creationId="{699936A6-5B43-0134-539E-FC2562039939}"/>
          </ac:spMkLst>
        </pc:spChg>
        <pc:spChg chg="add mod">
          <ac:chgData name="guilherme castro" userId="240defa0664e88e5" providerId="LiveId" clId="{E37EA235-4D70-49B0-864B-86C18EE0E12C}" dt="2022-11-24T12:02:09.002" v="793" actId="1076"/>
          <ac:spMkLst>
            <pc:docMk/>
            <pc:sldMk cId="863344184" sldId="271"/>
            <ac:spMk id="10" creationId="{EE49EFAC-748C-F06A-5082-6D5012189C44}"/>
          </ac:spMkLst>
        </pc:spChg>
        <pc:picChg chg="add mod">
          <ac:chgData name="guilherme castro" userId="240defa0664e88e5" providerId="LiveId" clId="{E37EA235-4D70-49B0-864B-86C18EE0E12C}" dt="2022-11-24T12:01:13.343" v="734" actId="1076"/>
          <ac:picMkLst>
            <pc:docMk/>
            <pc:sldMk cId="863344184" sldId="271"/>
            <ac:picMk id="5" creationId="{D4C4A91A-CAE5-F5D2-8692-C738AC97D8CC}"/>
          </ac:picMkLst>
        </pc:picChg>
        <pc:picChg chg="add mod">
          <ac:chgData name="guilherme castro" userId="240defa0664e88e5" providerId="LiveId" clId="{E37EA235-4D70-49B0-864B-86C18EE0E12C}" dt="2022-11-24T12:00:18.998" v="714" actId="14100"/>
          <ac:picMkLst>
            <pc:docMk/>
            <pc:sldMk cId="863344184" sldId="271"/>
            <ac:picMk id="7" creationId="{016F8ADF-5A15-7725-7F45-2C1298821463}"/>
          </ac:picMkLst>
        </pc:picChg>
      </pc:sldChg>
      <pc:sldChg chg="delSp add del mod">
        <pc:chgData name="guilherme castro" userId="240defa0664e88e5" providerId="LiveId" clId="{E37EA235-4D70-49B0-864B-86C18EE0E12C}" dt="2022-11-27T22:42:54.994" v="4811" actId="47"/>
        <pc:sldMkLst>
          <pc:docMk/>
          <pc:sldMk cId="35214463" sldId="272"/>
        </pc:sldMkLst>
        <pc:spChg chg="del">
          <ac:chgData name="guilherme castro" userId="240defa0664e88e5" providerId="LiveId" clId="{E37EA235-4D70-49B0-864B-86C18EE0E12C}" dt="2022-11-27T22:42:50.745" v="4810" actId="478"/>
          <ac:spMkLst>
            <pc:docMk/>
            <pc:sldMk cId="35214463" sldId="272"/>
            <ac:spMk id="6" creationId="{A99C8126-139B-8154-1DF8-36B5E253AC5C}"/>
          </ac:spMkLst>
        </pc:spChg>
        <pc:spChg chg="del">
          <ac:chgData name="guilherme castro" userId="240defa0664e88e5" providerId="LiveId" clId="{E37EA235-4D70-49B0-864B-86C18EE0E12C}" dt="2022-11-26T23:10:54.868" v="1938" actId="21"/>
          <ac:spMkLst>
            <pc:docMk/>
            <pc:sldMk cId="35214463" sldId="272"/>
            <ac:spMk id="11" creationId="{F85A205D-850A-0CC8-C32E-8BE1AA3DB248}"/>
          </ac:spMkLst>
        </pc:spChg>
        <pc:spChg chg="del">
          <ac:chgData name="guilherme castro" userId="240defa0664e88e5" providerId="LiveId" clId="{E37EA235-4D70-49B0-864B-86C18EE0E12C}" dt="2022-11-27T22:42:49.761" v="4809" actId="478"/>
          <ac:spMkLst>
            <pc:docMk/>
            <pc:sldMk cId="35214463" sldId="272"/>
            <ac:spMk id="15" creationId="{CA53E685-0CF1-0432-8B7F-66ECB99C1FF7}"/>
          </ac:spMkLst>
        </pc:spChg>
        <pc:spChg chg="del">
          <ac:chgData name="guilherme castro" userId="240defa0664e88e5" providerId="LiveId" clId="{E37EA235-4D70-49B0-864B-86C18EE0E12C}" dt="2022-11-27T22:42:48.478" v="4808" actId="478"/>
          <ac:spMkLst>
            <pc:docMk/>
            <pc:sldMk cId="35214463" sldId="272"/>
            <ac:spMk id="16" creationId="{E25CDF34-5777-E538-9C3C-9E65CC61A11A}"/>
          </ac:spMkLst>
        </pc:spChg>
        <pc:picChg chg="del">
          <ac:chgData name="guilherme castro" userId="240defa0664e88e5" providerId="LiveId" clId="{E37EA235-4D70-49B0-864B-86C18EE0E12C}" dt="2022-11-27T22:42:47.276" v="4807" actId="478"/>
          <ac:picMkLst>
            <pc:docMk/>
            <pc:sldMk cId="35214463" sldId="272"/>
            <ac:picMk id="3" creationId="{3777C88C-ECCF-79F3-6E2A-F8C8D808E62F}"/>
          </ac:picMkLst>
        </pc:picChg>
        <pc:picChg chg="del">
          <ac:chgData name="guilherme castro" userId="240defa0664e88e5" providerId="LiveId" clId="{E37EA235-4D70-49B0-864B-86C18EE0E12C}" dt="2022-11-27T22:42:47.276" v="4807" actId="478"/>
          <ac:picMkLst>
            <pc:docMk/>
            <pc:sldMk cId="35214463" sldId="272"/>
            <ac:picMk id="10" creationId="{E7143957-D67C-8F01-0AEE-1270BDB4FFCA}"/>
          </ac:picMkLst>
        </pc:picChg>
        <pc:picChg chg="del">
          <ac:chgData name="guilherme castro" userId="240defa0664e88e5" providerId="LiveId" clId="{E37EA235-4D70-49B0-864B-86C18EE0E12C}" dt="2022-11-27T22:42:47.276" v="4807" actId="478"/>
          <ac:picMkLst>
            <pc:docMk/>
            <pc:sldMk cId="35214463" sldId="272"/>
            <ac:picMk id="14" creationId="{0A980598-DBA0-8B2C-DA37-389180DCC8C2}"/>
          </ac:picMkLst>
        </pc:picChg>
      </pc:sldChg>
      <pc:sldChg chg="addSp delSp modSp add del mod">
        <pc:chgData name="guilherme castro" userId="240defa0664e88e5" providerId="LiveId" clId="{E37EA235-4D70-49B0-864B-86C18EE0E12C}" dt="2022-11-26T23:10:29.491" v="1935" actId="2696"/>
        <pc:sldMkLst>
          <pc:docMk/>
          <pc:sldMk cId="1664755298" sldId="272"/>
        </pc:sldMkLst>
        <pc:spChg chg="del">
          <ac:chgData name="guilherme castro" userId="240defa0664e88e5" providerId="LiveId" clId="{E37EA235-4D70-49B0-864B-86C18EE0E12C}" dt="2022-11-24T13:30:55.807" v="1016" actId="478"/>
          <ac:spMkLst>
            <pc:docMk/>
            <pc:sldMk cId="1664755298" sldId="272"/>
            <ac:spMk id="5" creationId="{D95A2866-E9B1-DB9F-8EC1-E8FBF6B08AED}"/>
          </ac:spMkLst>
        </pc:spChg>
        <pc:spChg chg="add mod">
          <ac:chgData name="guilherme castro" userId="240defa0664e88e5" providerId="LiveId" clId="{E37EA235-4D70-49B0-864B-86C18EE0E12C}" dt="2022-11-24T13:40:40.614" v="1103" actId="1076"/>
          <ac:spMkLst>
            <pc:docMk/>
            <pc:sldMk cId="1664755298" sldId="272"/>
            <ac:spMk id="6" creationId="{A99C8126-139B-8154-1DF8-36B5E253AC5C}"/>
          </ac:spMkLst>
        </pc:spChg>
        <pc:spChg chg="add del mod">
          <ac:chgData name="guilherme castro" userId="240defa0664e88e5" providerId="LiveId" clId="{E37EA235-4D70-49B0-864B-86C18EE0E12C}" dt="2022-11-24T13:40:51.671" v="1108" actId="14100"/>
          <ac:spMkLst>
            <pc:docMk/>
            <pc:sldMk cId="1664755298" sldId="272"/>
            <ac:spMk id="11" creationId="{F85A205D-850A-0CC8-C32E-8BE1AA3DB248}"/>
          </ac:spMkLst>
        </pc:spChg>
        <pc:spChg chg="mod">
          <ac:chgData name="guilherme castro" userId="240defa0664e88e5" providerId="LiveId" clId="{E37EA235-4D70-49B0-864B-86C18EE0E12C}" dt="2022-11-24T13:29:28.559" v="836" actId="6549"/>
          <ac:spMkLst>
            <pc:docMk/>
            <pc:sldMk cId="1664755298" sldId="272"/>
            <ac:spMk id="12" creationId="{AF0C7137-C2CA-A185-576A-83C7CBDE23E1}"/>
          </ac:spMkLst>
        </pc:spChg>
        <pc:spChg chg="add mod">
          <ac:chgData name="guilherme castro" userId="240defa0664e88e5" providerId="LiveId" clId="{E37EA235-4D70-49B0-864B-86C18EE0E12C}" dt="2022-11-24T13:42:45.138" v="1166" actId="1076"/>
          <ac:spMkLst>
            <pc:docMk/>
            <pc:sldMk cId="1664755298" sldId="272"/>
            <ac:spMk id="15" creationId="{CA53E685-0CF1-0432-8B7F-66ECB99C1FF7}"/>
          </ac:spMkLst>
        </pc:spChg>
        <pc:spChg chg="add mod">
          <ac:chgData name="guilherme castro" userId="240defa0664e88e5" providerId="LiveId" clId="{E37EA235-4D70-49B0-864B-86C18EE0E12C}" dt="2022-11-24T13:42:52.376" v="1168" actId="1076"/>
          <ac:spMkLst>
            <pc:docMk/>
            <pc:sldMk cId="1664755298" sldId="272"/>
            <ac:spMk id="16" creationId="{E25CDF34-5777-E538-9C3C-9E65CC61A11A}"/>
          </ac:spMkLst>
        </pc:spChg>
        <pc:picChg chg="add mod">
          <ac:chgData name="guilherme castro" userId="240defa0664e88e5" providerId="LiveId" clId="{E37EA235-4D70-49B0-864B-86C18EE0E12C}" dt="2022-11-24T13:40:40.614" v="1103" actId="1076"/>
          <ac:picMkLst>
            <pc:docMk/>
            <pc:sldMk cId="1664755298" sldId="272"/>
            <ac:picMk id="3" creationId="{3777C88C-ECCF-79F3-6E2A-F8C8D808E62F}"/>
          </ac:picMkLst>
        </pc:picChg>
        <pc:picChg chg="del">
          <ac:chgData name="guilherme castro" userId="240defa0664e88e5" providerId="LiveId" clId="{E37EA235-4D70-49B0-864B-86C18EE0E12C}" dt="2022-11-24T13:29:19.745" v="813" actId="478"/>
          <ac:picMkLst>
            <pc:docMk/>
            <pc:sldMk cId="1664755298" sldId="272"/>
            <ac:picMk id="4" creationId="{AE31014B-A562-6AB4-776A-DA94AB36A9BA}"/>
          </ac:picMkLst>
        </pc:picChg>
        <pc:picChg chg="add del mod modCrop">
          <ac:chgData name="guilherme castro" userId="240defa0664e88e5" providerId="LiveId" clId="{E37EA235-4D70-49B0-864B-86C18EE0E12C}" dt="2022-11-24T13:39:34.230" v="1097" actId="478"/>
          <ac:picMkLst>
            <pc:docMk/>
            <pc:sldMk cId="1664755298" sldId="272"/>
            <ac:picMk id="8" creationId="{21639A7B-89D6-37FC-91FD-D682462C7772}"/>
          </ac:picMkLst>
        </pc:picChg>
        <pc:picChg chg="add mod modCrop">
          <ac:chgData name="guilherme castro" userId="240defa0664e88e5" providerId="LiveId" clId="{E37EA235-4D70-49B0-864B-86C18EE0E12C}" dt="2022-11-24T13:42:35.559" v="1163" actId="1076"/>
          <ac:picMkLst>
            <pc:docMk/>
            <pc:sldMk cId="1664755298" sldId="272"/>
            <ac:picMk id="10" creationId="{E7143957-D67C-8F01-0AEE-1270BDB4FFCA}"/>
          </ac:picMkLst>
        </pc:picChg>
        <pc:picChg chg="add mod modCrop">
          <ac:chgData name="guilherme castro" userId="240defa0664e88e5" providerId="LiveId" clId="{E37EA235-4D70-49B0-864B-86C18EE0E12C}" dt="2022-11-24T13:42:38.013" v="1164" actId="1076"/>
          <ac:picMkLst>
            <pc:docMk/>
            <pc:sldMk cId="1664755298" sldId="272"/>
            <ac:picMk id="14" creationId="{0A980598-DBA0-8B2C-DA37-389180DCC8C2}"/>
          </ac:picMkLst>
        </pc:picChg>
      </pc:sldChg>
      <pc:sldChg chg="addSp delSp modSp add mod">
        <pc:chgData name="guilherme castro" userId="240defa0664e88e5" providerId="LiveId" clId="{E37EA235-4D70-49B0-864B-86C18EE0E12C}" dt="2022-11-27T22:18:11.766" v="4720" actId="478"/>
        <pc:sldMkLst>
          <pc:docMk/>
          <pc:sldMk cId="2114547619" sldId="273"/>
        </pc:sldMkLst>
        <pc:spChg chg="add del mod">
          <ac:chgData name="guilherme castro" userId="240defa0664e88e5" providerId="LiveId" clId="{E37EA235-4D70-49B0-864B-86C18EE0E12C}" dt="2022-11-27T22:17:30.793" v="4713" actId="478"/>
          <ac:spMkLst>
            <pc:docMk/>
            <pc:sldMk cId="2114547619" sldId="273"/>
            <ac:spMk id="3" creationId="{96886D79-469D-1882-85A7-EAC861B8B23A}"/>
          </ac:spMkLst>
        </pc:spChg>
        <pc:spChg chg="mod">
          <ac:chgData name="guilherme castro" userId="240defa0664e88e5" providerId="LiveId" clId="{E37EA235-4D70-49B0-864B-86C18EE0E12C}" dt="2022-11-26T22:15:55.375" v="1178" actId="20577"/>
          <ac:spMkLst>
            <pc:docMk/>
            <pc:sldMk cId="2114547619" sldId="273"/>
            <ac:spMk id="4" creationId="{819F2119-7A35-58ED-35F9-B8088B206AEB}"/>
          </ac:spMkLst>
        </pc:spChg>
        <pc:spChg chg="add del mod">
          <ac:chgData name="guilherme castro" userId="240defa0664e88e5" providerId="LiveId" clId="{E37EA235-4D70-49B0-864B-86C18EE0E12C}" dt="2022-11-27T22:17:30.793" v="4713" actId="478"/>
          <ac:spMkLst>
            <pc:docMk/>
            <pc:sldMk cId="2114547619" sldId="273"/>
            <ac:spMk id="5" creationId="{55482F74-DD26-4E9B-88C7-32893C5A960B}"/>
          </ac:spMkLst>
        </pc:spChg>
        <pc:spChg chg="del">
          <ac:chgData name="guilherme castro" userId="240defa0664e88e5" providerId="LiveId" clId="{E37EA235-4D70-49B0-864B-86C18EE0E12C}" dt="2022-11-26T22:16:26.311" v="1183" actId="478"/>
          <ac:spMkLst>
            <pc:docMk/>
            <pc:sldMk cId="2114547619" sldId="273"/>
            <ac:spMk id="5" creationId="{81ECDCC0-E1E9-8E25-CD25-AF6CB4EF27F2}"/>
          </ac:spMkLst>
        </pc:spChg>
        <pc:spChg chg="del">
          <ac:chgData name="guilherme castro" userId="240defa0664e88e5" providerId="LiveId" clId="{E37EA235-4D70-49B0-864B-86C18EE0E12C}" dt="2022-11-26T22:15:30.660" v="1170" actId="478"/>
          <ac:spMkLst>
            <pc:docMk/>
            <pc:sldMk cId="2114547619" sldId="273"/>
            <ac:spMk id="7" creationId="{67E75663-AC50-5919-990D-A1C218BE64AA}"/>
          </ac:spMkLst>
        </pc:spChg>
        <pc:spChg chg="add del mod">
          <ac:chgData name="guilherme castro" userId="240defa0664e88e5" providerId="LiveId" clId="{E37EA235-4D70-49B0-864B-86C18EE0E12C}" dt="2022-11-27T22:18:11.766" v="4720" actId="478"/>
          <ac:spMkLst>
            <pc:docMk/>
            <pc:sldMk cId="2114547619" sldId="273"/>
            <ac:spMk id="7" creationId="{BD5DCB16-790C-6FFB-093B-8E56C4918F95}"/>
          </ac:spMkLst>
        </pc:spChg>
        <pc:spChg chg="del">
          <ac:chgData name="guilherme castro" userId="240defa0664e88e5" providerId="LiveId" clId="{E37EA235-4D70-49B0-864B-86C18EE0E12C}" dt="2022-11-26T22:15:30.660" v="1170" actId="478"/>
          <ac:spMkLst>
            <pc:docMk/>
            <pc:sldMk cId="2114547619" sldId="273"/>
            <ac:spMk id="9" creationId="{13CAEA74-17B1-B984-0E2F-6EE74AE24472}"/>
          </ac:spMkLst>
        </pc:spChg>
        <pc:spChg chg="add del mod">
          <ac:chgData name="guilherme castro" userId="240defa0664e88e5" providerId="LiveId" clId="{E37EA235-4D70-49B0-864B-86C18EE0E12C}" dt="2022-11-27T22:18:11.766" v="4720" actId="478"/>
          <ac:spMkLst>
            <pc:docMk/>
            <pc:sldMk cId="2114547619" sldId="273"/>
            <ac:spMk id="9" creationId="{76BB18B9-BFCF-8F49-8884-AE4E679A8A97}"/>
          </ac:spMkLst>
        </pc:spChg>
        <pc:spChg chg="add mod">
          <ac:chgData name="guilherme castro" userId="240defa0664e88e5" providerId="LiveId" clId="{E37EA235-4D70-49B0-864B-86C18EE0E12C}" dt="2022-11-27T22:18:09.245" v="4719"/>
          <ac:spMkLst>
            <pc:docMk/>
            <pc:sldMk cId="2114547619" sldId="273"/>
            <ac:spMk id="10" creationId="{616A894E-1927-19E1-1BE9-9ED302BAEF3C}"/>
          </ac:spMkLst>
        </pc:spChg>
        <pc:spChg chg="add mod">
          <ac:chgData name="guilherme castro" userId="240defa0664e88e5" providerId="LiveId" clId="{E37EA235-4D70-49B0-864B-86C18EE0E12C}" dt="2022-11-27T22:17:06.221" v="4708" actId="1076"/>
          <ac:spMkLst>
            <pc:docMk/>
            <pc:sldMk cId="2114547619" sldId="273"/>
            <ac:spMk id="11" creationId="{761F0188-3674-E973-E23F-AA9B507E70D7}"/>
          </ac:spMkLst>
        </pc:spChg>
        <pc:spChg chg="add mod">
          <ac:chgData name="guilherme castro" userId="240defa0664e88e5" providerId="LiveId" clId="{E37EA235-4D70-49B0-864B-86C18EE0E12C}" dt="2022-11-27T22:18:09.245" v="4719"/>
          <ac:spMkLst>
            <pc:docMk/>
            <pc:sldMk cId="2114547619" sldId="273"/>
            <ac:spMk id="12" creationId="{F2505F8A-0E70-7BC4-DE7A-A6315B23A05A}"/>
          </ac:spMkLst>
        </pc:spChg>
        <pc:graphicFrameChg chg="add mod modGraphic">
          <ac:chgData name="guilherme castro" userId="240defa0664e88e5" providerId="LiveId" clId="{E37EA235-4D70-49B0-864B-86C18EE0E12C}" dt="2022-11-27T22:17:53.062" v="4716" actId="207"/>
          <ac:graphicFrameMkLst>
            <pc:docMk/>
            <pc:sldMk cId="2114547619" sldId="273"/>
            <ac:graphicFrameMk id="8" creationId="{B1C856FF-2541-DA73-C59F-240547350C13}"/>
          </ac:graphicFrameMkLst>
        </pc:graphicFrameChg>
        <pc:picChg chg="add mod">
          <ac:chgData name="guilherme castro" userId="240defa0664e88e5" providerId="LiveId" clId="{E37EA235-4D70-49B0-864B-86C18EE0E12C}" dt="2022-11-27T22:14:51.147" v="4669" actId="1076"/>
          <ac:picMkLst>
            <pc:docMk/>
            <pc:sldMk cId="2114547619" sldId="273"/>
            <ac:picMk id="6" creationId="{BD9FD2F0-3FE2-6B31-DB12-80FB10D2AE7D}"/>
          </ac:picMkLst>
        </pc:picChg>
        <pc:picChg chg="del">
          <ac:chgData name="guilherme castro" userId="240defa0664e88e5" providerId="LiveId" clId="{E37EA235-4D70-49B0-864B-86C18EE0E12C}" dt="2022-11-26T22:15:30.660" v="1170" actId="478"/>
          <ac:picMkLst>
            <pc:docMk/>
            <pc:sldMk cId="2114547619" sldId="273"/>
            <ac:picMk id="10" creationId="{4E59CDBA-E813-15FD-3B6E-C7228C671D0C}"/>
          </ac:picMkLst>
        </pc:picChg>
        <pc:picChg chg="add del">
          <ac:chgData name="guilherme castro" userId="240defa0664e88e5" providerId="LiveId" clId="{E37EA235-4D70-49B0-864B-86C18EE0E12C}" dt="2022-11-26T22:45:53.686" v="1655" actId="478"/>
          <ac:picMkLst>
            <pc:docMk/>
            <pc:sldMk cId="2114547619" sldId="273"/>
            <ac:picMk id="13" creationId="{419C064E-A0DC-5CC5-2A9C-F97A9E8D6219}"/>
          </ac:picMkLst>
        </pc:picChg>
        <pc:picChg chg="add del mod">
          <ac:chgData name="guilherme castro" userId="240defa0664e88e5" providerId="LiveId" clId="{E37EA235-4D70-49B0-864B-86C18EE0E12C}" dt="2022-11-27T01:38:24.786" v="3394" actId="21"/>
          <ac:picMkLst>
            <pc:docMk/>
            <pc:sldMk cId="2114547619" sldId="273"/>
            <ac:picMk id="15" creationId="{E826A58C-3050-4A35-BF72-BC93B5594EB6}"/>
          </ac:picMkLst>
        </pc:picChg>
      </pc:sldChg>
      <pc:sldChg chg="addSp delSp modSp add mod ord">
        <pc:chgData name="guilherme castro" userId="240defa0664e88e5" providerId="LiveId" clId="{E37EA235-4D70-49B0-864B-86C18EE0E12C}" dt="2022-11-27T22:31:07.354" v="4786" actId="14100"/>
        <pc:sldMkLst>
          <pc:docMk/>
          <pc:sldMk cId="2887363199" sldId="274"/>
        </pc:sldMkLst>
        <pc:spChg chg="add mod">
          <ac:chgData name="guilherme castro" userId="240defa0664e88e5" providerId="LiveId" clId="{E37EA235-4D70-49B0-864B-86C18EE0E12C}" dt="2022-11-27T22:31:07.354" v="4786" actId="14100"/>
          <ac:spMkLst>
            <pc:docMk/>
            <pc:sldMk cId="2887363199" sldId="274"/>
            <ac:spMk id="3" creationId="{7946694A-9EF8-67D7-06C2-A3A2F74D3D41}"/>
          </ac:spMkLst>
        </pc:spChg>
        <pc:spChg chg="add del mod">
          <ac:chgData name="guilherme castro" userId="240defa0664e88e5" providerId="LiveId" clId="{E37EA235-4D70-49B0-864B-86C18EE0E12C}" dt="2022-11-27T22:30:59.640" v="4784" actId="478"/>
          <ac:spMkLst>
            <pc:docMk/>
            <pc:sldMk cId="2887363199" sldId="274"/>
            <ac:spMk id="8" creationId="{5174B23C-45BB-9E59-7879-2F647CC4D5B2}"/>
          </ac:spMkLst>
        </pc:spChg>
        <pc:spChg chg="add del mod">
          <ac:chgData name="guilherme castro" userId="240defa0664e88e5" providerId="LiveId" clId="{E37EA235-4D70-49B0-864B-86C18EE0E12C}" dt="2022-11-27T22:31:01.261" v="4785" actId="478"/>
          <ac:spMkLst>
            <pc:docMk/>
            <pc:sldMk cId="2887363199" sldId="274"/>
            <ac:spMk id="9" creationId="{475FFFD4-7CB8-2B51-3473-F7FC37314D60}"/>
          </ac:spMkLst>
        </pc:spChg>
        <pc:spChg chg="del">
          <ac:chgData name="guilherme castro" userId="240defa0664e88e5" providerId="LiveId" clId="{E37EA235-4D70-49B0-864B-86C18EE0E12C}" dt="2022-11-26T22:45:46.445" v="1651" actId="478"/>
          <ac:spMkLst>
            <pc:docMk/>
            <pc:sldMk cId="2887363199" sldId="274"/>
            <ac:spMk id="11" creationId="{761F0188-3674-E973-E23F-AA9B507E70D7}"/>
          </ac:spMkLst>
        </pc:spChg>
        <pc:spChg chg="add mod">
          <ac:chgData name="guilherme castro" userId="240defa0664e88e5" providerId="LiveId" clId="{E37EA235-4D70-49B0-864B-86C18EE0E12C}" dt="2022-11-27T22:31:07.354" v="4786" actId="14100"/>
          <ac:spMkLst>
            <pc:docMk/>
            <pc:sldMk cId="2887363199" sldId="274"/>
            <ac:spMk id="12" creationId="{341C5D63-A2BF-9624-4DC6-CC429BE6219A}"/>
          </ac:spMkLst>
        </pc:spChg>
        <pc:graphicFrameChg chg="del">
          <ac:chgData name="guilherme castro" userId="240defa0664e88e5" providerId="LiveId" clId="{E37EA235-4D70-49B0-864B-86C18EE0E12C}" dt="2022-11-26T22:45:46.445" v="1651" actId="478"/>
          <ac:graphicFrameMkLst>
            <pc:docMk/>
            <pc:sldMk cId="2887363199" sldId="274"/>
            <ac:graphicFrameMk id="8" creationId="{B1C856FF-2541-DA73-C59F-240547350C13}"/>
          </ac:graphicFrameMkLst>
        </pc:graphicFrameChg>
        <pc:picChg chg="add mod ord">
          <ac:chgData name="guilherme castro" userId="240defa0664e88e5" providerId="LiveId" clId="{E37EA235-4D70-49B0-864B-86C18EE0E12C}" dt="2022-11-27T22:10:44.786" v="4475" actId="1076"/>
          <ac:picMkLst>
            <pc:docMk/>
            <pc:sldMk cId="2887363199" sldId="274"/>
            <ac:picMk id="6" creationId="{0941F252-679F-24F5-0197-0C1D95787C2F}"/>
          </ac:picMkLst>
        </pc:picChg>
        <pc:picChg chg="del">
          <ac:chgData name="guilherme castro" userId="240defa0664e88e5" providerId="LiveId" clId="{E37EA235-4D70-49B0-864B-86C18EE0E12C}" dt="2022-11-26T22:45:46.445" v="1651" actId="478"/>
          <ac:picMkLst>
            <pc:docMk/>
            <pc:sldMk cId="2887363199" sldId="274"/>
            <ac:picMk id="6" creationId="{BD9FD2F0-3FE2-6B31-DB12-80FB10D2AE7D}"/>
          </ac:picMkLst>
        </pc:picChg>
        <pc:picChg chg="add del mod">
          <ac:chgData name="guilherme castro" userId="240defa0664e88e5" providerId="LiveId" clId="{E37EA235-4D70-49B0-864B-86C18EE0E12C}" dt="2022-11-27T22:10:24.871" v="4465" actId="478"/>
          <ac:picMkLst>
            <pc:docMk/>
            <pc:sldMk cId="2887363199" sldId="274"/>
            <ac:picMk id="7" creationId="{C096BBA2-3501-166F-83D9-3063A901EFE0}"/>
          </ac:picMkLst>
        </pc:picChg>
        <pc:picChg chg="add del mod">
          <ac:chgData name="guilherme castro" userId="240defa0664e88e5" providerId="LiveId" clId="{E37EA235-4D70-49B0-864B-86C18EE0E12C}" dt="2022-11-27T22:10:24.871" v="4465" actId="478"/>
          <ac:picMkLst>
            <pc:docMk/>
            <pc:sldMk cId="2887363199" sldId="274"/>
            <ac:picMk id="10" creationId="{D789478A-A797-16E0-85B2-4D7A8D78AB15}"/>
          </ac:picMkLst>
        </pc:picChg>
        <pc:picChg chg="del mod">
          <ac:chgData name="guilherme castro" userId="240defa0664e88e5" providerId="LiveId" clId="{E37EA235-4D70-49B0-864B-86C18EE0E12C}" dt="2022-11-27T22:10:30.132" v="4468" actId="478"/>
          <ac:picMkLst>
            <pc:docMk/>
            <pc:sldMk cId="2887363199" sldId="274"/>
            <ac:picMk id="13" creationId="{419C064E-A0DC-5CC5-2A9C-F97A9E8D6219}"/>
          </ac:picMkLst>
        </pc:picChg>
        <pc:picChg chg="add del mod">
          <ac:chgData name="guilherme castro" userId="240defa0664e88e5" providerId="LiveId" clId="{E37EA235-4D70-49B0-864B-86C18EE0E12C}" dt="2022-11-26T23:27:01.603" v="2650" actId="478"/>
          <ac:picMkLst>
            <pc:docMk/>
            <pc:sldMk cId="2887363199" sldId="274"/>
            <ac:picMk id="15" creationId="{2C67E979-0553-9E0C-E104-17D61894216D}"/>
          </ac:picMkLst>
        </pc:picChg>
        <pc:picChg chg="add del">
          <ac:chgData name="guilherme castro" userId="240defa0664e88e5" providerId="LiveId" clId="{E37EA235-4D70-49B0-864B-86C18EE0E12C}" dt="2022-11-26T23:42:40.373" v="2806" actId="22"/>
          <ac:picMkLst>
            <pc:docMk/>
            <pc:sldMk cId="2887363199" sldId="274"/>
            <ac:picMk id="17" creationId="{E382140F-6E15-8F3D-1412-A64E924D91D3}"/>
          </ac:picMkLst>
        </pc:picChg>
        <pc:picChg chg="add del mod">
          <ac:chgData name="guilherme castro" userId="240defa0664e88e5" providerId="LiveId" clId="{E37EA235-4D70-49B0-864B-86C18EE0E12C}" dt="2022-11-27T01:49:42.110" v="3536" actId="21"/>
          <ac:picMkLst>
            <pc:docMk/>
            <pc:sldMk cId="2887363199" sldId="274"/>
            <ac:picMk id="19" creationId="{D62F8007-1680-F30D-4E89-3DB38233D771}"/>
          </ac:picMkLst>
        </pc:picChg>
      </pc:sldChg>
      <pc:sldChg chg="addSp delSp modSp add mod">
        <pc:chgData name="guilherme castro" userId="240defa0664e88e5" providerId="LiveId" clId="{E37EA235-4D70-49B0-864B-86C18EE0E12C}" dt="2022-11-27T22:41:57.251" v="4795" actId="20577"/>
        <pc:sldMkLst>
          <pc:docMk/>
          <pc:sldMk cId="645976249" sldId="275"/>
        </pc:sldMkLst>
        <pc:spChg chg="del mod">
          <ac:chgData name="guilherme castro" userId="240defa0664e88e5" providerId="LiveId" clId="{E37EA235-4D70-49B0-864B-86C18EE0E12C}" dt="2022-11-26T23:11:02.765" v="1941" actId="478"/>
          <ac:spMkLst>
            <pc:docMk/>
            <pc:sldMk cId="645976249" sldId="275"/>
            <ac:spMk id="3" creationId="{7946694A-9EF8-67D7-06C2-A3A2F74D3D41}"/>
          </ac:spMkLst>
        </pc:spChg>
        <pc:spChg chg="mod">
          <ac:chgData name="guilherme castro" userId="240defa0664e88e5" providerId="LiveId" clId="{E37EA235-4D70-49B0-864B-86C18EE0E12C}" dt="2022-11-27T22:41:57.251" v="4795" actId="20577"/>
          <ac:spMkLst>
            <pc:docMk/>
            <pc:sldMk cId="645976249" sldId="275"/>
            <ac:spMk id="4" creationId="{819F2119-7A35-58ED-35F9-B8088B206AEB}"/>
          </ac:spMkLst>
        </pc:spChg>
        <pc:spChg chg="add del mod">
          <ac:chgData name="guilherme castro" userId="240defa0664e88e5" providerId="LiveId" clId="{E37EA235-4D70-49B0-864B-86C18EE0E12C}" dt="2022-11-26T23:31:38.663" v="2770" actId="207"/>
          <ac:spMkLst>
            <pc:docMk/>
            <pc:sldMk cId="645976249" sldId="275"/>
            <ac:spMk id="5" creationId="{8A828E7C-DAA2-30E0-F5B1-6AFAF5A17216}"/>
          </ac:spMkLst>
        </pc:spChg>
        <pc:spChg chg="add mod">
          <ac:chgData name="guilherme castro" userId="240defa0664e88e5" providerId="LiveId" clId="{E37EA235-4D70-49B0-864B-86C18EE0E12C}" dt="2022-11-26T23:32:09.838" v="2779" actId="1036"/>
          <ac:spMkLst>
            <pc:docMk/>
            <pc:sldMk cId="645976249" sldId="275"/>
            <ac:spMk id="6" creationId="{84CC67F7-5A0B-CCFD-7B8B-7B49FF029775}"/>
          </ac:spMkLst>
        </pc:spChg>
        <pc:spChg chg="add mod">
          <ac:chgData name="guilherme castro" userId="240defa0664e88e5" providerId="LiveId" clId="{E37EA235-4D70-49B0-864B-86C18EE0E12C}" dt="2022-11-26T23:31:26.968" v="2768" actId="207"/>
          <ac:spMkLst>
            <pc:docMk/>
            <pc:sldMk cId="645976249" sldId="275"/>
            <ac:spMk id="11" creationId="{2D6A7A56-A299-6A6B-95F4-525092844CA1}"/>
          </ac:spMkLst>
        </pc:spChg>
        <pc:spChg chg="del">
          <ac:chgData name="guilherme castro" userId="240defa0664e88e5" providerId="LiveId" clId="{E37EA235-4D70-49B0-864B-86C18EE0E12C}" dt="2022-11-26T23:17:03.918" v="1962" actId="478"/>
          <ac:spMkLst>
            <pc:docMk/>
            <pc:sldMk cId="645976249" sldId="275"/>
            <ac:spMk id="12" creationId="{341C5D63-A2BF-9624-4DC6-CC429BE6219A}"/>
          </ac:spMkLst>
        </pc:spChg>
        <pc:spChg chg="add mod">
          <ac:chgData name="guilherme castro" userId="240defa0664e88e5" providerId="LiveId" clId="{E37EA235-4D70-49B0-864B-86C18EE0E12C}" dt="2022-11-26T23:32:04.084" v="2776" actId="1036"/>
          <ac:spMkLst>
            <pc:docMk/>
            <pc:sldMk cId="645976249" sldId="275"/>
            <ac:spMk id="14" creationId="{BF39F033-46F0-D1ED-93A5-2E4C166B3912}"/>
          </ac:spMkLst>
        </pc:spChg>
        <pc:spChg chg="add mod">
          <ac:chgData name="guilherme castro" userId="240defa0664e88e5" providerId="LiveId" clId="{E37EA235-4D70-49B0-864B-86C18EE0E12C}" dt="2022-11-26T23:31:50.460" v="2772" actId="14100"/>
          <ac:spMkLst>
            <pc:docMk/>
            <pc:sldMk cId="645976249" sldId="275"/>
            <ac:spMk id="16" creationId="{D715CBCB-5644-EADA-7F05-5E34CF057A98}"/>
          </ac:spMkLst>
        </pc:spChg>
        <pc:spChg chg="add del mod">
          <ac:chgData name="guilherme castro" userId="240defa0664e88e5" providerId="LiveId" clId="{E37EA235-4D70-49B0-864B-86C18EE0E12C}" dt="2022-11-26T23:29:20.786" v="2739" actId="21"/>
          <ac:spMkLst>
            <pc:docMk/>
            <pc:sldMk cId="645976249" sldId="275"/>
            <ac:spMk id="19" creationId="{79A5D827-E499-6C6D-CC40-9C69276D2453}"/>
          </ac:spMkLst>
        </pc:spChg>
        <pc:picChg chg="del">
          <ac:chgData name="guilherme castro" userId="240defa0664e88e5" providerId="LiveId" clId="{E37EA235-4D70-49B0-864B-86C18EE0E12C}" dt="2022-11-26T23:09:36.729" v="1928" actId="478"/>
          <ac:picMkLst>
            <pc:docMk/>
            <pc:sldMk cId="645976249" sldId="275"/>
            <ac:picMk id="7" creationId="{C096BBA2-3501-166F-83D9-3063A901EFE0}"/>
          </ac:picMkLst>
        </pc:picChg>
        <pc:picChg chg="add del mod ord">
          <ac:chgData name="guilherme castro" userId="240defa0664e88e5" providerId="LiveId" clId="{E37EA235-4D70-49B0-864B-86C18EE0E12C}" dt="2022-11-26T23:30:00.553" v="2756" actId="478"/>
          <ac:picMkLst>
            <pc:docMk/>
            <pc:sldMk cId="645976249" sldId="275"/>
            <ac:picMk id="9" creationId="{F35D80A7-9FD7-019C-0C6A-B15B350A12BC}"/>
          </ac:picMkLst>
        </pc:picChg>
        <pc:picChg chg="del">
          <ac:chgData name="guilherme castro" userId="240defa0664e88e5" providerId="LiveId" clId="{E37EA235-4D70-49B0-864B-86C18EE0E12C}" dt="2022-11-26T23:09:38.454" v="1929" actId="478"/>
          <ac:picMkLst>
            <pc:docMk/>
            <pc:sldMk cId="645976249" sldId="275"/>
            <ac:picMk id="10" creationId="{D789478A-A797-16E0-85B2-4D7A8D78AB15}"/>
          </ac:picMkLst>
        </pc:picChg>
        <pc:picChg chg="del">
          <ac:chgData name="guilherme castro" userId="240defa0664e88e5" providerId="LiveId" clId="{E37EA235-4D70-49B0-864B-86C18EE0E12C}" dt="2022-11-26T23:09:36.729" v="1928" actId="478"/>
          <ac:picMkLst>
            <pc:docMk/>
            <pc:sldMk cId="645976249" sldId="275"/>
            <ac:picMk id="13" creationId="{419C064E-A0DC-5CC5-2A9C-F97A9E8D6219}"/>
          </ac:picMkLst>
        </pc:picChg>
        <pc:picChg chg="del mod">
          <ac:chgData name="guilherme castro" userId="240defa0664e88e5" providerId="LiveId" clId="{E37EA235-4D70-49B0-864B-86C18EE0E12C}" dt="2022-11-26T23:16:54.655" v="1960" actId="478"/>
          <ac:picMkLst>
            <pc:docMk/>
            <pc:sldMk cId="645976249" sldId="275"/>
            <ac:picMk id="15" creationId="{2C67E979-0553-9E0C-E104-17D61894216D}"/>
          </ac:picMkLst>
        </pc:picChg>
        <pc:picChg chg="add del mod">
          <ac:chgData name="guilherme castro" userId="240defa0664e88e5" providerId="LiveId" clId="{E37EA235-4D70-49B0-864B-86C18EE0E12C}" dt="2022-11-26T23:28:06.638" v="2653" actId="21"/>
          <ac:picMkLst>
            <pc:docMk/>
            <pc:sldMk cId="645976249" sldId="275"/>
            <ac:picMk id="18" creationId="{6EB4AAC8-C203-083E-8D8B-4A551B640E85}"/>
          </ac:picMkLst>
        </pc:picChg>
        <pc:picChg chg="add mod ord">
          <ac:chgData name="guilherme castro" userId="240defa0664e88e5" providerId="LiveId" clId="{E37EA235-4D70-49B0-864B-86C18EE0E12C}" dt="2022-11-26T23:30:04.062" v="2758" actId="167"/>
          <ac:picMkLst>
            <pc:docMk/>
            <pc:sldMk cId="645976249" sldId="275"/>
            <ac:picMk id="20" creationId="{5D882B5C-6AC8-52F1-BBC9-062F9F65929A}"/>
          </ac:picMkLst>
        </pc:picChg>
      </pc:sldChg>
      <pc:sldChg chg="addSp delSp modSp add mod">
        <pc:chgData name="guilherme castro" userId="240defa0664e88e5" providerId="LiveId" clId="{E37EA235-4D70-49B0-864B-86C18EE0E12C}" dt="2022-11-29T12:19:37.838" v="5213" actId="20577"/>
        <pc:sldMkLst>
          <pc:docMk/>
          <pc:sldMk cId="3547218185" sldId="276"/>
        </pc:sldMkLst>
        <pc:spChg chg="add mod">
          <ac:chgData name="guilherme castro" userId="240defa0664e88e5" providerId="LiveId" clId="{E37EA235-4D70-49B0-864B-86C18EE0E12C}" dt="2022-11-29T12:19:37.838" v="5213" actId="20577"/>
          <ac:spMkLst>
            <pc:docMk/>
            <pc:sldMk cId="3547218185" sldId="276"/>
            <ac:spMk id="3" creationId="{10C6649C-828F-7C3F-14F1-CC3FE0356507}"/>
          </ac:spMkLst>
        </pc:spChg>
        <pc:spChg chg="mod">
          <ac:chgData name="guilherme castro" userId="240defa0664e88e5" providerId="LiveId" clId="{E37EA235-4D70-49B0-864B-86C18EE0E12C}" dt="2022-11-27T22:42:26.808" v="4806" actId="6549"/>
          <ac:spMkLst>
            <pc:docMk/>
            <pc:sldMk cId="3547218185" sldId="276"/>
            <ac:spMk id="4" creationId="{819F2119-7A35-58ED-35F9-B8088B206AEB}"/>
          </ac:spMkLst>
        </pc:spChg>
        <pc:spChg chg="del">
          <ac:chgData name="guilherme castro" userId="240defa0664e88e5" providerId="LiveId" clId="{E37EA235-4D70-49B0-864B-86C18EE0E12C}" dt="2022-11-26T23:20:50.600" v="2279" actId="478"/>
          <ac:spMkLst>
            <pc:docMk/>
            <pc:sldMk cId="3547218185" sldId="276"/>
            <ac:spMk id="5" creationId="{8A828E7C-DAA2-30E0-F5B1-6AFAF5A17216}"/>
          </ac:spMkLst>
        </pc:spChg>
        <pc:spChg chg="del">
          <ac:chgData name="guilherme castro" userId="240defa0664e88e5" providerId="LiveId" clId="{E37EA235-4D70-49B0-864B-86C18EE0E12C}" dt="2022-11-26T23:20:50.600" v="2279" actId="478"/>
          <ac:spMkLst>
            <pc:docMk/>
            <pc:sldMk cId="3547218185" sldId="276"/>
            <ac:spMk id="6" creationId="{84CC67F7-5A0B-CCFD-7B8B-7B49FF029775}"/>
          </ac:spMkLst>
        </pc:spChg>
        <pc:spChg chg="del">
          <ac:chgData name="guilherme castro" userId="240defa0664e88e5" providerId="LiveId" clId="{E37EA235-4D70-49B0-864B-86C18EE0E12C}" dt="2022-11-26T23:20:50.600" v="2279" actId="478"/>
          <ac:spMkLst>
            <pc:docMk/>
            <pc:sldMk cId="3547218185" sldId="276"/>
            <ac:spMk id="11" creationId="{2D6A7A56-A299-6A6B-95F4-525092844CA1}"/>
          </ac:spMkLst>
        </pc:spChg>
        <pc:spChg chg="add mod">
          <ac:chgData name="guilherme castro" userId="240defa0664e88e5" providerId="LiveId" clId="{E37EA235-4D70-49B0-864B-86C18EE0E12C}" dt="2022-11-26T23:29:46.460" v="2755" actId="14100"/>
          <ac:spMkLst>
            <pc:docMk/>
            <pc:sldMk cId="3547218185" sldId="276"/>
            <ac:spMk id="12" creationId="{B54A7EC3-FDCC-5602-2026-6347D326585C}"/>
          </ac:spMkLst>
        </pc:spChg>
        <pc:spChg chg="add mod">
          <ac:chgData name="guilherme castro" userId="240defa0664e88e5" providerId="LiveId" clId="{E37EA235-4D70-49B0-864B-86C18EE0E12C}" dt="2022-11-26T23:29:36.916" v="2748" actId="14100"/>
          <ac:spMkLst>
            <pc:docMk/>
            <pc:sldMk cId="3547218185" sldId="276"/>
            <ac:spMk id="13" creationId="{58E65BAA-84FA-894B-FAB6-ADF594D5FD9A}"/>
          </ac:spMkLst>
        </pc:spChg>
        <pc:spChg chg="del">
          <ac:chgData name="guilherme castro" userId="240defa0664e88e5" providerId="LiveId" clId="{E37EA235-4D70-49B0-864B-86C18EE0E12C}" dt="2022-11-26T23:20:50.600" v="2279" actId="478"/>
          <ac:spMkLst>
            <pc:docMk/>
            <pc:sldMk cId="3547218185" sldId="276"/>
            <ac:spMk id="14" creationId="{BF39F033-46F0-D1ED-93A5-2E4C166B3912}"/>
          </ac:spMkLst>
        </pc:spChg>
        <pc:spChg chg="del">
          <ac:chgData name="guilherme castro" userId="240defa0664e88e5" providerId="LiveId" clId="{E37EA235-4D70-49B0-864B-86C18EE0E12C}" dt="2022-11-26T23:20:50.600" v="2279" actId="478"/>
          <ac:spMkLst>
            <pc:docMk/>
            <pc:sldMk cId="3547218185" sldId="276"/>
            <ac:spMk id="16" creationId="{D715CBCB-5644-EADA-7F05-5E34CF057A98}"/>
          </ac:spMkLst>
        </pc:spChg>
        <pc:picChg chg="add mod">
          <ac:chgData name="guilherme castro" userId="240defa0664e88e5" providerId="LiveId" clId="{E37EA235-4D70-49B0-864B-86C18EE0E12C}" dt="2022-11-26T23:26:55.652" v="2649" actId="14100"/>
          <ac:picMkLst>
            <pc:docMk/>
            <pc:sldMk cId="3547218185" sldId="276"/>
            <ac:picMk id="8" creationId="{3680DFD9-64F1-2336-CC0C-7F134467885C}"/>
          </ac:picMkLst>
        </pc:picChg>
        <pc:picChg chg="del mod">
          <ac:chgData name="guilherme castro" userId="240defa0664e88e5" providerId="LiveId" clId="{E37EA235-4D70-49B0-864B-86C18EE0E12C}" dt="2022-11-26T23:26:50.962" v="2646" actId="478"/>
          <ac:picMkLst>
            <pc:docMk/>
            <pc:sldMk cId="3547218185" sldId="276"/>
            <ac:picMk id="9" creationId="{F35D80A7-9FD7-019C-0C6A-B15B350A12BC}"/>
          </ac:picMkLst>
        </pc:picChg>
        <pc:picChg chg="add mod">
          <ac:chgData name="guilherme castro" userId="240defa0664e88e5" providerId="LiveId" clId="{E37EA235-4D70-49B0-864B-86C18EE0E12C}" dt="2022-11-26T23:29:12.248" v="2736" actId="1076"/>
          <ac:picMkLst>
            <pc:docMk/>
            <pc:sldMk cId="3547218185" sldId="276"/>
            <ac:picMk id="10" creationId="{2F5321FA-9042-D7D5-495C-A02F459337C1}"/>
          </ac:picMkLst>
        </pc:picChg>
      </pc:sldChg>
      <pc:sldChg chg="addSp delSp modSp add mod ord">
        <pc:chgData name="guilherme castro" userId="240defa0664e88e5" providerId="LiveId" clId="{E37EA235-4D70-49B0-864B-86C18EE0E12C}" dt="2022-11-27T22:30:54.939" v="4783"/>
        <pc:sldMkLst>
          <pc:docMk/>
          <pc:sldMk cId="1272858978" sldId="277"/>
        </pc:sldMkLst>
        <pc:spChg chg="mod">
          <ac:chgData name="guilherme castro" userId="240defa0664e88e5" providerId="LiveId" clId="{E37EA235-4D70-49B0-864B-86C18EE0E12C}" dt="2022-11-27T22:14:24.789" v="4664" actId="6549"/>
          <ac:spMkLst>
            <pc:docMk/>
            <pc:sldMk cId="1272858978" sldId="277"/>
            <ac:spMk id="3" creationId="{7946694A-9EF8-67D7-06C2-A3A2F74D3D41}"/>
          </ac:spMkLst>
        </pc:spChg>
        <pc:spChg chg="del mod">
          <ac:chgData name="guilherme castro" userId="240defa0664e88e5" providerId="LiveId" clId="{E37EA235-4D70-49B0-864B-86C18EE0E12C}" dt="2022-11-27T01:39:12.966" v="3513" actId="478"/>
          <ac:spMkLst>
            <pc:docMk/>
            <pc:sldMk cId="1272858978" sldId="277"/>
            <ac:spMk id="12" creationId="{341C5D63-A2BF-9624-4DC6-CC429BE6219A}"/>
          </ac:spMkLst>
        </pc:spChg>
        <pc:graphicFrameChg chg="add del mod">
          <ac:chgData name="guilherme castro" userId="240defa0664e88e5" providerId="LiveId" clId="{E37EA235-4D70-49B0-864B-86C18EE0E12C}" dt="2022-11-27T22:13:53.078" v="4650" actId="478"/>
          <ac:graphicFrameMkLst>
            <pc:docMk/>
            <pc:sldMk cId="1272858978" sldId="277"/>
            <ac:graphicFrameMk id="6" creationId="{EFEB636C-854F-7022-370C-9C07EA1AAD16}"/>
          </ac:graphicFrameMkLst>
        </pc:graphicFrameChg>
        <pc:picChg chg="add mod ord">
          <ac:chgData name="guilherme castro" userId="240defa0664e88e5" providerId="LiveId" clId="{E37EA235-4D70-49B0-864B-86C18EE0E12C}" dt="2022-11-27T22:14:11.451" v="4658" actId="1076"/>
          <ac:picMkLst>
            <pc:docMk/>
            <pc:sldMk cId="1272858978" sldId="277"/>
            <ac:picMk id="5" creationId="{C09C8131-9EAE-0A69-4708-1486D0C36B67}"/>
          </ac:picMkLst>
        </pc:picChg>
        <pc:picChg chg="del">
          <ac:chgData name="guilherme castro" userId="240defa0664e88e5" providerId="LiveId" clId="{E37EA235-4D70-49B0-864B-86C18EE0E12C}" dt="2022-11-27T01:38:22.097" v="3393" actId="478"/>
          <ac:picMkLst>
            <pc:docMk/>
            <pc:sldMk cId="1272858978" sldId="277"/>
            <ac:picMk id="7" creationId="{C096BBA2-3501-166F-83D9-3063A901EFE0}"/>
          </ac:picMkLst>
        </pc:picChg>
        <pc:picChg chg="del">
          <ac:chgData name="guilherme castro" userId="240defa0664e88e5" providerId="LiveId" clId="{E37EA235-4D70-49B0-864B-86C18EE0E12C}" dt="2022-11-27T01:38:22.097" v="3393" actId="478"/>
          <ac:picMkLst>
            <pc:docMk/>
            <pc:sldMk cId="1272858978" sldId="277"/>
            <ac:picMk id="10" creationId="{D789478A-A797-16E0-85B2-4D7A8D78AB15}"/>
          </ac:picMkLst>
        </pc:picChg>
        <pc:picChg chg="del">
          <ac:chgData name="guilherme castro" userId="240defa0664e88e5" providerId="LiveId" clId="{E37EA235-4D70-49B0-864B-86C18EE0E12C}" dt="2022-11-27T01:38:22.097" v="3393" actId="478"/>
          <ac:picMkLst>
            <pc:docMk/>
            <pc:sldMk cId="1272858978" sldId="277"/>
            <ac:picMk id="13" creationId="{419C064E-A0DC-5CC5-2A9C-F97A9E8D6219}"/>
          </ac:picMkLst>
        </pc:picChg>
      </pc:sldChg>
      <pc:sldChg chg="addSp delSp modSp add mod">
        <pc:chgData name="guilherme castro" userId="240defa0664e88e5" providerId="LiveId" clId="{E37EA235-4D70-49B0-864B-86C18EE0E12C}" dt="2022-11-27T21:53:09.564" v="4426" actId="1076"/>
        <pc:sldMkLst>
          <pc:docMk/>
          <pc:sldMk cId="1094968415" sldId="278"/>
        </pc:sldMkLst>
        <pc:spChg chg="del">
          <ac:chgData name="guilherme castro" userId="240defa0664e88e5" providerId="LiveId" clId="{E37EA235-4D70-49B0-864B-86C18EE0E12C}" dt="2022-11-27T01:49:39.926" v="3535" actId="478"/>
          <ac:spMkLst>
            <pc:docMk/>
            <pc:sldMk cId="1094968415" sldId="278"/>
            <ac:spMk id="3" creationId="{7946694A-9EF8-67D7-06C2-A3A2F74D3D41}"/>
          </ac:spMkLst>
        </pc:spChg>
        <pc:picChg chg="del">
          <ac:chgData name="guilherme castro" userId="240defa0664e88e5" providerId="LiveId" clId="{E37EA235-4D70-49B0-864B-86C18EE0E12C}" dt="2022-11-27T01:49:39.926" v="3535" actId="478"/>
          <ac:picMkLst>
            <pc:docMk/>
            <pc:sldMk cId="1094968415" sldId="278"/>
            <ac:picMk id="5" creationId="{C09C8131-9EAE-0A69-4708-1486D0C36B67}"/>
          </ac:picMkLst>
        </pc:picChg>
        <pc:picChg chg="add mod">
          <ac:chgData name="guilherme castro" userId="240defa0664e88e5" providerId="LiveId" clId="{E37EA235-4D70-49B0-864B-86C18EE0E12C}" dt="2022-11-27T21:53:09.564" v="4426" actId="1076"/>
          <ac:picMkLst>
            <pc:docMk/>
            <pc:sldMk cId="1094968415" sldId="278"/>
            <ac:picMk id="7" creationId="{BDD60F47-A3C8-A944-569F-BEE54E8559E9}"/>
          </ac:picMkLst>
        </pc:picChg>
      </pc:sldChg>
      <pc:sldChg chg="addSp delSp modSp add del mod">
        <pc:chgData name="guilherme castro" userId="240defa0664e88e5" providerId="LiveId" clId="{E37EA235-4D70-49B0-864B-86C18EE0E12C}" dt="2022-11-27T22:15:28.086" v="4672" actId="2696"/>
        <pc:sldMkLst>
          <pc:docMk/>
          <pc:sldMk cId="3217284562" sldId="279"/>
        </pc:sldMkLst>
        <pc:spChg chg="mod">
          <ac:chgData name="guilherme castro" userId="240defa0664e88e5" providerId="LiveId" clId="{E37EA235-4D70-49B0-864B-86C18EE0E12C}" dt="2022-11-27T02:12:59.667" v="4173" actId="1036"/>
          <ac:spMkLst>
            <pc:docMk/>
            <pc:sldMk cId="3217284562" sldId="279"/>
            <ac:spMk id="2" creationId="{386A27FF-50FE-A35C-43E6-8816CDEE2B53}"/>
          </ac:spMkLst>
        </pc:spChg>
        <pc:spChg chg="mod">
          <ac:chgData name="guilherme castro" userId="240defa0664e88e5" providerId="LiveId" clId="{E37EA235-4D70-49B0-864B-86C18EE0E12C}" dt="2022-11-27T21:51:44.477" v="4423" actId="6549"/>
          <ac:spMkLst>
            <pc:docMk/>
            <pc:sldMk cId="3217284562" sldId="279"/>
            <ac:spMk id="4" creationId="{819F2119-7A35-58ED-35F9-B8088B206AEB}"/>
          </ac:spMkLst>
        </pc:spChg>
        <pc:spChg chg="add mod">
          <ac:chgData name="guilherme castro" userId="240defa0664e88e5" providerId="LiveId" clId="{E37EA235-4D70-49B0-864B-86C18EE0E12C}" dt="2022-11-27T02:17:03.878" v="4293" actId="207"/>
          <ac:spMkLst>
            <pc:docMk/>
            <pc:sldMk cId="3217284562" sldId="279"/>
            <ac:spMk id="5" creationId="{F22E036C-E5D1-687C-4A05-6847FA467894}"/>
          </ac:spMkLst>
        </pc:spChg>
        <pc:spChg chg="add mod">
          <ac:chgData name="guilherme castro" userId="240defa0664e88e5" providerId="LiveId" clId="{E37EA235-4D70-49B0-864B-86C18EE0E12C}" dt="2022-11-27T02:13:38.955" v="4204" actId="1076"/>
          <ac:spMkLst>
            <pc:docMk/>
            <pc:sldMk cId="3217284562" sldId="279"/>
            <ac:spMk id="9" creationId="{6668E718-A780-CB8B-0557-9D48FF6BD0FD}"/>
          </ac:spMkLst>
        </pc:spChg>
        <pc:spChg chg="add mod">
          <ac:chgData name="guilherme castro" userId="240defa0664e88e5" providerId="LiveId" clId="{E37EA235-4D70-49B0-864B-86C18EE0E12C}" dt="2022-11-27T02:13:42.874" v="4205" actId="1076"/>
          <ac:spMkLst>
            <pc:docMk/>
            <pc:sldMk cId="3217284562" sldId="279"/>
            <ac:spMk id="10" creationId="{A9FE39F6-8A99-C378-8005-A5C495C3C605}"/>
          </ac:spMkLst>
        </pc:spChg>
        <pc:spChg chg="add mod">
          <ac:chgData name="guilherme castro" userId="240defa0664e88e5" providerId="LiveId" clId="{E37EA235-4D70-49B0-864B-86C18EE0E12C}" dt="2022-11-27T02:13:46.745" v="4206" actId="1076"/>
          <ac:spMkLst>
            <pc:docMk/>
            <pc:sldMk cId="3217284562" sldId="279"/>
            <ac:spMk id="11" creationId="{ADCCB79C-E22E-8385-9A8C-069EC37654E0}"/>
          </ac:spMkLst>
        </pc:spChg>
        <pc:spChg chg="add mod">
          <ac:chgData name="guilherme castro" userId="240defa0664e88e5" providerId="LiveId" clId="{E37EA235-4D70-49B0-864B-86C18EE0E12C}" dt="2022-11-27T02:14:48.894" v="4221" actId="1076"/>
          <ac:spMkLst>
            <pc:docMk/>
            <pc:sldMk cId="3217284562" sldId="279"/>
            <ac:spMk id="12" creationId="{27B4A24B-15CA-2D6A-2DF0-FC70159B82B6}"/>
          </ac:spMkLst>
        </pc:spChg>
        <pc:spChg chg="add mod">
          <ac:chgData name="guilherme castro" userId="240defa0664e88e5" providerId="LiveId" clId="{E37EA235-4D70-49B0-864B-86C18EE0E12C}" dt="2022-11-27T02:20:18.782" v="4412" actId="1035"/>
          <ac:spMkLst>
            <pc:docMk/>
            <pc:sldMk cId="3217284562" sldId="279"/>
            <ac:spMk id="13" creationId="{D5F75389-1495-A50A-85B3-A393D882938E}"/>
          </ac:spMkLst>
        </pc:spChg>
        <pc:spChg chg="add mod">
          <ac:chgData name="guilherme castro" userId="240defa0664e88e5" providerId="LiveId" clId="{E37EA235-4D70-49B0-864B-86C18EE0E12C}" dt="2022-11-27T02:20:18.782" v="4412" actId="1035"/>
          <ac:spMkLst>
            <pc:docMk/>
            <pc:sldMk cId="3217284562" sldId="279"/>
            <ac:spMk id="14" creationId="{3B02D157-E8C8-6FB3-F8F5-49CB28A9E556}"/>
          </ac:spMkLst>
        </pc:spChg>
        <pc:spChg chg="add mod">
          <ac:chgData name="guilherme castro" userId="240defa0664e88e5" providerId="LiveId" clId="{E37EA235-4D70-49B0-864B-86C18EE0E12C}" dt="2022-11-27T02:20:18.782" v="4412" actId="1035"/>
          <ac:spMkLst>
            <pc:docMk/>
            <pc:sldMk cId="3217284562" sldId="279"/>
            <ac:spMk id="15" creationId="{4EB73464-D866-68DE-242B-26CE9C9822B5}"/>
          </ac:spMkLst>
        </pc:spChg>
        <pc:spChg chg="add mod">
          <ac:chgData name="guilherme castro" userId="240defa0664e88e5" providerId="LiveId" clId="{E37EA235-4D70-49B0-864B-86C18EE0E12C}" dt="2022-11-27T02:12:59.667" v="4173" actId="1036"/>
          <ac:spMkLst>
            <pc:docMk/>
            <pc:sldMk cId="3217284562" sldId="279"/>
            <ac:spMk id="16" creationId="{6601A697-45E6-EFD8-41A4-E410D8E97611}"/>
          </ac:spMkLst>
        </pc:spChg>
        <pc:spChg chg="add mod">
          <ac:chgData name="guilherme castro" userId="240defa0664e88e5" providerId="LiveId" clId="{E37EA235-4D70-49B0-864B-86C18EE0E12C}" dt="2022-11-27T02:19:01.181" v="4364" actId="1076"/>
          <ac:spMkLst>
            <pc:docMk/>
            <pc:sldMk cId="3217284562" sldId="279"/>
            <ac:spMk id="17" creationId="{BC0E9979-791B-7E74-928A-38DD382BBE08}"/>
          </ac:spMkLst>
        </pc:spChg>
        <pc:spChg chg="add mod">
          <ac:chgData name="guilherme castro" userId="240defa0664e88e5" providerId="LiveId" clId="{E37EA235-4D70-49B0-864B-86C18EE0E12C}" dt="2022-11-27T02:19:01.181" v="4364" actId="1076"/>
          <ac:spMkLst>
            <pc:docMk/>
            <pc:sldMk cId="3217284562" sldId="279"/>
            <ac:spMk id="18" creationId="{CFE26F97-7F66-BEEA-EA81-CC75CB9EB0FC}"/>
          </ac:spMkLst>
        </pc:spChg>
        <pc:spChg chg="add mod">
          <ac:chgData name="guilherme castro" userId="240defa0664e88e5" providerId="LiveId" clId="{E37EA235-4D70-49B0-864B-86C18EE0E12C}" dt="2022-11-27T02:19:01.181" v="4364" actId="1076"/>
          <ac:spMkLst>
            <pc:docMk/>
            <pc:sldMk cId="3217284562" sldId="279"/>
            <ac:spMk id="19" creationId="{31630A8D-E260-12B2-CE00-56A0EBF90028}"/>
          </ac:spMkLst>
        </pc:spChg>
        <pc:spChg chg="add mod">
          <ac:chgData name="guilherme castro" userId="240defa0664e88e5" providerId="LiveId" clId="{E37EA235-4D70-49B0-864B-86C18EE0E12C}" dt="2022-11-27T02:20:11.004" v="4405" actId="1036"/>
          <ac:spMkLst>
            <pc:docMk/>
            <pc:sldMk cId="3217284562" sldId="279"/>
            <ac:spMk id="105" creationId="{6673EAB9-5E3E-BCAF-8CD0-586F6AA86FE6}"/>
          </ac:spMkLst>
        </pc:spChg>
        <pc:spChg chg="add mod">
          <ac:chgData name="guilherme castro" userId="240defa0664e88e5" providerId="LiveId" clId="{E37EA235-4D70-49B0-864B-86C18EE0E12C}" dt="2022-11-27T02:17:55.794" v="4310" actId="1076"/>
          <ac:spMkLst>
            <pc:docMk/>
            <pc:sldMk cId="3217284562" sldId="279"/>
            <ac:spMk id="112" creationId="{C8609830-0036-89DC-47ED-6C2DAF857ECA}"/>
          </ac:spMkLst>
        </pc:spChg>
        <pc:spChg chg="add mod">
          <ac:chgData name="guilherme castro" userId="240defa0664e88e5" providerId="LiveId" clId="{E37EA235-4D70-49B0-864B-86C18EE0E12C}" dt="2022-11-27T02:20:11.004" v="4405" actId="1036"/>
          <ac:spMkLst>
            <pc:docMk/>
            <pc:sldMk cId="3217284562" sldId="279"/>
            <ac:spMk id="118" creationId="{08960780-2C63-9858-DD05-FB64EB3F57BD}"/>
          </ac:spMkLst>
        </pc:spChg>
        <pc:graphicFrameChg chg="add del mod modGraphic">
          <ac:chgData name="guilherme castro" userId="240defa0664e88e5" providerId="LiveId" clId="{E37EA235-4D70-49B0-864B-86C18EE0E12C}" dt="2022-11-27T02:06:39.158" v="4018" actId="478"/>
          <ac:graphicFrameMkLst>
            <pc:docMk/>
            <pc:sldMk cId="3217284562" sldId="279"/>
            <ac:graphicFrameMk id="3" creationId="{166443F0-7880-4D30-6BDD-2078AC0E86C5}"/>
          </ac:graphicFrameMkLst>
        </pc:graphicFrameChg>
        <pc:graphicFrameChg chg="del mod">
          <ac:chgData name="guilherme castro" userId="240defa0664e88e5" providerId="LiveId" clId="{E37EA235-4D70-49B0-864B-86C18EE0E12C}" dt="2022-11-27T02:20:25.095" v="4413" actId="478"/>
          <ac:graphicFrameMkLst>
            <pc:docMk/>
            <pc:sldMk cId="3217284562" sldId="279"/>
            <ac:graphicFrameMk id="6" creationId="{EFEB636C-854F-7022-370C-9C07EA1AAD16}"/>
          </ac:graphicFrameMkLst>
        </pc:graphicFrameChg>
        <pc:picChg chg="del">
          <ac:chgData name="guilherme castro" userId="240defa0664e88e5" providerId="LiveId" clId="{E37EA235-4D70-49B0-864B-86C18EE0E12C}" dt="2022-11-27T01:56:00.086" v="3541" actId="478"/>
          <ac:picMkLst>
            <pc:docMk/>
            <pc:sldMk cId="3217284562" sldId="279"/>
            <ac:picMk id="7" creationId="{BDD60F47-A3C8-A944-569F-BEE54E8559E9}"/>
          </ac:picMkLst>
        </pc:picChg>
        <pc:cxnChg chg="add mod">
          <ac:chgData name="guilherme castro" userId="240defa0664e88e5" providerId="LiveId" clId="{E37EA235-4D70-49B0-864B-86C18EE0E12C}" dt="2022-11-27T02:19:01.181" v="4364" actId="1076"/>
          <ac:cxnSpMkLst>
            <pc:docMk/>
            <pc:sldMk cId="3217284562" sldId="279"/>
            <ac:cxnSpMk id="21" creationId="{AF834A05-DD04-EE97-2E54-9BB651FDF8EC}"/>
          </ac:cxnSpMkLst>
        </pc:cxnChg>
        <pc:cxnChg chg="add mod">
          <ac:chgData name="guilherme castro" userId="240defa0664e88e5" providerId="LiveId" clId="{E37EA235-4D70-49B0-864B-86C18EE0E12C}" dt="2022-11-27T02:20:18.782" v="4412" actId="1035"/>
          <ac:cxnSpMkLst>
            <pc:docMk/>
            <pc:sldMk cId="3217284562" sldId="279"/>
            <ac:cxnSpMk id="27" creationId="{0A1D74B0-07FE-E7F4-FA08-2ECFA0D40DC3}"/>
          </ac:cxnSpMkLst>
        </pc:cxnChg>
        <pc:cxnChg chg="add mod">
          <ac:chgData name="guilherme castro" userId="240defa0664e88e5" providerId="LiveId" clId="{E37EA235-4D70-49B0-864B-86C18EE0E12C}" dt="2022-11-27T02:14:48.894" v="4221" actId="1076"/>
          <ac:cxnSpMkLst>
            <pc:docMk/>
            <pc:sldMk cId="3217284562" sldId="279"/>
            <ac:cxnSpMk id="30" creationId="{9FB4BF7A-E0C9-8906-54D7-1BBF73546FE5}"/>
          </ac:cxnSpMkLst>
        </pc:cxnChg>
        <pc:cxnChg chg="add mod">
          <ac:chgData name="guilherme castro" userId="240defa0664e88e5" providerId="LiveId" clId="{E37EA235-4D70-49B0-864B-86C18EE0E12C}" dt="2022-11-27T02:13:42.874" v="4205" actId="1076"/>
          <ac:cxnSpMkLst>
            <pc:docMk/>
            <pc:sldMk cId="3217284562" sldId="279"/>
            <ac:cxnSpMk id="35" creationId="{E0BDCEE9-A1AC-9823-D98E-916A2B555C57}"/>
          </ac:cxnSpMkLst>
        </pc:cxnChg>
        <pc:cxnChg chg="add mod">
          <ac:chgData name="guilherme castro" userId="240defa0664e88e5" providerId="LiveId" clId="{E37EA235-4D70-49B0-864B-86C18EE0E12C}" dt="2022-11-27T02:13:46.745" v="4206" actId="1076"/>
          <ac:cxnSpMkLst>
            <pc:docMk/>
            <pc:sldMk cId="3217284562" sldId="279"/>
            <ac:cxnSpMk id="38" creationId="{FB4E2B28-6731-BB78-7A52-37E86AE6D398}"/>
          </ac:cxnSpMkLst>
        </pc:cxnChg>
        <pc:cxnChg chg="add mod">
          <ac:chgData name="guilherme castro" userId="240defa0664e88e5" providerId="LiveId" clId="{E37EA235-4D70-49B0-864B-86C18EE0E12C}" dt="2022-11-27T02:20:18.782" v="4412" actId="1035"/>
          <ac:cxnSpMkLst>
            <pc:docMk/>
            <pc:sldMk cId="3217284562" sldId="279"/>
            <ac:cxnSpMk id="41" creationId="{6A8AE824-3980-6BC1-2097-5B7BD3AF7C6B}"/>
          </ac:cxnSpMkLst>
        </pc:cxnChg>
        <pc:cxnChg chg="add mod">
          <ac:chgData name="guilherme castro" userId="240defa0664e88e5" providerId="LiveId" clId="{E37EA235-4D70-49B0-864B-86C18EE0E12C}" dt="2022-11-27T02:20:18.782" v="4412" actId="1035"/>
          <ac:cxnSpMkLst>
            <pc:docMk/>
            <pc:sldMk cId="3217284562" sldId="279"/>
            <ac:cxnSpMk id="45" creationId="{92E06A0A-EB2C-C28D-806E-F0FA2DD4C6F6}"/>
          </ac:cxnSpMkLst>
        </pc:cxnChg>
        <pc:cxnChg chg="add mod">
          <ac:chgData name="guilherme castro" userId="240defa0664e88e5" providerId="LiveId" clId="{E37EA235-4D70-49B0-864B-86C18EE0E12C}" dt="2022-11-27T02:13:38.955" v="4204" actId="1076"/>
          <ac:cxnSpMkLst>
            <pc:docMk/>
            <pc:sldMk cId="3217284562" sldId="279"/>
            <ac:cxnSpMk id="73" creationId="{8FE83122-0CFE-735B-65E6-0BF82DA8BFD7}"/>
          </ac:cxnSpMkLst>
        </pc:cxnChg>
        <pc:cxnChg chg="add mod">
          <ac:chgData name="guilherme castro" userId="240defa0664e88e5" providerId="LiveId" clId="{E37EA235-4D70-49B0-864B-86C18EE0E12C}" dt="2022-11-27T02:14:48.894" v="4221" actId="1076"/>
          <ac:cxnSpMkLst>
            <pc:docMk/>
            <pc:sldMk cId="3217284562" sldId="279"/>
            <ac:cxnSpMk id="78" creationId="{0F6558A9-2F72-C602-DC36-8B1BB5719BCF}"/>
          </ac:cxnSpMkLst>
        </pc:cxnChg>
        <pc:cxnChg chg="add mod">
          <ac:chgData name="guilherme castro" userId="240defa0664e88e5" providerId="LiveId" clId="{E37EA235-4D70-49B0-864B-86C18EE0E12C}" dt="2022-11-27T02:20:11.004" v="4405" actId="1036"/>
          <ac:cxnSpMkLst>
            <pc:docMk/>
            <pc:sldMk cId="3217284562" sldId="279"/>
            <ac:cxnSpMk id="91" creationId="{717D015C-B4FE-3C5C-8165-22BB5D899CE1}"/>
          </ac:cxnSpMkLst>
        </pc:cxnChg>
        <pc:cxnChg chg="add mod">
          <ac:chgData name="guilherme castro" userId="240defa0664e88e5" providerId="LiveId" clId="{E37EA235-4D70-49B0-864B-86C18EE0E12C}" dt="2022-11-27T02:19:01.181" v="4364" actId="1076"/>
          <ac:cxnSpMkLst>
            <pc:docMk/>
            <pc:sldMk cId="3217284562" sldId="279"/>
            <ac:cxnSpMk id="94" creationId="{353BFDF0-343F-0A55-6785-8BC63ABA40E7}"/>
          </ac:cxnSpMkLst>
        </pc:cxnChg>
        <pc:cxnChg chg="add mod">
          <ac:chgData name="guilherme castro" userId="240defa0664e88e5" providerId="LiveId" clId="{E37EA235-4D70-49B0-864B-86C18EE0E12C}" dt="2022-11-27T02:19:01.181" v="4364" actId="1076"/>
          <ac:cxnSpMkLst>
            <pc:docMk/>
            <pc:sldMk cId="3217284562" sldId="279"/>
            <ac:cxnSpMk id="109" creationId="{F689AF92-E17F-E417-B4E0-FE8DA5475567}"/>
          </ac:cxnSpMkLst>
        </pc:cxnChg>
        <pc:cxnChg chg="add mod">
          <ac:chgData name="guilherme castro" userId="240defa0664e88e5" providerId="LiveId" clId="{E37EA235-4D70-49B0-864B-86C18EE0E12C}" dt="2022-11-27T02:17:55.794" v="4310" actId="1076"/>
          <ac:cxnSpMkLst>
            <pc:docMk/>
            <pc:sldMk cId="3217284562" sldId="279"/>
            <ac:cxnSpMk id="113" creationId="{A0491DCD-B407-8549-4EB1-CAB1C65305B2}"/>
          </ac:cxnSpMkLst>
        </pc:cxnChg>
        <pc:cxnChg chg="add mod">
          <ac:chgData name="guilherme castro" userId="240defa0664e88e5" providerId="LiveId" clId="{E37EA235-4D70-49B0-864B-86C18EE0E12C}" dt="2022-11-27T02:20:11.004" v="4405" actId="1036"/>
          <ac:cxnSpMkLst>
            <pc:docMk/>
            <pc:sldMk cId="3217284562" sldId="279"/>
            <ac:cxnSpMk id="122" creationId="{B1D1F65E-3447-33D7-DACD-EC10E5FF9AF2}"/>
          </ac:cxnSpMkLst>
        </pc:cxnChg>
      </pc:sldChg>
      <pc:sldChg chg="addSp delSp modSp add mod">
        <pc:chgData name="guilherme castro" userId="240defa0664e88e5" providerId="LiveId" clId="{E37EA235-4D70-49B0-864B-86C18EE0E12C}" dt="2022-11-29T13:54:12.922" v="5265" actId="20577"/>
        <pc:sldMkLst>
          <pc:docMk/>
          <pc:sldMk cId="3928664935" sldId="279"/>
        </pc:sldMkLst>
        <pc:spChg chg="add del mod">
          <ac:chgData name="guilherme castro" userId="240defa0664e88e5" providerId="LiveId" clId="{E37EA235-4D70-49B0-864B-86C18EE0E12C}" dt="2022-11-27T22:17:35.622" v="4715" actId="478"/>
          <ac:spMkLst>
            <pc:docMk/>
            <pc:sldMk cId="3928664935" sldId="279"/>
            <ac:spMk id="3" creationId="{574B5DA5-391E-159B-4745-90DF9E28124F}"/>
          </ac:spMkLst>
        </pc:spChg>
        <pc:spChg chg="add del mod">
          <ac:chgData name="guilherme castro" userId="240defa0664e88e5" providerId="LiveId" clId="{E37EA235-4D70-49B0-864B-86C18EE0E12C}" dt="2022-11-27T22:17:35.622" v="4715" actId="478"/>
          <ac:spMkLst>
            <pc:docMk/>
            <pc:sldMk cId="3928664935" sldId="279"/>
            <ac:spMk id="6" creationId="{9F8A1C78-43D6-1CDB-65BE-6DB439867F9D}"/>
          </ac:spMkLst>
        </pc:spChg>
        <pc:spChg chg="add mod">
          <ac:chgData name="guilherme castro" userId="240defa0664e88e5" providerId="LiveId" clId="{E37EA235-4D70-49B0-864B-86C18EE0E12C}" dt="2022-11-27T22:18:06.274" v="4718" actId="1076"/>
          <ac:spMkLst>
            <pc:docMk/>
            <pc:sldMk cId="3928664935" sldId="279"/>
            <ac:spMk id="7" creationId="{AA728677-05DB-6116-916D-6D23625D9CA7}"/>
          </ac:spMkLst>
        </pc:spChg>
        <pc:spChg chg="add mod">
          <ac:chgData name="guilherme castro" userId="240defa0664e88e5" providerId="LiveId" clId="{E37EA235-4D70-49B0-864B-86C18EE0E12C}" dt="2022-11-27T22:18:06.274" v="4718" actId="1076"/>
          <ac:spMkLst>
            <pc:docMk/>
            <pc:sldMk cId="3928664935" sldId="279"/>
            <ac:spMk id="8" creationId="{5B9E1B11-547A-BF14-B1D5-1EF0B39EC5BA}"/>
          </ac:spMkLst>
        </pc:spChg>
        <pc:spChg chg="mod">
          <ac:chgData name="guilherme castro" userId="240defa0664e88e5" providerId="LiveId" clId="{E37EA235-4D70-49B0-864B-86C18EE0E12C}" dt="2022-11-27T22:20:17.152" v="4730" actId="6549"/>
          <ac:spMkLst>
            <pc:docMk/>
            <pc:sldMk cId="3928664935" sldId="279"/>
            <ac:spMk id="9" creationId="{6668E718-A780-CB8B-0557-9D48FF6BD0FD}"/>
          </ac:spMkLst>
        </pc:spChg>
        <pc:spChg chg="mod">
          <ac:chgData name="guilherme castro" userId="240defa0664e88e5" providerId="LiveId" clId="{E37EA235-4D70-49B0-864B-86C18EE0E12C}" dt="2022-11-27T22:21:09.383" v="4760" actId="20577"/>
          <ac:spMkLst>
            <pc:docMk/>
            <pc:sldMk cId="3928664935" sldId="279"/>
            <ac:spMk id="11" creationId="{ADCCB79C-E22E-8385-9A8C-069EC37654E0}"/>
          </ac:spMkLst>
        </pc:spChg>
        <pc:spChg chg="mod">
          <ac:chgData name="guilherme castro" userId="240defa0664e88e5" providerId="LiveId" clId="{E37EA235-4D70-49B0-864B-86C18EE0E12C}" dt="2022-11-27T22:20:50.676" v="4758" actId="1035"/>
          <ac:spMkLst>
            <pc:docMk/>
            <pc:sldMk cId="3928664935" sldId="279"/>
            <ac:spMk id="14" creationId="{3B02D157-E8C8-6FB3-F8F5-49CB28A9E556}"/>
          </ac:spMkLst>
        </pc:spChg>
        <pc:spChg chg="mod">
          <ac:chgData name="guilherme castro" userId="240defa0664e88e5" providerId="LiveId" clId="{E37EA235-4D70-49B0-864B-86C18EE0E12C}" dt="2022-11-29T13:54:12.922" v="5265" actId="20577"/>
          <ac:spMkLst>
            <pc:docMk/>
            <pc:sldMk cId="3928664935" sldId="279"/>
            <ac:spMk id="16" creationId="{6601A697-45E6-EFD8-41A4-E410D8E97611}"/>
          </ac:spMkLst>
        </pc:spChg>
        <pc:spChg chg="mod">
          <ac:chgData name="guilherme castro" userId="240defa0664e88e5" providerId="LiveId" clId="{E37EA235-4D70-49B0-864B-86C18EE0E12C}" dt="2022-11-29T12:05:26.914" v="5210" actId="6549"/>
          <ac:spMkLst>
            <pc:docMk/>
            <pc:sldMk cId="3928664935" sldId="279"/>
            <ac:spMk id="18" creationId="{CFE26F97-7F66-BEEA-EA81-CC75CB9EB0FC}"/>
          </ac:spMkLst>
        </pc:spChg>
        <pc:spChg chg="mod">
          <ac:chgData name="guilherme castro" userId="240defa0664e88e5" providerId="LiveId" clId="{E37EA235-4D70-49B0-864B-86C18EE0E12C}" dt="2022-11-27T22:17:58.551" v="4717" actId="207"/>
          <ac:spMkLst>
            <pc:docMk/>
            <pc:sldMk cId="3928664935" sldId="279"/>
            <ac:spMk id="19" creationId="{31630A8D-E260-12B2-CE00-56A0EBF90028}"/>
          </ac:spMkLst>
        </pc:spChg>
        <pc:spChg chg="mod">
          <ac:chgData name="guilherme castro" userId="240defa0664e88e5" providerId="LiveId" clId="{E37EA235-4D70-49B0-864B-86C18EE0E12C}" dt="2022-11-27T22:19:24.732" v="4721" actId="1076"/>
          <ac:spMkLst>
            <pc:docMk/>
            <pc:sldMk cId="3928664935" sldId="279"/>
            <ac:spMk id="112" creationId="{C8609830-0036-89DC-47ED-6C2DAF857ECA}"/>
          </ac:spMkLst>
        </pc:spChg>
        <pc:cxnChg chg="mod">
          <ac:chgData name="guilherme castro" userId="240defa0664e88e5" providerId="LiveId" clId="{E37EA235-4D70-49B0-864B-86C18EE0E12C}" dt="2022-11-29T13:54:12.922" v="5265" actId="20577"/>
          <ac:cxnSpMkLst>
            <pc:docMk/>
            <pc:sldMk cId="3928664935" sldId="279"/>
            <ac:cxnSpMk id="21" creationId="{AF834A05-DD04-EE97-2E54-9BB651FDF8EC}"/>
          </ac:cxnSpMkLst>
        </pc:cxnChg>
        <pc:cxnChg chg="mod">
          <ac:chgData name="guilherme castro" userId="240defa0664e88e5" providerId="LiveId" clId="{E37EA235-4D70-49B0-864B-86C18EE0E12C}" dt="2022-11-29T13:54:12.922" v="5265" actId="20577"/>
          <ac:cxnSpMkLst>
            <pc:docMk/>
            <pc:sldMk cId="3928664935" sldId="279"/>
            <ac:cxnSpMk id="27" creationId="{0A1D74B0-07FE-E7F4-FA08-2ECFA0D40DC3}"/>
          </ac:cxnSpMkLst>
        </pc:cxnChg>
        <pc:cxnChg chg="mod">
          <ac:chgData name="guilherme castro" userId="240defa0664e88e5" providerId="LiveId" clId="{E37EA235-4D70-49B0-864B-86C18EE0E12C}" dt="2022-11-29T13:54:12.922" v="5265" actId="20577"/>
          <ac:cxnSpMkLst>
            <pc:docMk/>
            <pc:sldMk cId="3928664935" sldId="279"/>
            <ac:cxnSpMk id="30" creationId="{9FB4BF7A-E0C9-8906-54D7-1BBF73546FE5}"/>
          </ac:cxnSpMkLst>
        </pc:cxnChg>
        <pc:cxnChg chg="mod">
          <ac:chgData name="guilherme castro" userId="240defa0664e88e5" providerId="LiveId" clId="{E37EA235-4D70-49B0-864B-86C18EE0E12C}" dt="2022-11-27T22:20:17.152" v="4730" actId="6549"/>
          <ac:cxnSpMkLst>
            <pc:docMk/>
            <pc:sldMk cId="3928664935" sldId="279"/>
            <ac:cxnSpMk id="35" creationId="{E0BDCEE9-A1AC-9823-D98E-916A2B555C57}"/>
          </ac:cxnSpMkLst>
        </pc:cxnChg>
        <pc:cxnChg chg="mod">
          <ac:chgData name="guilherme castro" userId="240defa0664e88e5" providerId="LiveId" clId="{E37EA235-4D70-49B0-864B-86C18EE0E12C}" dt="2022-11-27T22:20:50.676" v="4758" actId="1035"/>
          <ac:cxnSpMkLst>
            <pc:docMk/>
            <pc:sldMk cId="3928664935" sldId="279"/>
            <ac:cxnSpMk id="41" creationId="{6A8AE824-3980-6BC1-2097-5B7BD3AF7C6B}"/>
          </ac:cxnSpMkLst>
        </pc:cxnChg>
        <pc:cxnChg chg="mod">
          <ac:chgData name="guilherme castro" userId="240defa0664e88e5" providerId="LiveId" clId="{E37EA235-4D70-49B0-864B-86C18EE0E12C}" dt="2022-11-27T22:20:50.676" v="4758" actId="1035"/>
          <ac:cxnSpMkLst>
            <pc:docMk/>
            <pc:sldMk cId="3928664935" sldId="279"/>
            <ac:cxnSpMk id="45" creationId="{92E06A0A-EB2C-C28D-806E-F0FA2DD4C6F6}"/>
          </ac:cxnSpMkLst>
        </pc:cxnChg>
        <pc:cxnChg chg="mod">
          <ac:chgData name="guilherme castro" userId="240defa0664e88e5" providerId="LiveId" clId="{E37EA235-4D70-49B0-864B-86C18EE0E12C}" dt="2022-11-27T22:20:17.152" v="4730" actId="6549"/>
          <ac:cxnSpMkLst>
            <pc:docMk/>
            <pc:sldMk cId="3928664935" sldId="279"/>
            <ac:cxnSpMk id="73" creationId="{8FE83122-0CFE-735B-65E6-0BF82DA8BFD7}"/>
          </ac:cxnSpMkLst>
        </pc:cxnChg>
        <pc:cxnChg chg="mod">
          <ac:chgData name="guilherme castro" userId="240defa0664e88e5" providerId="LiveId" clId="{E37EA235-4D70-49B0-864B-86C18EE0E12C}" dt="2022-11-29T13:54:12.922" v="5265" actId="20577"/>
          <ac:cxnSpMkLst>
            <pc:docMk/>
            <pc:sldMk cId="3928664935" sldId="279"/>
            <ac:cxnSpMk id="113" creationId="{A0491DCD-B407-8549-4EB1-CAB1C65305B2}"/>
          </ac:cxnSpMkLst>
        </pc:cxnChg>
      </pc:sldChg>
      <pc:sldChg chg="addSp delSp modSp add mod ord">
        <pc:chgData name="guilherme castro" userId="240defa0664e88e5" providerId="LiveId" clId="{E37EA235-4D70-49B0-864B-86C18EE0E12C}" dt="2022-11-27T22:00:59.384" v="4459" actId="1076"/>
        <pc:sldMkLst>
          <pc:docMk/>
          <pc:sldMk cId="1885991936" sldId="280"/>
        </pc:sldMkLst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5" creationId="{F22E036C-E5D1-687C-4A05-6847FA467894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9" creationId="{6668E718-A780-CB8B-0557-9D48FF6BD0FD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0" creationId="{A9FE39F6-8A99-C378-8005-A5C495C3C605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1" creationId="{ADCCB79C-E22E-8385-9A8C-069EC37654E0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2" creationId="{27B4A24B-15CA-2D6A-2DF0-FC70159B82B6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3" creationId="{D5F75389-1495-A50A-85B3-A393D882938E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4" creationId="{3B02D157-E8C8-6FB3-F8F5-49CB28A9E556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5" creationId="{4EB73464-D866-68DE-242B-26CE9C9822B5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6" creationId="{6601A697-45E6-EFD8-41A4-E410D8E97611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7" creationId="{BC0E9979-791B-7E74-928A-38DD382BBE08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8" creationId="{CFE26F97-7F66-BEEA-EA81-CC75CB9EB0FC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9" creationId="{31630A8D-E260-12B2-CE00-56A0EBF90028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05" creationId="{6673EAB9-5E3E-BCAF-8CD0-586F6AA86FE6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12" creationId="{C8609830-0036-89DC-47ED-6C2DAF857ECA}"/>
          </ac:spMkLst>
        </pc:spChg>
        <pc:spChg chg="del">
          <ac:chgData name="guilherme castro" userId="240defa0664e88e5" providerId="LiveId" clId="{E37EA235-4D70-49B0-864B-86C18EE0E12C}" dt="2022-11-27T21:51:54.687" v="4424" actId="478"/>
          <ac:spMkLst>
            <pc:docMk/>
            <pc:sldMk cId="1885991936" sldId="280"/>
            <ac:spMk id="118" creationId="{08960780-2C63-9858-DD05-FB64EB3F57BD}"/>
          </ac:spMkLst>
        </pc:spChg>
        <pc:grpChg chg="add mod">
          <ac:chgData name="guilherme castro" userId="240defa0664e88e5" providerId="LiveId" clId="{E37EA235-4D70-49B0-864B-86C18EE0E12C}" dt="2022-11-27T22:00:57.393" v="4458" actId="1036"/>
          <ac:grpSpMkLst>
            <pc:docMk/>
            <pc:sldMk cId="1885991936" sldId="280"/>
            <ac:grpSpMk id="28" creationId="{D18BCE32-2A98-EB02-26C4-F154C78BA9CD}"/>
          </ac:grpSpMkLst>
        </pc:grpChg>
        <pc:grpChg chg="add mod">
          <ac:chgData name="guilherme castro" userId="240defa0664e88e5" providerId="LiveId" clId="{E37EA235-4D70-49B0-864B-86C18EE0E12C}" dt="2022-11-27T22:00:57.393" v="4458" actId="1036"/>
          <ac:grpSpMkLst>
            <pc:docMk/>
            <pc:sldMk cId="1885991936" sldId="280"/>
            <ac:grpSpMk id="29" creationId="{58B602AA-0EDA-C5B1-3917-4641B6DA2288}"/>
          </ac:grpSpMkLst>
        </pc:grpChg>
        <pc:grpChg chg="add mod">
          <ac:chgData name="guilherme castro" userId="240defa0664e88e5" providerId="LiveId" clId="{E37EA235-4D70-49B0-864B-86C18EE0E12C}" dt="2022-11-27T22:00:59.384" v="4459" actId="1076"/>
          <ac:grpSpMkLst>
            <pc:docMk/>
            <pc:sldMk cId="1885991936" sldId="280"/>
            <ac:grpSpMk id="33" creationId="{5B418DC5-BD3F-B5FC-E6B9-50C0921784F6}"/>
          </ac:grpSpMkLst>
        </pc:grpChg>
        <pc:picChg chg="add mod">
          <ac:chgData name="guilherme castro" userId="240defa0664e88e5" providerId="LiveId" clId="{E37EA235-4D70-49B0-864B-86C18EE0E12C}" dt="2022-11-27T22:00:51.103" v="4452" actId="164"/>
          <ac:picMkLst>
            <pc:docMk/>
            <pc:sldMk cId="1885991936" sldId="280"/>
            <ac:picMk id="6" creationId="{A80E3DEE-FA61-3162-6188-3100AC2461E7}"/>
          </ac:picMkLst>
        </pc:picChg>
        <pc:picChg chg="add mod">
          <ac:chgData name="guilherme castro" userId="240defa0664e88e5" providerId="LiveId" clId="{E37EA235-4D70-49B0-864B-86C18EE0E12C}" dt="2022-11-27T21:59:45.844" v="4443" actId="164"/>
          <ac:picMkLst>
            <pc:docMk/>
            <pc:sldMk cId="1885991936" sldId="280"/>
            <ac:picMk id="8" creationId="{38F27DBC-8CB4-F06B-DFA0-6758E949575D}"/>
          </ac:picMkLst>
        </pc:picChg>
        <pc:picChg chg="add mod">
          <ac:chgData name="guilherme castro" userId="240defa0664e88e5" providerId="LiveId" clId="{E37EA235-4D70-49B0-864B-86C18EE0E12C}" dt="2022-11-27T21:59:52.149" v="4444" actId="164"/>
          <ac:picMkLst>
            <pc:docMk/>
            <pc:sldMk cId="1885991936" sldId="280"/>
            <ac:picMk id="22" creationId="{0E3D474B-EF2F-AA0E-1257-1A72F0D64A8A}"/>
          </ac:picMkLst>
        </pc:picChg>
        <pc:picChg chg="add mod">
          <ac:chgData name="guilherme castro" userId="240defa0664e88e5" providerId="LiveId" clId="{E37EA235-4D70-49B0-864B-86C18EE0E12C}" dt="2022-11-27T21:59:52.149" v="4444" actId="164"/>
          <ac:picMkLst>
            <pc:docMk/>
            <pc:sldMk cId="1885991936" sldId="280"/>
            <ac:picMk id="24" creationId="{085835E2-1BD2-15B0-FE5D-2D04EBBE0F63}"/>
          </ac:picMkLst>
        </pc:picChg>
        <pc:picChg chg="add mod">
          <ac:chgData name="guilherme castro" userId="240defa0664e88e5" providerId="LiveId" clId="{E37EA235-4D70-49B0-864B-86C18EE0E12C}" dt="2022-11-27T21:59:45.844" v="4443" actId="164"/>
          <ac:picMkLst>
            <pc:docMk/>
            <pc:sldMk cId="1885991936" sldId="280"/>
            <ac:picMk id="26" creationId="{41245754-C935-24B9-556E-FC9E4E083ABC}"/>
          </ac:picMkLst>
        </pc:picChg>
        <pc:picChg chg="add mod">
          <ac:chgData name="guilherme castro" userId="240defa0664e88e5" providerId="LiveId" clId="{E37EA235-4D70-49B0-864B-86C18EE0E12C}" dt="2022-11-27T22:00:51.103" v="4452" actId="164"/>
          <ac:picMkLst>
            <pc:docMk/>
            <pc:sldMk cId="1885991936" sldId="280"/>
            <ac:picMk id="32" creationId="{65E150CB-F3EA-35AF-562E-41876A419CDD}"/>
          </ac:picMkLst>
        </pc:pic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21" creationId="{AF834A05-DD04-EE97-2E54-9BB651FDF8EC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27" creationId="{0A1D74B0-07FE-E7F4-FA08-2ECFA0D40DC3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30" creationId="{9FB4BF7A-E0C9-8906-54D7-1BBF73546FE5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35" creationId="{E0BDCEE9-A1AC-9823-D98E-916A2B555C57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38" creationId="{FB4E2B28-6731-BB78-7A52-37E86AE6D398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41" creationId="{6A8AE824-3980-6BC1-2097-5B7BD3AF7C6B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45" creationId="{92E06A0A-EB2C-C28D-806E-F0FA2DD4C6F6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73" creationId="{8FE83122-0CFE-735B-65E6-0BF82DA8BFD7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78" creationId="{0F6558A9-2F72-C602-DC36-8B1BB5719BCF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91" creationId="{717D015C-B4FE-3C5C-8165-22BB5D899CE1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94" creationId="{353BFDF0-343F-0A55-6785-8BC63ABA40E7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109" creationId="{F689AF92-E17F-E417-B4E0-FE8DA5475567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113" creationId="{A0491DCD-B407-8549-4EB1-CAB1C65305B2}"/>
          </ac:cxnSpMkLst>
        </pc:cxnChg>
        <pc:cxnChg chg="del mod">
          <ac:chgData name="guilherme castro" userId="240defa0664e88e5" providerId="LiveId" clId="{E37EA235-4D70-49B0-864B-86C18EE0E12C}" dt="2022-11-27T21:51:54.687" v="4424" actId="478"/>
          <ac:cxnSpMkLst>
            <pc:docMk/>
            <pc:sldMk cId="1885991936" sldId="280"/>
            <ac:cxnSpMk id="122" creationId="{B1D1F65E-3447-33D7-DACD-EC10E5FF9AF2}"/>
          </ac:cxnSpMkLst>
        </pc:cxnChg>
      </pc:sldChg>
      <pc:sldChg chg="addSp delSp modSp add mod">
        <pc:chgData name="guilherme castro" userId="240defa0664e88e5" providerId="LiveId" clId="{E37EA235-4D70-49B0-864B-86C18EE0E12C}" dt="2022-11-27T22:26:01.448" v="4779" actId="14100"/>
        <pc:sldMkLst>
          <pc:docMk/>
          <pc:sldMk cId="1162851982" sldId="281"/>
        </pc:sldMkLst>
        <pc:spChg chg="add mod">
          <ac:chgData name="guilherme castro" userId="240defa0664e88e5" providerId="LiveId" clId="{E37EA235-4D70-49B0-864B-86C18EE0E12C}" dt="2022-11-27T22:26:01.448" v="4779" actId="14100"/>
          <ac:spMkLst>
            <pc:docMk/>
            <pc:sldMk cId="1162851982" sldId="281"/>
            <ac:spMk id="3" creationId="{C8670139-795C-B02B-FEEC-894847E025C1}"/>
          </ac:spMkLst>
        </pc:spChg>
        <pc:grpChg chg="mod">
          <ac:chgData name="guilherme castro" userId="240defa0664e88e5" providerId="LiveId" clId="{E37EA235-4D70-49B0-864B-86C18EE0E12C}" dt="2022-11-27T22:25:53.659" v="4776" actId="1076"/>
          <ac:grpSpMkLst>
            <pc:docMk/>
            <pc:sldMk cId="1162851982" sldId="281"/>
            <ac:grpSpMk id="28" creationId="{D18BCE32-2A98-EB02-26C4-F154C78BA9CD}"/>
          </ac:grpSpMkLst>
        </pc:grpChg>
        <pc:grpChg chg="del mod">
          <ac:chgData name="guilherme castro" userId="240defa0664e88e5" providerId="LiveId" clId="{E37EA235-4D70-49B0-864B-86C18EE0E12C}" dt="2022-11-27T22:25:28.076" v="4767" actId="478"/>
          <ac:grpSpMkLst>
            <pc:docMk/>
            <pc:sldMk cId="1162851982" sldId="281"/>
            <ac:grpSpMk id="29" creationId="{58B602AA-0EDA-C5B1-3917-4641B6DA2288}"/>
          </ac:grpSpMkLst>
        </pc:grpChg>
        <pc:grpChg chg="del">
          <ac:chgData name="guilherme castro" userId="240defa0664e88e5" providerId="LiveId" clId="{E37EA235-4D70-49B0-864B-86C18EE0E12C}" dt="2022-11-27T22:01:45.157" v="4461" actId="478"/>
          <ac:grpSpMkLst>
            <pc:docMk/>
            <pc:sldMk cId="1162851982" sldId="281"/>
            <ac:grpSpMk id="33" creationId="{5B418DC5-BD3F-B5FC-E6B9-50C0921784F6}"/>
          </ac:grpSpMkLst>
        </pc:grpChg>
        <pc:picChg chg="add mod">
          <ac:chgData name="guilherme castro" userId="240defa0664e88e5" providerId="LiveId" clId="{E37EA235-4D70-49B0-864B-86C18EE0E12C}" dt="2022-11-27T22:25:54.950" v="4777" actId="1076"/>
          <ac:picMkLst>
            <pc:docMk/>
            <pc:sldMk cId="1162851982" sldId="281"/>
            <ac:picMk id="7" creationId="{FB1B45FF-9B79-B35B-7953-6B9DB945B0B3}"/>
          </ac:picMkLst>
        </pc:picChg>
      </pc:sldChg>
      <pc:sldChg chg="addSp delSp modSp add mod">
        <pc:chgData name="guilherme castro" userId="240defa0664e88e5" providerId="LiveId" clId="{E37EA235-4D70-49B0-864B-86C18EE0E12C}" dt="2022-11-27T23:01:17.749" v="5071" actId="207"/>
        <pc:sldMkLst>
          <pc:docMk/>
          <pc:sldMk cId="588175732" sldId="282"/>
        </pc:sldMkLst>
        <pc:spChg chg="add mod">
          <ac:chgData name="guilherme castro" userId="240defa0664e88e5" providerId="LiveId" clId="{E37EA235-4D70-49B0-864B-86C18EE0E12C}" dt="2022-11-27T23:01:17.749" v="5071" actId="207"/>
          <ac:spMkLst>
            <pc:docMk/>
            <pc:sldMk cId="588175732" sldId="282"/>
            <ac:spMk id="3" creationId="{FCC338C1-16EA-FF2E-ABAF-2DC380F118C4}"/>
          </ac:spMkLst>
        </pc:spChg>
        <pc:spChg chg="mod">
          <ac:chgData name="guilherme castro" userId="240defa0664e88e5" providerId="LiveId" clId="{E37EA235-4D70-49B0-864B-86C18EE0E12C}" dt="2022-11-27T22:57:33.912" v="4822" actId="6549"/>
          <ac:spMkLst>
            <pc:docMk/>
            <pc:sldMk cId="588175732" sldId="282"/>
            <ac:spMk id="4" creationId="{819F2119-7A35-58ED-35F9-B8088B206AEB}"/>
          </ac:spMkLst>
        </pc:spChg>
        <pc:spChg chg="add mod">
          <ac:chgData name="guilherme castro" userId="240defa0664e88e5" providerId="LiveId" clId="{E37EA235-4D70-49B0-864B-86C18EE0E12C}" dt="2022-11-27T23:01:17.749" v="5071" actId="207"/>
          <ac:spMkLst>
            <pc:docMk/>
            <pc:sldMk cId="588175732" sldId="282"/>
            <ac:spMk id="11" creationId="{BDEA6C49-E5F9-1E4C-E8FE-E4CF06EF0711}"/>
          </ac:spMkLst>
        </pc:spChg>
        <pc:picChg chg="del">
          <ac:chgData name="guilherme castro" userId="240defa0664e88e5" providerId="LiveId" clId="{E37EA235-4D70-49B0-864B-86C18EE0E12C}" dt="2022-11-27T22:57:27.872" v="4813" actId="478"/>
          <ac:picMkLst>
            <pc:docMk/>
            <pc:sldMk cId="588175732" sldId="282"/>
            <ac:picMk id="7" creationId="{BDD60F47-A3C8-A944-569F-BEE54E8559E9}"/>
          </ac:picMkLst>
        </pc:picChg>
        <pc:picChg chg="add mod">
          <ac:chgData name="guilherme castro" userId="240defa0664e88e5" providerId="LiveId" clId="{E37EA235-4D70-49B0-864B-86C18EE0E12C}" dt="2022-11-27T22:59:54.523" v="4991" actId="1076"/>
          <ac:picMkLst>
            <pc:docMk/>
            <pc:sldMk cId="588175732" sldId="282"/>
            <ac:picMk id="8" creationId="{DFD39814-B6DB-4471-2869-B18F8DB31666}"/>
          </ac:picMkLst>
        </pc:picChg>
        <pc:picChg chg="add mod">
          <ac:chgData name="guilherme castro" userId="240defa0664e88e5" providerId="LiveId" clId="{E37EA235-4D70-49B0-864B-86C18EE0E12C}" dt="2022-11-27T23:00:02.144" v="4995" actId="14100"/>
          <ac:picMkLst>
            <pc:docMk/>
            <pc:sldMk cId="588175732" sldId="282"/>
            <ac:picMk id="10" creationId="{1C937DFC-384D-3478-AE31-65C089C33385}"/>
          </ac:picMkLst>
        </pc:picChg>
      </pc:sldChg>
      <pc:sldChg chg="addSp delSp modSp add mod">
        <pc:chgData name="guilherme castro" userId="240defa0664e88e5" providerId="LiveId" clId="{E37EA235-4D70-49B0-864B-86C18EE0E12C}" dt="2022-11-27T23:06:45.990" v="5205" actId="6549"/>
        <pc:sldMkLst>
          <pc:docMk/>
          <pc:sldMk cId="3534773960" sldId="283"/>
        </pc:sldMkLst>
        <pc:spChg chg="add mod">
          <ac:chgData name="guilherme castro" userId="240defa0664e88e5" providerId="LiveId" clId="{E37EA235-4D70-49B0-864B-86C18EE0E12C}" dt="2022-11-27T23:06:45.990" v="5205" actId="6549"/>
          <ac:spMkLst>
            <pc:docMk/>
            <pc:sldMk cId="3534773960" sldId="283"/>
            <ac:spMk id="2" creationId="{4465224D-11A5-C1EE-5A9B-63AC74DC36F9}"/>
          </ac:spMkLst>
        </pc:spChg>
        <pc:spChg chg="del">
          <ac:chgData name="guilherme castro" userId="240defa0664e88e5" providerId="LiveId" clId="{E37EA235-4D70-49B0-864B-86C18EE0E12C}" dt="2022-11-27T23:04:53.663" v="5077" actId="478"/>
          <ac:spMkLst>
            <pc:docMk/>
            <pc:sldMk cId="3534773960" sldId="283"/>
            <ac:spMk id="5" creationId="{D95A2866-E9B1-DB9F-8EC1-E8FBF6B08AED}"/>
          </ac:spMkLst>
        </pc:spChg>
        <pc:spChg chg="del">
          <ac:chgData name="guilherme castro" userId="240defa0664e88e5" providerId="LiveId" clId="{E37EA235-4D70-49B0-864B-86C18EE0E12C}" dt="2022-11-27T23:04:55.388" v="5078" actId="478"/>
          <ac:spMkLst>
            <pc:docMk/>
            <pc:sldMk cId="3534773960" sldId="283"/>
            <ac:spMk id="11" creationId="{F85A205D-850A-0CC8-C32E-8BE1AA3DB248}"/>
          </ac:spMkLst>
        </pc:spChg>
        <pc:picChg chg="mod">
          <ac:chgData name="guilherme castro" userId="240defa0664e88e5" providerId="LiveId" clId="{E37EA235-4D70-49B0-864B-86C18EE0E12C}" dt="2022-11-27T23:05:19.539" v="5081" actId="1076"/>
          <ac:picMkLst>
            <pc:docMk/>
            <pc:sldMk cId="3534773960" sldId="283"/>
            <ac:picMk id="3" creationId="{E26E64BA-13A5-420D-99D1-824C65AE6F68}"/>
          </ac:picMkLst>
        </pc:picChg>
        <pc:picChg chg="del">
          <ac:chgData name="guilherme castro" userId="240defa0664e88e5" providerId="LiveId" clId="{E37EA235-4D70-49B0-864B-86C18EE0E12C}" dt="2022-11-27T23:04:51.564" v="5076" actId="478"/>
          <ac:picMkLst>
            <pc:docMk/>
            <pc:sldMk cId="3534773960" sldId="283"/>
            <ac:picMk id="4" creationId="{AE31014B-A562-6AB4-776A-DA94AB36A9B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56EFA-2366-464A-9DF7-C33D9E4AC2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10FF21-269F-49FB-99AB-AF6096B63941}">
      <dgm:prSet phldrT="[Text]" custT="1"/>
      <dgm:spPr/>
      <dgm:t>
        <a:bodyPr/>
        <a:lstStyle/>
        <a:p>
          <a:r>
            <a:rPr lang="pt-BR" sz="1400" dirty="0"/>
            <a:t>Produto Final</a:t>
          </a:r>
        </a:p>
      </dgm:t>
    </dgm:pt>
    <dgm:pt modelId="{17E79C74-5D57-43E2-9288-C238747D2E0A}" type="parTrans" cxnId="{B72EAD19-DE94-4413-9752-EBD7854A50B9}">
      <dgm:prSet/>
      <dgm:spPr/>
      <dgm:t>
        <a:bodyPr/>
        <a:lstStyle/>
        <a:p>
          <a:endParaRPr lang="pt-BR" sz="1200"/>
        </a:p>
      </dgm:t>
    </dgm:pt>
    <dgm:pt modelId="{62848600-6BE0-430D-9753-510F9126DD34}" type="sibTrans" cxnId="{B72EAD19-DE94-4413-9752-EBD7854A50B9}">
      <dgm:prSet/>
      <dgm:spPr/>
      <dgm:t>
        <a:bodyPr/>
        <a:lstStyle/>
        <a:p>
          <a:endParaRPr lang="pt-BR" sz="1200"/>
        </a:p>
      </dgm:t>
    </dgm:pt>
    <dgm:pt modelId="{FDA23D1D-EF3A-41E3-8E5A-9AF0E180C77E}">
      <dgm:prSet phldrT="[Text]" custT="1"/>
      <dgm:spPr/>
      <dgm:t>
        <a:bodyPr/>
        <a:lstStyle/>
        <a:p>
          <a:r>
            <a:rPr lang="pt-BR" sz="1400" dirty="0"/>
            <a:t>Roda Pintada</a:t>
          </a:r>
        </a:p>
        <a:p>
          <a:r>
            <a:rPr lang="pt-BR" sz="1400" dirty="0"/>
            <a:t>Produto</a:t>
          </a:r>
        </a:p>
        <a:p>
          <a:r>
            <a:rPr lang="pt-BR" sz="1400" dirty="0"/>
            <a:t>Fabricado</a:t>
          </a:r>
        </a:p>
      </dgm:t>
    </dgm:pt>
    <dgm:pt modelId="{9B01CA59-430E-4FCE-BBEC-2258D391CF13}" type="parTrans" cxnId="{70CBBC4B-F8F2-4279-8BBF-24B50F91922D}">
      <dgm:prSet/>
      <dgm:spPr/>
      <dgm:t>
        <a:bodyPr/>
        <a:lstStyle/>
        <a:p>
          <a:endParaRPr lang="pt-BR" sz="1200"/>
        </a:p>
      </dgm:t>
    </dgm:pt>
    <dgm:pt modelId="{D02656A5-1F3C-4480-8F43-82CD04E5B40C}" type="sibTrans" cxnId="{70CBBC4B-F8F2-4279-8BBF-24B50F91922D}">
      <dgm:prSet/>
      <dgm:spPr/>
      <dgm:t>
        <a:bodyPr/>
        <a:lstStyle/>
        <a:p>
          <a:endParaRPr lang="pt-BR" sz="1200"/>
        </a:p>
      </dgm:t>
    </dgm:pt>
    <dgm:pt modelId="{A0118504-1619-4608-A3C0-6788181035D1}">
      <dgm:prSet phldrT="[Text]" custT="1"/>
      <dgm:spPr/>
      <dgm:t>
        <a:bodyPr/>
        <a:lstStyle/>
        <a:p>
          <a:r>
            <a:rPr lang="pt-BR" sz="1400" dirty="0"/>
            <a:t>Bucha</a:t>
          </a:r>
        </a:p>
        <a:p>
          <a:r>
            <a:rPr lang="pt-BR" sz="1400" dirty="0"/>
            <a:t>Matéria Prima</a:t>
          </a:r>
        </a:p>
        <a:p>
          <a:r>
            <a:rPr lang="pt-BR" sz="1400" dirty="0"/>
            <a:t>Comprada</a:t>
          </a:r>
        </a:p>
      </dgm:t>
    </dgm:pt>
    <dgm:pt modelId="{DE1BA7FC-D531-433F-B76F-FE6A02E31C34}" type="parTrans" cxnId="{61437DD2-921C-44C3-9E7A-6468F02BB194}">
      <dgm:prSet/>
      <dgm:spPr/>
      <dgm:t>
        <a:bodyPr/>
        <a:lstStyle/>
        <a:p>
          <a:endParaRPr lang="pt-BR" sz="1200"/>
        </a:p>
      </dgm:t>
    </dgm:pt>
    <dgm:pt modelId="{B453F1D9-6FF2-4AF2-98A4-A9CC4667F1F5}" type="sibTrans" cxnId="{61437DD2-921C-44C3-9E7A-6468F02BB194}">
      <dgm:prSet/>
      <dgm:spPr/>
      <dgm:t>
        <a:bodyPr/>
        <a:lstStyle/>
        <a:p>
          <a:endParaRPr lang="pt-BR" sz="1200"/>
        </a:p>
      </dgm:t>
    </dgm:pt>
    <dgm:pt modelId="{2C729557-3EE8-438C-8C67-3DFFCC93438C}">
      <dgm:prSet phldrT="[Text]" custT="1"/>
      <dgm:spPr/>
      <dgm:t>
        <a:bodyPr/>
        <a:lstStyle/>
        <a:p>
          <a:r>
            <a:rPr lang="pt-BR" sz="1400" dirty="0"/>
            <a:t>Arruelas e Porcas</a:t>
          </a:r>
        </a:p>
        <a:p>
          <a:r>
            <a:rPr lang="pt-BR" sz="1400" dirty="0"/>
            <a:t>Matéria Prima</a:t>
          </a:r>
        </a:p>
        <a:p>
          <a:r>
            <a:rPr lang="pt-BR" sz="1400" dirty="0"/>
            <a:t>Comprada</a:t>
          </a:r>
        </a:p>
      </dgm:t>
    </dgm:pt>
    <dgm:pt modelId="{66251D04-B151-4CEC-ACCB-EB881B70810C}" type="parTrans" cxnId="{DD6BD4CD-3866-4C49-A456-D5C4EC652116}">
      <dgm:prSet/>
      <dgm:spPr/>
      <dgm:t>
        <a:bodyPr/>
        <a:lstStyle/>
        <a:p>
          <a:endParaRPr lang="pt-BR" sz="1200"/>
        </a:p>
      </dgm:t>
    </dgm:pt>
    <dgm:pt modelId="{804404AB-C6AC-418A-8E6A-758F9B1FC671}" type="sibTrans" cxnId="{DD6BD4CD-3866-4C49-A456-D5C4EC652116}">
      <dgm:prSet/>
      <dgm:spPr/>
      <dgm:t>
        <a:bodyPr/>
        <a:lstStyle/>
        <a:p>
          <a:endParaRPr lang="pt-BR" sz="1200"/>
        </a:p>
      </dgm:t>
    </dgm:pt>
    <dgm:pt modelId="{8195C469-B962-40E4-84C0-DE2DCEF732EC}">
      <dgm:prSet phldrT="[Text]" custT="1"/>
      <dgm:spPr/>
      <dgm:t>
        <a:bodyPr/>
        <a:lstStyle/>
        <a:p>
          <a:r>
            <a:rPr lang="pt-BR" sz="1400" dirty="0"/>
            <a:t>Aro da Roda</a:t>
          </a:r>
        </a:p>
        <a:p>
          <a:r>
            <a:rPr lang="pt-BR" sz="1400" dirty="0" err="1"/>
            <a:t>Sub-Produto</a:t>
          </a:r>
          <a:endParaRPr lang="pt-BR" sz="1400" dirty="0"/>
        </a:p>
        <a:p>
          <a:r>
            <a:rPr lang="pt-BR" sz="1400" dirty="0"/>
            <a:t>Fabricado</a:t>
          </a:r>
        </a:p>
      </dgm:t>
    </dgm:pt>
    <dgm:pt modelId="{278CE848-3FBE-4E5C-BAFB-AA518D9A3354}" type="parTrans" cxnId="{79E35921-BFAB-47DC-96DA-1A38E88295D0}">
      <dgm:prSet/>
      <dgm:spPr/>
      <dgm:t>
        <a:bodyPr/>
        <a:lstStyle/>
        <a:p>
          <a:endParaRPr lang="pt-BR" sz="1200"/>
        </a:p>
      </dgm:t>
    </dgm:pt>
    <dgm:pt modelId="{4FAAA2BC-261E-4CA9-B02B-16E1C357C273}" type="sibTrans" cxnId="{79E35921-BFAB-47DC-96DA-1A38E88295D0}">
      <dgm:prSet/>
      <dgm:spPr/>
      <dgm:t>
        <a:bodyPr/>
        <a:lstStyle/>
        <a:p>
          <a:endParaRPr lang="pt-BR" sz="1200"/>
        </a:p>
      </dgm:t>
    </dgm:pt>
    <dgm:pt modelId="{295DCC16-C26F-486F-8D29-C7CAE5BB3440}">
      <dgm:prSet phldrT="[Text]" custT="1"/>
      <dgm:spPr/>
      <dgm:t>
        <a:bodyPr/>
        <a:lstStyle/>
        <a:p>
          <a:r>
            <a:rPr lang="pt-BR" sz="1400" dirty="0"/>
            <a:t>Parafusos</a:t>
          </a:r>
        </a:p>
        <a:p>
          <a:r>
            <a:rPr lang="pt-BR" sz="1400" dirty="0"/>
            <a:t>Matéria Prima</a:t>
          </a:r>
        </a:p>
        <a:p>
          <a:r>
            <a:rPr lang="pt-BR" sz="1400" dirty="0"/>
            <a:t>Comprado</a:t>
          </a:r>
        </a:p>
      </dgm:t>
    </dgm:pt>
    <dgm:pt modelId="{C408AF0F-AC33-467C-913F-37F46C07104C}" type="parTrans" cxnId="{4311B445-0BD2-4FDE-821E-6C18984C7AC9}">
      <dgm:prSet/>
      <dgm:spPr/>
      <dgm:t>
        <a:bodyPr/>
        <a:lstStyle/>
        <a:p>
          <a:endParaRPr lang="pt-BR" sz="1600"/>
        </a:p>
      </dgm:t>
    </dgm:pt>
    <dgm:pt modelId="{D59F4B3F-3510-4A65-9E2A-026D4086BEB5}" type="sibTrans" cxnId="{4311B445-0BD2-4FDE-821E-6C18984C7AC9}">
      <dgm:prSet/>
      <dgm:spPr/>
      <dgm:t>
        <a:bodyPr/>
        <a:lstStyle/>
        <a:p>
          <a:endParaRPr lang="pt-BR" sz="1600"/>
        </a:p>
      </dgm:t>
    </dgm:pt>
    <dgm:pt modelId="{CB483353-B7C1-4099-87F9-2534B9F6B14E}">
      <dgm:prSet phldrT="[Text]" custT="1"/>
      <dgm:spPr/>
      <dgm:t>
        <a:bodyPr/>
        <a:lstStyle/>
        <a:p>
          <a:r>
            <a:rPr lang="pt-BR" sz="1400" dirty="0"/>
            <a:t>Chapa do Aro conforme desenho Matéria Prima Fabricada</a:t>
          </a:r>
        </a:p>
      </dgm:t>
    </dgm:pt>
    <dgm:pt modelId="{789B441C-F89C-4D15-B8BF-838D1B957BAC}" type="parTrans" cxnId="{FE80A2B8-F146-45BB-A261-0D7E2001D58D}">
      <dgm:prSet/>
      <dgm:spPr/>
      <dgm:t>
        <a:bodyPr/>
        <a:lstStyle/>
        <a:p>
          <a:endParaRPr lang="pt-BR" sz="1600"/>
        </a:p>
      </dgm:t>
    </dgm:pt>
    <dgm:pt modelId="{434CB3AE-302B-4BEB-8987-BCDC88D6DDDC}" type="sibTrans" cxnId="{FE80A2B8-F146-45BB-A261-0D7E2001D58D}">
      <dgm:prSet/>
      <dgm:spPr/>
      <dgm:t>
        <a:bodyPr/>
        <a:lstStyle/>
        <a:p>
          <a:endParaRPr lang="pt-BR" sz="1600"/>
        </a:p>
      </dgm:t>
    </dgm:pt>
    <dgm:pt modelId="{0DE882C2-47D5-4835-A9DF-C809CB3EA251}">
      <dgm:prSet phldrT="[Text]" custT="1"/>
      <dgm:spPr/>
      <dgm:t>
        <a:bodyPr/>
        <a:lstStyle/>
        <a:p>
          <a:r>
            <a:rPr lang="pt-BR" sz="1400" dirty="0"/>
            <a:t>Chada do Disco conforme desenho Matéria Prima Comprada</a:t>
          </a:r>
        </a:p>
      </dgm:t>
    </dgm:pt>
    <dgm:pt modelId="{AF257BD6-4397-4DF1-BCFC-4BC1CEC2BC9D}" type="parTrans" cxnId="{0A53937A-70CE-4704-B4A6-6997BE6A1EED}">
      <dgm:prSet/>
      <dgm:spPr/>
      <dgm:t>
        <a:bodyPr/>
        <a:lstStyle/>
        <a:p>
          <a:endParaRPr lang="pt-BR" sz="1600"/>
        </a:p>
      </dgm:t>
    </dgm:pt>
    <dgm:pt modelId="{272178EC-354A-4E62-BE1D-88989A8E1062}" type="sibTrans" cxnId="{0A53937A-70CE-4704-B4A6-6997BE6A1EED}">
      <dgm:prSet/>
      <dgm:spPr/>
      <dgm:t>
        <a:bodyPr/>
        <a:lstStyle/>
        <a:p>
          <a:endParaRPr lang="pt-BR" sz="1600"/>
        </a:p>
      </dgm:t>
    </dgm:pt>
    <dgm:pt modelId="{B6893339-1B8E-4C78-AB54-40ED020F56A0}">
      <dgm:prSet phldrT="[Text]" custT="1"/>
      <dgm:spPr/>
      <dgm:t>
        <a:bodyPr/>
        <a:lstStyle/>
        <a:p>
          <a:r>
            <a:rPr lang="pt-BR" sz="1400" dirty="0"/>
            <a:t>Chapa do Aro Matéria Prima Comprada</a:t>
          </a:r>
        </a:p>
      </dgm:t>
    </dgm:pt>
    <dgm:pt modelId="{FD961F09-E41B-4010-9918-F61F412429E8}" type="parTrans" cxnId="{1B95223F-8333-402E-A949-122F325C5988}">
      <dgm:prSet/>
      <dgm:spPr/>
      <dgm:t>
        <a:bodyPr/>
        <a:lstStyle/>
        <a:p>
          <a:endParaRPr lang="pt-BR" sz="1600"/>
        </a:p>
      </dgm:t>
    </dgm:pt>
    <dgm:pt modelId="{4FDF9500-8539-4421-ADA5-FD11EC67A072}" type="sibTrans" cxnId="{1B95223F-8333-402E-A949-122F325C5988}">
      <dgm:prSet/>
      <dgm:spPr/>
      <dgm:t>
        <a:bodyPr/>
        <a:lstStyle/>
        <a:p>
          <a:endParaRPr lang="pt-BR" sz="1600"/>
        </a:p>
      </dgm:t>
    </dgm:pt>
    <dgm:pt modelId="{DC1D8B24-E607-4FE2-910E-1502675274F4}">
      <dgm:prSet phldrT="[Text]" custT="1"/>
      <dgm:spPr/>
      <dgm:t>
        <a:bodyPr/>
        <a:lstStyle/>
        <a:p>
          <a:r>
            <a:rPr lang="pt-BR" sz="1400"/>
            <a:t>Disco da Roda</a:t>
          </a:r>
        </a:p>
        <a:p>
          <a:r>
            <a:rPr lang="pt-BR" sz="1400"/>
            <a:t>Sub-Produto</a:t>
          </a:r>
        </a:p>
        <a:p>
          <a:r>
            <a:rPr lang="pt-BR" sz="1400"/>
            <a:t>Fabricado</a:t>
          </a:r>
          <a:endParaRPr lang="pt-BR" sz="1400" dirty="0"/>
        </a:p>
      </dgm:t>
    </dgm:pt>
    <dgm:pt modelId="{7FD64B31-25BF-4120-94DA-191C08CC9957}" type="parTrans" cxnId="{41C175A2-94A6-448A-995C-47B8D71E1471}">
      <dgm:prSet/>
      <dgm:spPr/>
      <dgm:t>
        <a:bodyPr/>
        <a:lstStyle/>
        <a:p>
          <a:endParaRPr lang="pt-BR" sz="1600"/>
        </a:p>
      </dgm:t>
    </dgm:pt>
    <dgm:pt modelId="{044B64EF-F880-4439-9DF3-A56FFCCD2786}" type="sibTrans" cxnId="{41C175A2-94A6-448A-995C-47B8D71E1471}">
      <dgm:prSet/>
      <dgm:spPr/>
      <dgm:t>
        <a:bodyPr/>
        <a:lstStyle/>
        <a:p>
          <a:endParaRPr lang="pt-BR" sz="1600"/>
        </a:p>
      </dgm:t>
    </dgm:pt>
    <dgm:pt modelId="{05C95D5F-081F-454D-BB29-49A655173D9D}" type="pres">
      <dgm:prSet presAssocID="{E9756EFA-2366-464A-9DF7-C33D9E4AC2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A9D8FD-F831-4305-A53E-31FF9B15EEA0}" type="pres">
      <dgm:prSet presAssocID="{A910FF21-269F-49FB-99AB-AF6096B63941}" presName="hierRoot1" presStyleCnt="0"/>
      <dgm:spPr/>
    </dgm:pt>
    <dgm:pt modelId="{1C268117-4824-46E7-B691-7E0CEE34CC27}" type="pres">
      <dgm:prSet presAssocID="{A910FF21-269F-49FB-99AB-AF6096B63941}" presName="composite" presStyleCnt="0"/>
      <dgm:spPr/>
    </dgm:pt>
    <dgm:pt modelId="{E24E9492-1C15-4C70-95A5-14B98589751D}" type="pres">
      <dgm:prSet presAssocID="{A910FF21-269F-49FB-99AB-AF6096B63941}" presName="background" presStyleLbl="node0" presStyleIdx="0" presStyleCnt="1"/>
      <dgm:spPr>
        <a:solidFill>
          <a:srgbClr val="92D050"/>
        </a:solidFill>
      </dgm:spPr>
    </dgm:pt>
    <dgm:pt modelId="{8B63E584-DBE1-4EAD-974D-88CB8BDEC4EF}" type="pres">
      <dgm:prSet presAssocID="{A910FF21-269F-49FB-99AB-AF6096B63941}" presName="text" presStyleLbl="fgAcc0" presStyleIdx="0" presStyleCnt="1" custScaleX="99010" custScaleY="128244">
        <dgm:presLayoutVars>
          <dgm:chPref val="3"/>
        </dgm:presLayoutVars>
      </dgm:prSet>
      <dgm:spPr/>
    </dgm:pt>
    <dgm:pt modelId="{0F0EE360-1252-464A-B814-6F86AC3CE5BE}" type="pres">
      <dgm:prSet presAssocID="{A910FF21-269F-49FB-99AB-AF6096B63941}" presName="hierChild2" presStyleCnt="0"/>
      <dgm:spPr/>
    </dgm:pt>
    <dgm:pt modelId="{614B3C35-9193-40D2-BB58-B94E1D4CE09F}" type="pres">
      <dgm:prSet presAssocID="{C408AF0F-AC33-467C-913F-37F46C07104C}" presName="Name10" presStyleLbl="parChTrans1D2" presStyleIdx="0" presStyleCnt="3"/>
      <dgm:spPr/>
    </dgm:pt>
    <dgm:pt modelId="{E3CFFEAD-463B-4FA8-835B-AE2E225B8437}" type="pres">
      <dgm:prSet presAssocID="{295DCC16-C26F-486F-8D29-C7CAE5BB3440}" presName="hierRoot2" presStyleCnt="0"/>
      <dgm:spPr/>
    </dgm:pt>
    <dgm:pt modelId="{892CD7F8-741A-46F5-A2EB-DBECB622BD7B}" type="pres">
      <dgm:prSet presAssocID="{295DCC16-C26F-486F-8D29-C7CAE5BB3440}" presName="composite2" presStyleCnt="0"/>
      <dgm:spPr/>
    </dgm:pt>
    <dgm:pt modelId="{FD59BCA8-3DEE-46FC-883B-7B24AAB07508}" type="pres">
      <dgm:prSet presAssocID="{295DCC16-C26F-486F-8D29-C7CAE5BB3440}" presName="background2" presStyleLbl="node2" presStyleIdx="0" presStyleCnt="3"/>
      <dgm:spPr>
        <a:solidFill>
          <a:srgbClr val="7030A0"/>
        </a:solidFill>
      </dgm:spPr>
    </dgm:pt>
    <dgm:pt modelId="{DB2137D4-EA50-4347-93E6-592B8BD08956}" type="pres">
      <dgm:prSet presAssocID="{295DCC16-C26F-486F-8D29-C7CAE5BB3440}" presName="text2" presStyleLbl="fgAcc2" presStyleIdx="0" presStyleCnt="3" custScaleX="99010" custScaleY="128244">
        <dgm:presLayoutVars>
          <dgm:chPref val="3"/>
        </dgm:presLayoutVars>
      </dgm:prSet>
      <dgm:spPr/>
    </dgm:pt>
    <dgm:pt modelId="{BD8A543A-20C8-4128-B22B-498129B380D1}" type="pres">
      <dgm:prSet presAssocID="{295DCC16-C26F-486F-8D29-C7CAE5BB3440}" presName="hierChild3" presStyleCnt="0"/>
      <dgm:spPr/>
    </dgm:pt>
    <dgm:pt modelId="{AC1D2C6E-282E-44FA-A94B-6BD958C85E8C}" type="pres">
      <dgm:prSet presAssocID="{9B01CA59-430E-4FCE-BBEC-2258D391CF13}" presName="Name10" presStyleLbl="parChTrans1D2" presStyleIdx="1" presStyleCnt="3"/>
      <dgm:spPr/>
    </dgm:pt>
    <dgm:pt modelId="{052F13A9-A764-4662-A0F4-3127DAE08602}" type="pres">
      <dgm:prSet presAssocID="{FDA23D1D-EF3A-41E3-8E5A-9AF0E180C77E}" presName="hierRoot2" presStyleCnt="0"/>
      <dgm:spPr/>
    </dgm:pt>
    <dgm:pt modelId="{799031F7-B23A-4E9D-9726-03AA878A7966}" type="pres">
      <dgm:prSet presAssocID="{FDA23D1D-EF3A-41E3-8E5A-9AF0E180C77E}" presName="composite2" presStyleCnt="0"/>
      <dgm:spPr/>
    </dgm:pt>
    <dgm:pt modelId="{B3C48E15-B213-438D-A9C6-610D56292EB6}" type="pres">
      <dgm:prSet presAssocID="{FDA23D1D-EF3A-41E3-8E5A-9AF0E180C77E}" presName="background2" presStyleLbl="node2" presStyleIdx="1" presStyleCnt="3"/>
      <dgm:spPr>
        <a:solidFill>
          <a:srgbClr val="0070C0"/>
        </a:solidFill>
      </dgm:spPr>
    </dgm:pt>
    <dgm:pt modelId="{33EC88AB-93A3-4D83-8F03-808F645BC888}" type="pres">
      <dgm:prSet presAssocID="{FDA23D1D-EF3A-41E3-8E5A-9AF0E180C77E}" presName="text2" presStyleLbl="fgAcc2" presStyleIdx="1" presStyleCnt="3" custScaleX="138936" custScaleY="128244">
        <dgm:presLayoutVars>
          <dgm:chPref val="3"/>
        </dgm:presLayoutVars>
      </dgm:prSet>
      <dgm:spPr/>
    </dgm:pt>
    <dgm:pt modelId="{8E7C2279-3383-48D1-BCF5-B82CAB16B8FA}" type="pres">
      <dgm:prSet presAssocID="{FDA23D1D-EF3A-41E3-8E5A-9AF0E180C77E}" presName="hierChild3" presStyleCnt="0"/>
      <dgm:spPr/>
    </dgm:pt>
    <dgm:pt modelId="{13DA389C-1FE4-4E31-9BE5-BA224C4A44A1}" type="pres">
      <dgm:prSet presAssocID="{278CE848-3FBE-4E5C-BAFB-AA518D9A3354}" presName="Name17" presStyleLbl="parChTrans1D3" presStyleIdx="0" presStyleCnt="3"/>
      <dgm:spPr/>
    </dgm:pt>
    <dgm:pt modelId="{08FD466A-695D-433C-BB22-9925C68803D4}" type="pres">
      <dgm:prSet presAssocID="{8195C469-B962-40E4-84C0-DE2DCEF732EC}" presName="hierRoot3" presStyleCnt="0"/>
      <dgm:spPr/>
    </dgm:pt>
    <dgm:pt modelId="{7AD11249-4CDD-4CFE-AD9F-BB7CA8ADFCAB}" type="pres">
      <dgm:prSet presAssocID="{8195C469-B962-40E4-84C0-DE2DCEF732EC}" presName="composite3" presStyleCnt="0"/>
      <dgm:spPr/>
    </dgm:pt>
    <dgm:pt modelId="{02550B36-E2ED-4D7D-BE05-4776B838719B}" type="pres">
      <dgm:prSet presAssocID="{8195C469-B962-40E4-84C0-DE2DCEF732EC}" presName="background3" presStyleLbl="node3" presStyleIdx="0" presStyleCnt="3"/>
      <dgm:spPr/>
    </dgm:pt>
    <dgm:pt modelId="{62E91F7A-D7F4-41D0-BB12-8C8F44D64445}" type="pres">
      <dgm:prSet presAssocID="{8195C469-B962-40E4-84C0-DE2DCEF732EC}" presName="text3" presStyleLbl="fgAcc3" presStyleIdx="0" presStyleCnt="3" custScaleX="99010" custScaleY="128244">
        <dgm:presLayoutVars>
          <dgm:chPref val="3"/>
        </dgm:presLayoutVars>
      </dgm:prSet>
      <dgm:spPr/>
    </dgm:pt>
    <dgm:pt modelId="{7810B837-75E6-4F79-B184-36A752B34576}" type="pres">
      <dgm:prSet presAssocID="{8195C469-B962-40E4-84C0-DE2DCEF732EC}" presName="hierChild4" presStyleCnt="0"/>
      <dgm:spPr/>
    </dgm:pt>
    <dgm:pt modelId="{EFB27369-C7F7-457A-BD77-9D04D526C1FF}" type="pres">
      <dgm:prSet presAssocID="{789B441C-F89C-4D15-B8BF-838D1B957BAC}" presName="Name23" presStyleLbl="parChTrans1D4" presStyleIdx="0" presStyleCnt="3"/>
      <dgm:spPr/>
    </dgm:pt>
    <dgm:pt modelId="{ED435B6E-5B49-4C5C-BA92-12E1314F1020}" type="pres">
      <dgm:prSet presAssocID="{CB483353-B7C1-4099-87F9-2534B9F6B14E}" presName="hierRoot4" presStyleCnt="0"/>
      <dgm:spPr/>
    </dgm:pt>
    <dgm:pt modelId="{9825FF76-5900-44C9-9685-DB304FE679C9}" type="pres">
      <dgm:prSet presAssocID="{CB483353-B7C1-4099-87F9-2534B9F6B14E}" presName="composite4" presStyleCnt="0"/>
      <dgm:spPr/>
    </dgm:pt>
    <dgm:pt modelId="{63515D20-A8C3-492A-A179-625E6D9E0E74}" type="pres">
      <dgm:prSet presAssocID="{CB483353-B7C1-4099-87F9-2534B9F6B14E}" presName="background4" presStyleLbl="node4" presStyleIdx="0" presStyleCnt="3"/>
      <dgm:spPr/>
    </dgm:pt>
    <dgm:pt modelId="{262BC43A-2094-4492-9D75-F3DD64F94C7C}" type="pres">
      <dgm:prSet presAssocID="{CB483353-B7C1-4099-87F9-2534B9F6B14E}" presName="text4" presStyleLbl="fgAcc4" presStyleIdx="0" presStyleCnt="3" custScaleX="170335">
        <dgm:presLayoutVars>
          <dgm:chPref val="3"/>
        </dgm:presLayoutVars>
      </dgm:prSet>
      <dgm:spPr/>
    </dgm:pt>
    <dgm:pt modelId="{FF892E31-C3EF-4EAA-B75F-5302D63E8ECB}" type="pres">
      <dgm:prSet presAssocID="{CB483353-B7C1-4099-87F9-2534B9F6B14E}" presName="hierChild5" presStyleCnt="0"/>
      <dgm:spPr/>
    </dgm:pt>
    <dgm:pt modelId="{0E319488-A835-49A1-A99D-C79AA740AF24}" type="pres">
      <dgm:prSet presAssocID="{FD961F09-E41B-4010-9918-F61F412429E8}" presName="Name23" presStyleLbl="parChTrans1D4" presStyleIdx="1" presStyleCnt="3"/>
      <dgm:spPr/>
    </dgm:pt>
    <dgm:pt modelId="{634DFF48-EEE4-4B6F-B171-CB933004455B}" type="pres">
      <dgm:prSet presAssocID="{B6893339-1B8E-4C78-AB54-40ED020F56A0}" presName="hierRoot4" presStyleCnt="0"/>
      <dgm:spPr/>
    </dgm:pt>
    <dgm:pt modelId="{BE243B30-3822-43D3-8094-FD221502BB39}" type="pres">
      <dgm:prSet presAssocID="{B6893339-1B8E-4C78-AB54-40ED020F56A0}" presName="composite4" presStyleCnt="0"/>
      <dgm:spPr/>
    </dgm:pt>
    <dgm:pt modelId="{15353A35-DBE3-4215-9570-4736F123F160}" type="pres">
      <dgm:prSet presAssocID="{B6893339-1B8E-4C78-AB54-40ED020F56A0}" presName="background4" presStyleLbl="node4" presStyleIdx="1" presStyleCnt="3"/>
      <dgm:spPr>
        <a:solidFill>
          <a:srgbClr val="7030A0"/>
        </a:solidFill>
      </dgm:spPr>
    </dgm:pt>
    <dgm:pt modelId="{1001D9B5-F268-43CE-B5BC-91FA7A8C7413}" type="pres">
      <dgm:prSet presAssocID="{B6893339-1B8E-4C78-AB54-40ED020F56A0}" presName="text4" presStyleLbl="fgAcc4" presStyleIdx="1" presStyleCnt="3">
        <dgm:presLayoutVars>
          <dgm:chPref val="3"/>
        </dgm:presLayoutVars>
      </dgm:prSet>
      <dgm:spPr/>
    </dgm:pt>
    <dgm:pt modelId="{085058BB-5F34-46E3-94A5-94EB4D86581B}" type="pres">
      <dgm:prSet presAssocID="{B6893339-1B8E-4C78-AB54-40ED020F56A0}" presName="hierChild5" presStyleCnt="0"/>
      <dgm:spPr/>
    </dgm:pt>
    <dgm:pt modelId="{50850422-D1A5-46C0-9490-0D95A4660D19}" type="pres">
      <dgm:prSet presAssocID="{7FD64B31-25BF-4120-94DA-191C08CC9957}" presName="Name17" presStyleLbl="parChTrans1D3" presStyleIdx="1" presStyleCnt="3"/>
      <dgm:spPr/>
    </dgm:pt>
    <dgm:pt modelId="{454937EE-05FA-446A-87D0-20657AC0910A}" type="pres">
      <dgm:prSet presAssocID="{DC1D8B24-E607-4FE2-910E-1502675274F4}" presName="hierRoot3" presStyleCnt="0"/>
      <dgm:spPr/>
    </dgm:pt>
    <dgm:pt modelId="{47595AD6-40C4-4282-84C8-F53043021040}" type="pres">
      <dgm:prSet presAssocID="{DC1D8B24-E607-4FE2-910E-1502675274F4}" presName="composite3" presStyleCnt="0"/>
      <dgm:spPr/>
    </dgm:pt>
    <dgm:pt modelId="{FCDA9DD9-16F8-4BB7-946F-9E14DC1BCF60}" type="pres">
      <dgm:prSet presAssocID="{DC1D8B24-E607-4FE2-910E-1502675274F4}" presName="background3" presStyleLbl="node3" presStyleIdx="1" presStyleCnt="3"/>
      <dgm:spPr/>
    </dgm:pt>
    <dgm:pt modelId="{ACB0FC59-5F34-4389-AD04-173CB160B5F8}" type="pres">
      <dgm:prSet presAssocID="{DC1D8B24-E607-4FE2-910E-1502675274F4}" presName="text3" presStyleLbl="fgAcc3" presStyleIdx="1" presStyleCnt="3">
        <dgm:presLayoutVars>
          <dgm:chPref val="3"/>
        </dgm:presLayoutVars>
      </dgm:prSet>
      <dgm:spPr/>
    </dgm:pt>
    <dgm:pt modelId="{A57444EE-D52B-4A26-BD1C-0F3E0ECE6AB3}" type="pres">
      <dgm:prSet presAssocID="{DC1D8B24-E607-4FE2-910E-1502675274F4}" presName="hierChild4" presStyleCnt="0"/>
      <dgm:spPr/>
    </dgm:pt>
    <dgm:pt modelId="{5F792394-BBF6-47E4-B650-995E620DBAEC}" type="pres">
      <dgm:prSet presAssocID="{AF257BD6-4397-4DF1-BCFC-4BC1CEC2BC9D}" presName="Name23" presStyleLbl="parChTrans1D4" presStyleIdx="2" presStyleCnt="3"/>
      <dgm:spPr/>
    </dgm:pt>
    <dgm:pt modelId="{09F1B2B0-1AFC-4A05-8919-CA52DF570371}" type="pres">
      <dgm:prSet presAssocID="{0DE882C2-47D5-4835-A9DF-C809CB3EA251}" presName="hierRoot4" presStyleCnt="0"/>
      <dgm:spPr/>
    </dgm:pt>
    <dgm:pt modelId="{E6785D5F-92C1-4FD1-9DA7-3C586A95A726}" type="pres">
      <dgm:prSet presAssocID="{0DE882C2-47D5-4835-A9DF-C809CB3EA251}" presName="composite4" presStyleCnt="0"/>
      <dgm:spPr/>
    </dgm:pt>
    <dgm:pt modelId="{CF3B30B4-B3CB-4187-89B8-1920AE04393F}" type="pres">
      <dgm:prSet presAssocID="{0DE882C2-47D5-4835-A9DF-C809CB3EA251}" presName="background4" presStyleLbl="node4" presStyleIdx="2" presStyleCnt="3"/>
      <dgm:spPr>
        <a:solidFill>
          <a:srgbClr val="7030A0"/>
        </a:solidFill>
      </dgm:spPr>
    </dgm:pt>
    <dgm:pt modelId="{E4186890-F385-40C1-AF9D-689F7733A9A1}" type="pres">
      <dgm:prSet presAssocID="{0DE882C2-47D5-4835-A9DF-C809CB3EA251}" presName="text4" presStyleLbl="fgAcc4" presStyleIdx="2" presStyleCnt="3" custScaleX="178219">
        <dgm:presLayoutVars>
          <dgm:chPref val="3"/>
        </dgm:presLayoutVars>
      </dgm:prSet>
      <dgm:spPr/>
    </dgm:pt>
    <dgm:pt modelId="{DC36C59E-30AE-4BF3-9935-35CA1522F6BE}" type="pres">
      <dgm:prSet presAssocID="{0DE882C2-47D5-4835-A9DF-C809CB3EA251}" presName="hierChild5" presStyleCnt="0"/>
      <dgm:spPr/>
    </dgm:pt>
    <dgm:pt modelId="{47066D1A-0890-4C6D-94CD-D400B7713A14}" type="pres">
      <dgm:prSet presAssocID="{DE1BA7FC-D531-433F-B76F-FE6A02E31C34}" presName="Name17" presStyleLbl="parChTrans1D3" presStyleIdx="2" presStyleCnt="3"/>
      <dgm:spPr/>
    </dgm:pt>
    <dgm:pt modelId="{1120E51B-EA63-4903-8ADE-C24FE92B9953}" type="pres">
      <dgm:prSet presAssocID="{A0118504-1619-4608-A3C0-6788181035D1}" presName="hierRoot3" presStyleCnt="0"/>
      <dgm:spPr/>
    </dgm:pt>
    <dgm:pt modelId="{79226E0A-6276-4E04-9A15-54EF883FEB2B}" type="pres">
      <dgm:prSet presAssocID="{A0118504-1619-4608-A3C0-6788181035D1}" presName="composite3" presStyleCnt="0"/>
      <dgm:spPr/>
    </dgm:pt>
    <dgm:pt modelId="{4BEA52AF-5175-4C50-AFE5-7167AC1E3F1A}" type="pres">
      <dgm:prSet presAssocID="{A0118504-1619-4608-A3C0-6788181035D1}" presName="background3" presStyleLbl="node3" presStyleIdx="2" presStyleCnt="3"/>
      <dgm:spPr>
        <a:solidFill>
          <a:srgbClr val="7030A0"/>
        </a:solidFill>
      </dgm:spPr>
    </dgm:pt>
    <dgm:pt modelId="{D58C86C5-9FA1-40BB-84C3-3AAAEC298FCB}" type="pres">
      <dgm:prSet presAssocID="{A0118504-1619-4608-A3C0-6788181035D1}" presName="text3" presStyleLbl="fgAcc3" presStyleIdx="2" presStyleCnt="3" custScaleX="99010" custScaleY="128244">
        <dgm:presLayoutVars>
          <dgm:chPref val="3"/>
        </dgm:presLayoutVars>
      </dgm:prSet>
      <dgm:spPr/>
    </dgm:pt>
    <dgm:pt modelId="{54C53D6E-E856-4667-93A3-9AF4DCC938DA}" type="pres">
      <dgm:prSet presAssocID="{A0118504-1619-4608-A3C0-6788181035D1}" presName="hierChild4" presStyleCnt="0"/>
      <dgm:spPr/>
    </dgm:pt>
    <dgm:pt modelId="{14AF454C-7241-4647-84A2-197C4D2FB930}" type="pres">
      <dgm:prSet presAssocID="{66251D04-B151-4CEC-ACCB-EB881B70810C}" presName="Name10" presStyleLbl="parChTrans1D2" presStyleIdx="2" presStyleCnt="3"/>
      <dgm:spPr/>
    </dgm:pt>
    <dgm:pt modelId="{02ECB6D8-4CC5-4496-ACE6-7AC8DCCC1E5F}" type="pres">
      <dgm:prSet presAssocID="{2C729557-3EE8-438C-8C67-3DFFCC93438C}" presName="hierRoot2" presStyleCnt="0"/>
      <dgm:spPr/>
    </dgm:pt>
    <dgm:pt modelId="{8E428FD4-2900-4342-9787-E210ABECFC5D}" type="pres">
      <dgm:prSet presAssocID="{2C729557-3EE8-438C-8C67-3DFFCC93438C}" presName="composite2" presStyleCnt="0"/>
      <dgm:spPr/>
    </dgm:pt>
    <dgm:pt modelId="{67729D25-5DDA-403E-AA21-2EAC48888809}" type="pres">
      <dgm:prSet presAssocID="{2C729557-3EE8-438C-8C67-3DFFCC93438C}" presName="background2" presStyleLbl="node2" presStyleIdx="2" presStyleCnt="3"/>
      <dgm:spPr>
        <a:solidFill>
          <a:srgbClr val="7030A0"/>
        </a:solidFill>
      </dgm:spPr>
    </dgm:pt>
    <dgm:pt modelId="{B66983C2-5513-4A2D-BF1B-71FE1629C4A9}" type="pres">
      <dgm:prSet presAssocID="{2C729557-3EE8-438C-8C67-3DFFCC93438C}" presName="text2" presStyleLbl="fgAcc2" presStyleIdx="2" presStyleCnt="3" custScaleX="99010" custScaleY="128244">
        <dgm:presLayoutVars>
          <dgm:chPref val="3"/>
        </dgm:presLayoutVars>
      </dgm:prSet>
      <dgm:spPr/>
    </dgm:pt>
    <dgm:pt modelId="{4B0DCC72-2837-4939-B41F-55BFEA5F537B}" type="pres">
      <dgm:prSet presAssocID="{2C729557-3EE8-438C-8C67-3DFFCC93438C}" presName="hierChild3" presStyleCnt="0"/>
      <dgm:spPr/>
    </dgm:pt>
  </dgm:ptLst>
  <dgm:cxnLst>
    <dgm:cxn modelId="{81707510-3A73-45CB-A71D-66786F3FC4B9}" type="presOf" srcId="{E9756EFA-2366-464A-9DF7-C33D9E4AC2BC}" destId="{05C95D5F-081F-454D-BB29-49A655173D9D}" srcOrd="0" destOrd="0" presId="urn:microsoft.com/office/officeart/2005/8/layout/hierarchy1"/>
    <dgm:cxn modelId="{828D0C14-F8AD-4ADC-95E4-73F679ED6B3B}" type="presOf" srcId="{B6893339-1B8E-4C78-AB54-40ED020F56A0}" destId="{1001D9B5-F268-43CE-B5BC-91FA7A8C7413}" srcOrd="0" destOrd="0" presId="urn:microsoft.com/office/officeart/2005/8/layout/hierarchy1"/>
    <dgm:cxn modelId="{BED2EB18-6C31-44BD-B33B-B9466D2A7D96}" type="presOf" srcId="{A910FF21-269F-49FB-99AB-AF6096B63941}" destId="{8B63E584-DBE1-4EAD-974D-88CB8BDEC4EF}" srcOrd="0" destOrd="0" presId="urn:microsoft.com/office/officeart/2005/8/layout/hierarchy1"/>
    <dgm:cxn modelId="{B72EAD19-DE94-4413-9752-EBD7854A50B9}" srcId="{E9756EFA-2366-464A-9DF7-C33D9E4AC2BC}" destId="{A910FF21-269F-49FB-99AB-AF6096B63941}" srcOrd="0" destOrd="0" parTransId="{17E79C74-5D57-43E2-9288-C238747D2E0A}" sibTransId="{62848600-6BE0-430D-9753-510F9126DD34}"/>
    <dgm:cxn modelId="{79E35921-BFAB-47DC-96DA-1A38E88295D0}" srcId="{FDA23D1D-EF3A-41E3-8E5A-9AF0E180C77E}" destId="{8195C469-B962-40E4-84C0-DE2DCEF732EC}" srcOrd="0" destOrd="0" parTransId="{278CE848-3FBE-4E5C-BAFB-AA518D9A3354}" sibTransId="{4FAAA2BC-261E-4CA9-B02B-16E1C357C273}"/>
    <dgm:cxn modelId="{5FB9392D-2A8C-4ED5-B33B-91D9D119F7EB}" type="presOf" srcId="{8195C469-B962-40E4-84C0-DE2DCEF732EC}" destId="{62E91F7A-D7F4-41D0-BB12-8C8F44D64445}" srcOrd="0" destOrd="0" presId="urn:microsoft.com/office/officeart/2005/8/layout/hierarchy1"/>
    <dgm:cxn modelId="{1B95223F-8333-402E-A949-122F325C5988}" srcId="{CB483353-B7C1-4099-87F9-2534B9F6B14E}" destId="{B6893339-1B8E-4C78-AB54-40ED020F56A0}" srcOrd="0" destOrd="0" parTransId="{FD961F09-E41B-4010-9918-F61F412429E8}" sibTransId="{4FDF9500-8539-4421-ADA5-FD11EC67A072}"/>
    <dgm:cxn modelId="{5E58EE44-5C8E-40C3-84A3-7C16E4F632CF}" type="presOf" srcId="{0DE882C2-47D5-4835-A9DF-C809CB3EA251}" destId="{E4186890-F385-40C1-AF9D-689F7733A9A1}" srcOrd="0" destOrd="0" presId="urn:microsoft.com/office/officeart/2005/8/layout/hierarchy1"/>
    <dgm:cxn modelId="{4311B445-0BD2-4FDE-821E-6C18984C7AC9}" srcId="{A910FF21-269F-49FB-99AB-AF6096B63941}" destId="{295DCC16-C26F-486F-8D29-C7CAE5BB3440}" srcOrd="0" destOrd="0" parTransId="{C408AF0F-AC33-467C-913F-37F46C07104C}" sibTransId="{D59F4B3F-3510-4A65-9E2A-026D4086BEB5}"/>
    <dgm:cxn modelId="{70CBBC4B-F8F2-4279-8BBF-24B50F91922D}" srcId="{A910FF21-269F-49FB-99AB-AF6096B63941}" destId="{FDA23D1D-EF3A-41E3-8E5A-9AF0E180C77E}" srcOrd="1" destOrd="0" parTransId="{9B01CA59-430E-4FCE-BBEC-2258D391CF13}" sibTransId="{D02656A5-1F3C-4480-8F43-82CD04E5B40C}"/>
    <dgm:cxn modelId="{D7D5DD4C-76C4-4F86-AA8C-8FF48E8FC7C9}" type="presOf" srcId="{DC1D8B24-E607-4FE2-910E-1502675274F4}" destId="{ACB0FC59-5F34-4389-AD04-173CB160B5F8}" srcOrd="0" destOrd="0" presId="urn:microsoft.com/office/officeart/2005/8/layout/hierarchy1"/>
    <dgm:cxn modelId="{2EA81E59-8432-4E09-806F-1EA44D846C65}" type="presOf" srcId="{C408AF0F-AC33-467C-913F-37F46C07104C}" destId="{614B3C35-9193-40D2-BB58-B94E1D4CE09F}" srcOrd="0" destOrd="0" presId="urn:microsoft.com/office/officeart/2005/8/layout/hierarchy1"/>
    <dgm:cxn modelId="{0A53937A-70CE-4704-B4A6-6997BE6A1EED}" srcId="{DC1D8B24-E607-4FE2-910E-1502675274F4}" destId="{0DE882C2-47D5-4835-A9DF-C809CB3EA251}" srcOrd="0" destOrd="0" parTransId="{AF257BD6-4397-4DF1-BCFC-4BC1CEC2BC9D}" sibTransId="{272178EC-354A-4E62-BE1D-88989A8E1062}"/>
    <dgm:cxn modelId="{50EB5981-B926-4D2E-9A59-E29B5E9FB5DF}" type="presOf" srcId="{A0118504-1619-4608-A3C0-6788181035D1}" destId="{D58C86C5-9FA1-40BB-84C3-3AAAEC298FCB}" srcOrd="0" destOrd="0" presId="urn:microsoft.com/office/officeart/2005/8/layout/hierarchy1"/>
    <dgm:cxn modelId="{4792F98A-AC06-442D-87B9-913408357393}" type="presOf" srcId="{CB483353-B7C1-4099-87F9-2534B9F6B14E}" destId="{262BC43A-2094-4492-9D75-F3DD64F94C7C}" srcOrd="0" destOrd="0" presId="urn:microsoft.com/office/officeart/2005/8/layout/hierarchy1"/>
    <dgm:cxn modelId="{50CD709B-2ABD-4B4E-A67A-55C592F63D93}" type="presOf" srcId="{FD961F09-E41B-4010-9918-F61F412429E8}" destId="{0E319488-A835-49A1-A99D-C79AA740AF24}" srcOrd="0" destOrd="0" presId="urn:microsoft.com/office/officeart/2005/8/layout/hierarchy1"/>
    <dgm:cxn modelId="{DE74469D-A9B2-43B6-85F5-4F3657119CF8}" type="presOf" srcId="{2C729557-3EE8-438C-8C67-3DFFCC93438C}" destId="{B66983C2-5513-4A2D-BF1B-71FE1629C4A9}" srcOrd="0" destOrd="0" presId="urn:microsoft.com/office/officeart/2005/8/layout/hierarchy1"/>
    <dgm:cxn modelId="{2C0FF49D-372C-4A72-A5AB-A572D58439A3}" type="presOf" srcId="{DE1BA7FC-D531-433F-B76F-FE6A02E31C34}" destId="{47066D1A-0890-4C6D-94CD-D400B7713A14}" srcOrd="0" destOrd="0" presId="urn:microsoft.com/office/officeart/2005/8/layout/hierarchy1"/>
    <dgm:cxn modelId="{41C175A2-94A6-448A-995C-47B8D71E1471}" srcId="{FDA23D1D-EF3A-41E3-8E5A-9AF0E180C77E}" destId="{DC1D8B24-E607-4FE2-910E-1502675274F4}" srcOrd="1" destOrd="0" parTransId="{7FD64B31-25BF-4120-94DA-191C08CC9957}" sibTransId="{044B64EF-F880-4439-9DF3-A56FFCCD2786}"/>
    <dgm:cxn modelId="{B08CBAA8-506E-420E-BC79-350A4E50900F}" type="presOf" srcId="{295DCC16-C26F-486F-8D29-C7CAE5BB3440}" destId="{DB2137D4-EA50-4347-93E6-592B8BD08956}" srcOrd="0" destOrd="0" presId="urn:microsoft.com/office/officeart/2005/8/layout/hierarchy1"/>
    <dgm:cxn modelId="{E5DC07AC-6C75-4242-9E80-CC045C4276B7}" type="presOf" srcId="{278CE848-3FBE-4E5C-BAFB-AA518D9A3354}" destId="{13DA389C-1FE4-4E31-9BE5-BA224C4A44A1}" srcOrd="0" destOrd="0" presId="urn:microsoft.com/office/officeart/2005/8/layout/hierarchy1"/>
    <dgm:cxn modelId="{88D946B8-4F4E-4FC4-8CEE-9E0C305F1E7D}" type="presOf" srcId="{FDA23D1D-EF3A-41E3-8E5A-9AF0E180C77E}" destId="{33EC88AB-93A3-4D83-8F03-808F645BC888}" srcOrd="0" destOrd="0" presId="urn:microsoft.com/office/officeart/2005/8/layout/hierarchy1"/>
    <dgm:cxn modelId="{FE80A2B8-F146-45BB-A261-0D7E2001D58D}" srcId="{8195C469-B962-40E4-84C0-DE2DCEF732EC}" destId="{CB483353-B7C1-4099-87F9-2534B9F6B14E}" srcOrd="0" destOrd="0" parTransId="{789B441C-F89C-4D15-B8BF-838D1B957BAC}" sibTransId="{434CB3AE-302B-4BEB-8987-BCDC88D6DDDC}"/>
    <dgm:cxn modelId="{AA0A93CC-0479-44B2-B210-BB6CACB7341B}" type="presOf" srcId="{7FD64B31-25BF-4120-94DA-191C08CC9957}" destId="{50850422-D1A5-46C0-9490-0D95A4660D19}" srcOrd="0" destOrd="0" presId="urn:microsoft.com/office/officeart/2005/8/layout/hierarchy1"/>
    <dgm:cxn modelId="{DD6BD4CD-3866-4C49-A456-D5C4EC652116}" srcId="{A910FF21-269F-49FB-99AB-AF6096B63941}" destId="{2C729557-3EE8-438C-8C67-3DFFCC93438C}" srcOrd="2" destOrd="0" parTransId="{66251D04-B151-4CEC-ACCB-EB881B70810C}" sibTransId="{804404AB-C6AC-418A-8E6A-758F9B1FC671}"/>
    <dgm:cxn modelId="{C16672D1-1DCF-4FCE-B0DF-32B5FD8E2F0E}" type="presOf" srcId="{66251D04-B151-4CEC-ACCB-EB881B70810C}" destId="{14AF454C-7241-4647-84A2-197C4D2FB930}" srcOrd="0" destOrd="0" presId="urn:microsoft.com/office/officeart/2005/8/layout/hierarchy1"/>
    <dgm:cxn modelId="{61437DD2-921C-44C3-9E7A-6468F02BB194}" srcId="{FDA23D1D-EF3A-41E3-8E5A-9AF0E180C77E}" destId="{A0118504-1619-4608-A3C0-6788181035D1}" srcOrd="2" destOrd="0" parTransId="{DE1BA7FC-D531-433F-B76F-FE6A02E31C34}" sibTransId="{B453F1D9-6FF2-4AF2-98A4-A9CC4667F1F5}"/>
    <dgm:cxn modelId="{6625B1E6-CF1D-4AB6-8760-372DC703996A}" type="presOf" srcId="{789B441C-F89C-4D15-B8BF-838D1B957BAC}" destId="{EFB27369-C7F7-457A-BD77-9D04D526C1FF}" srcOrd="0" destOrd="0" presId="urn:microsoft.com/office/officeart/2005/8/layout/hierarchy1"/>
    <dgm:cxn modelId="{70E9F0E6-3E25-4E5D-B14E-8F7B618C7828}" type="presOf" srcId="{9B01CA59-430E-4FCE-BBEC-2258D391CF13}" destId="{AC1D2C6E-282E-44FA-A94B-6BD958C85E8C}" srcOrd="0" destOrd="0" presId="urn:microsoft.com/office/officeart/2005/8/layout/hierarchy1"/>
    <dgm:cxn modelId="{F6E1A7E9-6BB3-461B-87C6-00428454A1FB}" type="presOf" srcId="{AF257BD6-4397-4DF1-BCFC-4BC1CEC2BC9D}" destId="{5F792394-BBF6-47E4-B650-995E620DBAEC}" srcOrd="0" destOrd="0" presId="urn:microsoft.com/office/officeart/2005/8/layout/hierarchy1"/>
    <dgm:cxn modelId="{8FD702C5-48E3-4883-B9C6-69DC025104B6}" type="presParOf" srcId="{05C95D5F-081F-454D-BB29-49A655173D9D}" destId="{08A9D8FD-F831-4305-A53E-31FF9B15EEA0}" srcOrd="0" destOrd="0" presId="urn:microsoft.com/office/officeart/2005/8/layout/hierarchy1"/>
    <dgm:cxn modelId="{D1532933-A078-4812-8480-9B8FA43C261F}" type="presParOf" srcId="{08A9D8FD-F831-4305-A53E-31FF9B15EEA0}" destId="{1C268117-4824-46E7-B691-7E0CEE34CC27}" srcOrd="0" destOrd="0" presId="urn:microsoft.com/office/officeart/2005/8/layout/hierarchy1"/>
    <dgm:cxn modelId="{A164CF00-8507-4920-9F14-F713B61F129F}" type="presParOf" srcId="{1C268117-4824-46E7-B691-7E0CEE34CC27}" destId="{E24E9492-1C15-4C70-95A5-14B98589751D}" srcOrd="0" destOrd="0" presId="urn:microsoft.com/office/officeart/2005/8/layout/hierarchy1"/>
    <dgm:cxn modelId="{FE2BC0D0-27CC-42E1-9757-E24616B9B60D}" type="presParOf" srcId="{1C268117-4824-46E7-B691-7E0CEE34CC27}" destId="{8B63E584-DBE1-4EAD-974D-88CB8BDEC4EF}" srcOrd="1" destOrd="0" presId="urn:microsoft.com/office/officeart/2005/8/layout/hierarchy1"/>
    <dgm:cxn modelId="{BB1D09E1-0ACB-43A6-A3CC-36AA8322D176}" type="presParOf" srcId="{08A9D8FD-F831-4305-A53E-31FF9B15EEA0}" destId="{0F0EE360-1252-464A-B814-6F86AC3CE5BE}" srcOrd="1" destOrd="0" presId="urn:microsoft.com/office/officeart/2005/8/layout/hierarchy1"/>
    <dgm:cxn modelId="{8328C140-171E-468D-BEEE-C30881A56D80}" type="presParOf" srcId="{0F0EE360-1252-464A-B814-6F86AC3CE5BE}" destId="{614B3C35-9193-40D2-BB58-B94E1D4CE09F}" srcOrd="0" destOrd="0" presId="urn:microsoft.com/office/officeart/2005/8/layout/hierarchy1"/>
    <dgm:cxn modelId="{46E626B6-A3D8-4AF0-B912-E81474F434D6}" type="presParOf" srcId="{0F0EE360-1252-464A-B814-6F86AC3CE5BE}" destId="{E3CFFEAD-463B-4FA8-835B-AE2E225B8437}" srcOrd="1" destOrd="0" presId="urn:microsoft.com/office/officeart/2005/8/layout/hierarchy1"/>
    <dgm:cxn modelId="{18F8A848-474E-4CD8-8D38-37BC7C04ED72}" type="presParOf" srcId="{E3CFFEAD-463B-4FA8-835B-AE2E225B8437}" destId="{892CD7F8-741A-46F5-A2EB-DBECB622BD7B}" srcOrd="0" destOrd="0" presId="urn:microsoft.com/office/officeart/2005/8/layout/hierarchy1"/>
    <dgm:cxn modelId="{B93D356F-3955-4174-A6BF-2B454D721237}" type="presParOf" srcId="{892CD7F8-741A-46F5-A2EB-DBECB622BD7B}" destId="{FD59BCA8-3DEE-46FC-883B-7B24AAB07508}" srcOrd="0" destOrd="0" presId="urn:microsoft.com/office/officeart/2005/8/layout/hierarchy1"/>
    <dgm:cxn modelId="{7C2E3FAA-BD8B-4B18-902E-063CF9834080}" type="presParOf" srcId="{892CD7F8-741A-46F5-A2EB-DBECB622BD7B}" destId="{DB2137D4-EA50-4347-93E6-592B8BD08956}" srcOrd="1" destOrd="0" presId="urn:microsoft.com/office/officeart/2005/8/layout/hierarchy1"/>
    <dgm:cxn modelId="{9C37C6C9-622F-4B30-9881-14F60D2A636D}" type="presParOf" srcId="{E3CFFEAD-463B-4FA8-835B-AE2E225B8437}" destId="{BD8A543A-20C8-4128-B22B-498129B380D1}" srcOrd="1" destOrd="0" presId="urn:microsoft.com/office/officeart/2005/8/layout/hierarchy1"/>
    <dgm:cxn modelId="{CD5C911A-B16D-4985-BE79-70DD468A0936}" type="presParOf" srcId="{0F0EE360-1252-464A-B814-6F86AC3CE5BE}" destId="{AC1D2C6E-282E-44FA-A94B-6BD958C85E8C}" srcOrd="2" destOrd="0" presId="urn:microsoft.com/office/officeart/2005/8/layout/hierarchy1"/>
    <dgm:cxn modelId="{8FDF8BB3-7A9C-4AF2-B9A3-B9F791BD4C21}" type="presParOf" srcId="{0F0EE360-1252-464A-B814-6F86AC3CE5BE}" destId="{052F13A9-A764-4662-A0F4-3127DAE08602}" srcOrd="3" destOrd="0" presId="urn:microsoft.com/office/officeart/2005/8/layout/hierarchy1"/>
    <dgm:cxn modelId="{9E3C1D34-D664-4ECA-B994-28EDC8FE4750}" type="presParOf" srcId="{052F13A9-A764-4662-A0F4-3127DAE08602}" destId="{799031F7-B23A-4E9D-9726-03AA878A7966}" srcOrd="0" destOrd="0" presId="urn:microsoft.com/office/officeart/2005/8/layout/hierarchy1"/>
    <dgm:cxn modelId="{6CFC400D-F514-450A-814F-2A8A87FB0258}" type="presParOf" srcId="{799031F7-B23A-4E9D-9726-03AA878A7966}" destId="{B3C48E15-B213-438D-A9C6-610D56292EB6}" srcOrd="0" destOrd="0" presId="urn:microsoft.com/office/officeart/2005/8/layout/hierarchy1"/>
    <dgm:cxn modelId="{424DC17E-FA37-4FFA-891F-40827D1EF443}" type="presParOf" srcId="{799031F7-B23A-4E9D-9726-03AA878A7966}" destId="{33EC88AB-93A3-4D83-8F03-808F645BC888}" srcOrd="1" destOrd="0" presId="urn:microsoft.com/office/officeart/2005/8/layout/hierarchy1"/>
    <dgm:cxn modelId="{7717BAF9-BDD4-4807-967E-89DC3CD146F8}" type="presParOf" srcId="{052F13A9-A764-4662-A0F4-3127DAE08602}" destId="{8E7C2279-3383-48D1-BCF5-B82CAB16B8FA}" srcOrd="1" destOrd="0" presId="urn:microsoft.com/office/officeart/2005/8/layout/hierarchy1"/>
    <dgm:cxn modelId="{374F53A2-7296-48D8-BB22-0581E745B009}" type="presParOf" srcId="{8E7C2279-3383-48D1-BCF5-B82CAB16B8FA}" destId="{13DA389C-1FE4-4E31-9BE5-BA224C4A44A1}" srcOrd="0" destOrd="0" presId="urn:microsoft.com/office/officeart/2005/8/layout/hierarchy1"/>
    <dgm:cxn modelId="{F08B3DC8-FCAF-4F5C-8544-4BCE9F5911C6}" type="presParOf" srcId="{8E7C2279-3383-48D1-BCF5-B82CAB16B8FA}" destId="{08FD466A-695D-433C-BB22-9925C68803D4}" srcOrd="1" destOrd="0" presId="urn:microsoft.com/office/officeart/2005/8/layout/hierarchy1"/>
    <dgm:cxn modelId="{6BBEED14-3D09-46D8-B6F7-5D8967F8C4A7}" type="presParOf" srcId="{08FD466A-695D-433C-BB22-9925C68803D4}" destId="{7AD11249-4CDD-4CFE-AD9F-BB7CA8ADFCAB}" srcOrd="0" destOrd="0" presId="urn:microsoft.com/office/officeart/2005/8/layout/hierarchy1"/>
    <dgm:cxn modelId="{135A71B4-6C84-4E7C-95D1-4BA0BB49F9CB}" type="presParOf" srcId="{7AD11249-4CDD-4CFE-AD9F-BB7CA8ADFCAB}" destId="{02550B36-E2ED-4D7D-BE05-4776B838719B}" srcOrd="0" destOrd="0" presId="urn:microsoft.com/office/officeart/2005/8/layout/hierarchy1"/>
    <dgm:cxn modelId="{384E1687-CDEB-48C6-A0B8-77FA7C31B47B}" type="presParOf" srcId="{7AD11249-4CDD-4CFE-AD9F-BB7CA8ADFCAB}" destId="{62E91F7A-D7F4-41D0-BB12-8C8F44D64445}" srcOrd="1" destOrd="0" presId="urn:microsoft.com/office/officeart/2005/8/layout/hierarchy1"/>
    <dgm:cxn modelId="{C054215C-AA8C-4833-A3FE-C61F4C188376}" type="presParOf" srcId="{08FD466A-695D-433C-BB22-9925C68803D4}" destId="{7810B837-75E6-4F79-B184-36A752B34576}" srcOrd="1" destOrd="0" presId="urn:microsoft.com/office/officeart/2005/8/layout/hierarchy1"/>
    <dgm:cxn modelId="{6AB5A3DF-522F-4FC3-BBA0-359402D3B22E}" type="presParOf" srcId="{7810B837-75E6-4F79-B184-36A752B34576}" destId="{EFB27369-C7F7-457A-BD77-9D04D526C1FF}" srcOrd="0" destOrd="0" presId="urn:microsoft.com/office/officeart/2005/8/layout/hierarchy1"/>
    <dgm:cxn modelId="{0CA1F5B4-C76D-4F8A-B5C8-03EAE7229DF0}" type="presParOf" srcId="{7810B837-75E6-4F79-B184-36A752B34576}" destId="{ED435B6E-5B49-4C5C-BA92-12E1314F1020}" srcOrd="1" destOrd="0" presId="urn:microsoft.com/office/officeart/2005/8/layout/hierarchy1"/>
    <dgm:cxn modelId="{503A9167-3371-4B73-889D-00FB8847EA07}" type="presParOf" srcId="{ED435B6E-5B49-4C5C-BA92-12E1314F1020}" destId="{9825FF76-5900-44C9-9685-DB304FE679C9}" srcOrd="0" destOrd="0" presId="urn:microsoft.com/office/officeart/2005/8/layout/hierarchy1"/>
    <dgm:cxn modelId="{4E91E71D-5EDA-4EA7-8F6F-13A8B3E6A7B2}" type="presParOf" srcId="{9825FF76-5900-44C9-9685-DB304FE679C9}" destId="{63515D20-A8C3-492A-A179-625E6D9E0E74}" srcOrd="0" destOrd="0" presId="urn:microsoft.com/office/officeart/2005/8/layout/hierarchy1"/>
    <dgm:cxn modelId="{A985C952-9953-4401-A610-687B9EC44CD7}" type="presParOf" srcId="{9825FF76-5900-44C9-9685-DB304FE679C9}" destId="{262BC43A-2094-4492-9D75-F3DD64F94C7C}" srcOrd="1" destOrd="0" presId="urn:microsoft.com/office/officeart/2005/8/layout/hierarchy1"/>
    <dgm:cxn modelId="{1A7D27D9-6C9B-421F-A931-20FBC6C39A60}" type="presParOf" srcId="{ED435B6E-5B49-4C5C-BA92-12E1314F1020}" destId="{FF892E31-C3EF-4EAA-B75F-5302D63E8ECB}" srcOrd="1" destOrd="0" presId="urn:microsoft.com/office/officeart/2005/8/layout/hierarchy1"/>
    <dgm:cxn modelId="{E3AC6612-CB11-4D0C-99CC-48FE4E0C3739}" type="presParOf" srcId="{FF892E31-C3EF-4EAA-B75F-5302D63E8ECB}" destId="{0E319488-A835-49A1-A99D-C79AA740AF24}" srcOrd="0" destOrd="0" presId="urn:microsoft.com/office/officeart/2005/8/layout/hierarchy1"/>
    <dgm:cxn modelId="{B6025A1B-77BF-4C55-944F-B2B575498354}" type="presParOf" srcId="{FF892E31-C3EF-4EAA-B75F-5302D63E8ECB}" destId="{634DFF48-EEE4-4B6F-B171-CB933004455B}" srcOrd="1" destOrd="0" presId="urn:microsoft.com/office/officeart/2005/8/layout/hierarchy1"/>
    <dgm:cxn modelId="{48BDE005-E224-4B9C-95B1-19772B300D27}" type="presParOf" srcId="{634DFF48-EEE4-4B6F-B171-CB933004455B}" destId="{BE243B30-3822-43D3-8094-FD221502BB39}" srcOrd="0" destOrd="0" presId="urn:microsoft.com/office/officeart/2005/8/layout/hierarchy1"/>
    <dgm:cxn modelId="{C5E58452-737C-4486-A2AF-919A6FF1A4EA}" type="presParOf" srcId="{BE243B30-3822-43D3-8094-FD221502BB39}" destId="{15353A35-DBE3-4215-9570-4736F123F160}" srcOrd="0" destOrd="0" presId="urn:microsoft.com/office/officeart/2005/8/layout/hierarchy1"/>
    <dgm:cxn modelId="{752BE6E9-161B-4AF6-98EF-FA47782943D7}" type="presParOf" srcId="{BE243B30-3822-43D3-8094-FD221502BB39}" destId="{1001D9B5-F268-43CE-B5BC-91FA7A8C7413}" srcOrd="1" destOrd="0" presId="urn:microsoft.com/office/officeart/2005/8/layout/hierarchy1"/>
    <dgm:cxn modelId="{A06EFFAB-1642-4E43-98AF-FF7CC3B4660D}" type="presParOf" srcId="{634DFF48-EEE4-4B6F-B171-CB933004455B}" destId="{085058BB-5F34-46E3-94A5-94EB4D86581B}" srcOrd="1" destOrd="0" presId="urn:microsoft.com/office/officeart/2005/8/layout/hierarchy1"/>
    <dgm:cxn modelId="{52A63FD4-DBCD-49CB-9D2F-888F990913AE}" type="presParOf" srcId="{8E7C2279-3383-48D1-BCF5-B82CAB16B8FA}" destId="{50850422-D1A5-46C0-9490-0D95A4660D19}" srcOrd="2" destOrd="0" presId="urn:microsoft.com/office/officeart/2005/8/layout/hierarchy1"/>
    <dgm:cxn modelId="{FC3744EE-1824-4572-AD52-6BC3A172FA15}" type="presParOf" srcId="{8E7C2279-3383-48D1-BCF5-B82CAB16B8FA}" destId="{454937EE-05FA-446A-87D0-20657AC0910A}" srcOrd="3" destOrd="0" presId="urn:microsoft.com/office/officeart/2005/8/layout/hierarchy1"/>
    <dgm:cxn modelId="{366A820A-A8C7-4F9A-AEEE-A9E1765EB752}" type="presParOf" srcId="{454937EE-05FA-446A-87D0-20657AC0910A}" destId="{47595AD6-40C4-4282-84C8-F53043021040}" srcOrd="0" destOrd="0" presId="urn:microsoft.com/office/officeart/2005/8/layout/hierarchy1"/>
    <dgm:cxn modelId="{B22C90D0-3DEC-4D12-81A8-9329BEC6802C}" type="presParOf" srcId="{47595AD6-40C4-4282-84C8-F53043021040}" destId="{FCDA9DD9-16F8-4BB7-946F-9E14DC1BCF60}" srcOrd="0" destOrd="0" presId="urn:microsoft.com/office/officeart/2005/8/layout/hierarchy1"/>
    <dgm:cxn modelId="{16A472B4-1DD5-4AE9-8D23-A459BBFF83E1}" type="presParOf" srcId="{47595AD6-40C4-4282-84C8-F53043021040}" destId="{ACB0FC59-5F34-4389-AD04-173CB160B5F8}" srcOrd="1" destOrd="0" presId="urn:microsoft.com/office/officeart/2005/8/layout/hierarchy1"/>
    <dgm:cxn modelId="{FD3E64AC-708D-487C-8B9A-90CE53B2302D}" type="presParOf" srcId="{454937EE-05FA-446A-87D0-20657AC0910A}" destId="{A57444EE-D52B-4A26-BD1C-0F3E0ECE6AB3}" srcOrd="1" destOrd="0" presId="urn:microsoft.com/office/officeart/2005/8/layout/hierarchy1"/>
    <dgm:cxn modelId="{E7AF2AB9-38FF-4ABF-9C34-A1BD132D4E78}" type="presParOf" srcId="{A57444EE-D52B-4A26-BD1C-0F3E0ECE6AB3}" destId="{5F792394-BBF6-47E4-B650-995E620DBAEC}" srcOrd="0" destOrd="0" presId="urn:microsoft.com/office/officeart/2005/8/layout/hierarchy1"/>
    <dgm:cxn modelId="{1D05253D-3E9D-489A-BA02-DB5D914A5EC3}" type="presParOf" srcId="{A57444EE-D52B-4A26-BD1C-0F3E0ECE6AB3}" destId="{09F1B2B0-1AFC-4A05-8919-CA52DF570371}" srcOrd="1" destOrd="0" presId="urn:microsoft.com/office/officeart/2005/8/layout/hierarchy1"/>
    <dgm:cxn modelId="{0FC994AA-A89D-46DD-95FD-78F3768A4C7C}" type="presParOf" srcId="{09F1B2B0-1AFC-4A05-8919-CA52DF570371}" destId="{E6785D5F-92C1-4FD1-9DA7-3C586A95A726}" srcOrd="0" destOrd="0" presId="urn:microsoft.com/office/officeart/2005/8/layout/hierarchy1"/>
    <dgm:cxn modelId="{DB245499-0183-4C97-BF54-75F2B3B9928F}" type="presParOf" srcId="{E6785D5F-92C1-4FD1-9DA7-3C586A95A726}" destId="{CF3B30B4-B3CB-4187-89B8-1920AE04393F}" srcOrd="0" destOrd="0" presId="urn:microsoft.com/office/officeart/2005/8/layout/hierarchy1"/>
    <dgm:cxn modelId="{A74477D5-8F6E-489C-BF38-BFC5AD2206EB}" type="presParOf" srcId="{E6785D5F-92C1-4FD1-9DA7-3C586A95A726}" destId="{E4186890-F385-40C1-AF9D-689F7733A9A1}" srcOrd="1" destOrd="0" presId="urn:microsoft.com/office/officeart/2005/8/layout/hierarchy1"/>
    <dgm:cxn modelId="{7F915695-2CAA-4650-9261-E5BCC02C148B}" type="presParOf" srcId="{09F1B2B0-1AFC-4A05-8919-CA52DF570371}" destId="{DC36C59E-30AE-4BF3-9935-35CA1522F6BE}" srcOrd="1" destOrd="0" presId="urn:microsoft.com/office/officeart/2005/8/layout/hierarchy1"/>
    <dgm:cxn modelId="{9BCEE41B-BC55-407A-A155-5E966CFC7D9F}" type="presParOf" srcId="{8E7C2279-3383-48D1-BCF5-B82CAB16B8FA}" destId="{47066D1A-0890-4C6D-94CD-D400B7713A14}" srcOrd="4" destOrd="0" presId="urn:microsoft.com/office/officeart/2005/8/layout/hierarchy1"/>
    <dgm:cxn modelId="{8E44A014-E919-4376-9D40-B169E0A43463}" type="presParOf" srcId="{8E7C2279-3383-48D1-BCF5-B82CAB16B8FA}" destId="{1120E51B-EA63-4903-8ADE-C24FE92B9953}" srcOrd="5" destOrd="0" presId="urn:microsoft.com/office/officeart/2005/8/layout/hierarchy1"/>
    <dgm:cxn modelId="{0EE83184-0CCE-46DF-B465-8C347667DC57}" type="presParOf" srcId="{1120E51B-EA63-4903-8ADE-C24FE92B9953}" destId="{79226E0A-6276-4E04-9A15-54EF883FEB2B}" srcOrd="0" destOrd="0" presId="urn:microsoft.com/office/officeart/2005/8/layout/hierarchy1"/>
    <dgm:cxn modelId="{824D7FDD-14D9-4C22-B48B-AE21D340A91F}" type="presParOf" srcId="{79226E0A-6276-4E04-9A15-54EF883FEB2B}" destId="{4BEA52AF-5175-4C50-AFE5-7167AC1E3F1A}" srcOrd="0" destOrd="0" presId="urn:microsoft.com/office/officeart/2005/8/layout/hierarchy1"/>
    <dgm:cxn modelId="{92A04057-190F-4EB1-BE8F-F241BE505BA4}" type="presParOf" srcId="{79226E0A-6276-4E04-9A15-54EF883FEB2B}" destId="{D58C86C5-9FA1-40BB-84C3-3AAAEC298FCB}" srcOrd="1" destOrd="0" presId="urn:microsoft.com/office/officeart/2005/8/layout/hierarchy1"/>
    <dgm:cxn modelId="{9AFFA8D9-05E3-4A73-BB07-1FB119FB6047}" type="presParOf" srcId="{1120E51B-EA63-4903-8ADE-C24FE92B9953}" destId="{54C53D6E-E856-4667-93A3-9AF4DCC938DA}" srcOrd="1" destOrd="0" presId="urn:microsoft.com/office/officeart/2005/8/layout/hierarchy1"/>
    <dgm:cxn modelId="{84E84040-92A9-48C6-A71A-682D150277ED}" type="presParOf" srcId="{0F0EE360-1252-464A-B814-6F86AC3CE5BE}" destId="{14AF454C-7241-4647-84A2-197C4D2FB930}" srcOrd="4" destOrd="0" presId="urn:microsoft.com/office/officeart/2005/8/layout/hierarchy1"/>
    <dgm:cxn modelId="{E239BC6A-3C00-49AF-B0D6-3E51A1A1D73A}" type="presParOf" srcId="{0F0EE360-1252-464A-B814-6F86AC3CE5BE}" destId="{02ECB6D8-4CC5-4496-ACE6-7AC8DCCC1E5F}" srcOrd="5" destOrd="0" presId="urn:microsoft.com/office/officeart/2005/8/layout/hierarchy1"/>
    <dgm:cxn modelId="{E748EF0F-E855-422F-86BB-32030B272B9E}" type="presParOf" srcId="{02ECB6D8-4CC5-4496-ACE6-7AC8DCCC1E5F}" destId="{8E428FD4-2900-4342-9787-E210ABECFC5D}" srcOrd="0" destOrd="0" presId="urn:microsoft.com/office/officeart/2005/8/layout/hierarchy1"/>
    <dgm:cxn modelId="{80DE036E-90F4-4134-B8D5-AA1D426A3F14}" type="presParOf" srcId="{8E428FD4-2900-4342-9787-E210ABECFC5D}" destId="{67729D25-5DDA-403E-AA21-2EAC48888809}" srcOrd="0" destOrd="0" presId="urn:microsoft.com/office/officeart/2005/8/layout/hierarchy1"/>
    <dgm:cxn modelId="{54200F94-D9CA-44E0-9EEE-9D76BAF1F4DA}" type="presParOf" srcId="{8E428FD4-2900-4342-9787-E210ABECFC5D}" destId="{B66983C2-5513-4A2D-BF1B-71FE1629C4A9}" srcOrd="1" destOrd="0" presId="urn:microsoft.com/office/officeart/2005/8/layout/hierarchy1"/>
    <dgm:cxn modelId="{B38A221E-A8DB-4222-B994-D92C867E0FDA}" type="presParOf" srcId="{02ECB6D8-4CC5-4496-ACE6-7AC8DCCC1E5F}" destId="{4B0DCC72-2837-4939-B41F-55BFEA5F53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756EFA-2366-464A-9DF7-C33D9E4AC2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10FF21-269F-49FB-99AB-AF6096B63941}">
      <dgm:prSet phldrT="[Text]" custT="1"/>
      <dgm:spPr/>
      <dgm:t>
        <a:bodyPr/>
        <a:lstStyle/>
        <a:p>
          <a:r>
            <a:rPr lang="pt-BR" sz="1400" dirty="0"/>
            <a:t>Produto Final</a:t>
          </a:r>
        </a:p>
      </dgm:t>
    </dgm:pt>
    <dgm:pt modelId="{17E79C74-5D57-43E2-9288-C238747D2E0A}" type="parTrans" cxnId="{B72EAD19-DE94-4413-9752-EBD7854A50B9}">
      <dgm:prSet/>
      <dgm:spPr/>
      <dgm:t>
        <a:bodyPr/>
        <a:lstStyle/>
        <a:p>
          <a:endParaRPr lang="pt-BR" sz="1200"/>
        </a:p>
      </dgm:t>
    </dgm:pt>
    <dgm:pt modelId="{62848600-6BE0-430D-9753-510F9126DD34}" type="sibTrans" cxnId="{B72EAD19-DE94-4413-9752-EBD7854A50B9}">
      <dgm:prSet/>
      <dgm:spPr/>
      <dgm:t>
        <a:bodyPr/>
        <a:lstStyle/>
        <a:p>
          <a:endParaRPr lang="pt-BR" sz="1200"/>
        </a:p>
      </dgm:t>
    </dgm:pt>
    <dgm:pt modelId="{FDA23D1D-EF3A-41E3-8E5A-9AF0E180C77E}">
      <dgm:prSet phldrT="[Text]" custT="1"/>
      <dgm:spPr/>
      <dgm:t>
        <a:bodyPr/>
        <a:lstStyle/>
        <a:p>
          <a:r>
            <a:rPr lang="pt-BR" sz="1400" dirty="0"/>
            <a:t>Roda Pintada</a:t>
          </a:r>
        </a:p>
        <a:p>
          <a:r>
            <a:rPr lang="pt-BR" sz="1400" dirty="0"/>
            <a:t>Produto</a:t>
          </a:r>
        </a:p>
        <a:p>
          <a:r>
            <a:rPr lang="pt-BR" sz="1400" dirty="0"/>
            <a:t>Fabricado</a:t>
          </a:r>
        </a:p>
      </dgm:t>
    </dgm:pt>
    <dgm:pt modelId="{9B01CA59-430E-4FCE-BBEC-2258D391CF13}" type="parTrans" cxnId="{70CBBC4B-F8F2-4279-8BBF-24B50F91922D}">
      <dgm:prSet/>
      <dgm:spPr/>
      <dgm:t>
        <a:bodyPr/>
        <a:lstStyle/>
        <a:p>
          <a:endParaRPr lang="pt-BR" sz="1200"/>
        </a:p>
      </dgm:t>
    </dgm:pt>
    <dgm:pt modelId="{D02656A5-1F3C-4480-8F43-82CD04E5B40C}" type="sibTrans" cxnId="{70CBBC4B-F8F2-4279-8BBF-24B50F91922D}">
      <dgm:prSet/>
      <dgm:spPr/>
      <dgm:t>
        <a:bodyPr/>
        <a:lstStyle/>
        <a:p>
          <a:endParaRPr lang="pt-BR" sz="1200"/>
        </a:p>
      </dgm:t>
    </dgm:pt>
    <dgm:pt modelId="{A0118504-1619-4608-A3C0-6788181035D1}">
      <dgm:prSet phldrT="[Text]" custT="1"/>
      <dgm:spPr/>
      <dgm:t>
        <a:bodyPr/>
        <a:lstStyle/>
        <a:p>
          <a:r>
            <a:rPr lang="pt-BR" sz="1400" dirty="0"/>
            <a:t>Bucha</a:t>
          </a:r>
        </a:p>
        <a:p>
          <a:r>
            <a:rPr lang="pt-BR" sz="1400" dirty="0"/>
            <a:t>Matéria Prima</a:t>
          </a:r>
        </a:p>
        <a:p>
          <a:r>
            <a:rPr lang="pt-BR" sz="1400" dirty="0"/>
            <a:t>Comprada</a:t>
          </a:r>
        </a:p>
      </dgm:t>
    </dgm:pt>
    <dgm:pt modelId="{DE1BA7FC-D531-433F-B76F-FE6A02E31C34}" type="parTrans" cxnId="{61437DD2-921C-44C3-9E7A-6468F02BB194}">
      <dgm:prSet/>
      <dgm:spPr/>
      <dgm:t>
        <a:bodyPr/>
        <a:lstStyle/>
        <a:p>
          <a:endParaRPr lang="pt-BR" sz="1200"/>
        </a:p>
      </dgm:t>
    </dgm:pt>
    <dgm:pt modelId="{B453F1D9-6FF2-4AF2-98A4-A9CC4667F1F5}" type="sibTrans" cxnId="{61437DD2-921C-44C3-9E7A-6468F02BB194}">
      <dgm:prSet/>
      <dgm:spPr/>
      <dgm:t>
        <a:bodyPr/>
        <a:lstStyle/>
        <a:p>
          <a:endParaRPr lang="pt-BR" sz="1200"/>
        </a:p>
      </dgm:t>
    </dgm:pt>
    <dgm:pt modelId="{2C729557-3EE8-438C-8C67-3DFFCC93438C}">
      <dgm:prSet phldrT="[Text]" custT="1"/>
      <dgm:spPr/>
      <dgm:t>
        <a:bodyPr/>
        <a:lstStyle/>
        <a:p>
          <a:r>
            <a:rPr lang="pt-BR" sz="1400" dirty="0"/>
            <a:t>Arruelas e Porcas</a:t>
          </a:r>
        </a:p>
        <a:p>
          <a:r>
            <a:rPr lang="pt-BR" sz="1400" dirty="0"/>
            <a:t>Matéria Prima</a:t>
          </a:r>
        </a:p>
        <a:p>
          <a:r>
            <a:rPr lang="pt-BR" sz="1400" dirty="0"/>
            <a:t>Comprada</a:t>
          </a:r>
        </a:p>
      </dgm:t>
    </dgm:pt>
    <dgm:pt modelId="{66251D04-B151-4CEC-ACCB-EB881B70810C}" type="parTrans" cxnId="{DD6BD4CD-3866-4C49-A456-D5C4EC652116}">
      <dgm:prSet/>
      <dgm:spPr/>
      <dgm:t>
        <a:bodyPr/>
        <a:lstStyle/>
        <a:p>
          <a:endParaRPr lang="pt-BR" sz="1200"/>
        </a:p>
      </dgm:t>
    </dgm:pt>
    <dgm:pt modelId="{804404AB-C6AC-418A-8E6A-758F9B1FC671}" type="sibTrans" cxnId="{DD6BD4CD-3866-4C49-A456-D5C4EC652116}">
      <dgm:prSet/>
      <dgm:spPr/>
      <dgm:t>
        <a:bodyPr/>
        <a:lstStyle/>
        <a:p>
          <a:endParaRPr lang="pt-BR" sz="1200"/>
        </a:p>
      </dgm:t>
    </dgm:pt>
    <dgm:pt modelId="{8195C469-B962-40E4-84C0-DE2DCEF732EC}">
      <dgm:prSet phldrT="[Text]" custT="1"/>
      <dgm:spPr/>
      <dgm:t>
        <a:bodyPr/>
        <a:lstStyle/>
        <a:p>
          <a:r>
            <a:rPr lang="pt-BR" sz="1400" dirty="0"/>
            <a:t>Aro da Roda</a:t>
          </a:r>
        </a:p>
        <a:p>
          <a:r>
            <a:rPr lang="pt-BR" sz="1400" dirty="0" err="1"/>
            <a:t>Sub-Produto</a:t>
          </a:r>
          <a:endParaRPr lang="pt-BR" sz="1400" dirty="0"/>
        </a:p>
        <a:p>
          <a:r>
            <a:rPr lang="pt-BR" sz="1400" dirty="0"/>
            <a:t>Fabricado</a:t>
          </a:r>
        </a:p>
      </dgm:t>
    </dgm:pt>
    <dgm:pt modelId="{278CE848-3FBE-4E5C-BAFB-AA518D9A3354}" type="parTrans" cxnId="{79E35921-BFAB-47DC-96DA-1A38E88295D0}">
      <dgm:prSet/>
      <dgm:spPr/>
      <dgm:t>
        <a:bodyPr/>
        <a:lstStyle/>
        <a:p>
          <a:endParaRPr lang="pt-BR" sz="1200"/>
        </a:p>
      </dgm:t>
    </dgm:pt>
    <dgm:pt modelId="{4FAAA2BC-261E-4CA9-B02B-16E1C357C273}" type="sibTrans" cxnId="{79E35921-BFAB-47DC-96DA-1A38E88295D0}">
      <dgm:prSet/>
      <dgm:spPr/>
      <dgm:t>
        <a:bodyPr/>
        <a:lstStyle/>
        <a:p>
          <a:endParaRPr lang="pt-BR" sz="1200"/>
        </a:p>
      </dgm:t>
    </dgm:pt>
    <dgm:pt modelId="{295DCC16-C26F-486F-8D29-C7CAE5BB3440}">
      <dgm:prSet phldrT="[Text]" custT="1"/>
      <dgm:spPr/>
      <dgm:t>
        <a:bodyPr/>
        <a:lstStyle/>
        <a:p>
          <a:r>
            <a:rPr lang="pt-BR" sz="1400" dirty="0"/>
            <a:t>Parafusos</a:t>
          </a:r>
        </a:p>
        <a:p>
          <a:r>
            <a:rPr lang="pt-BR" sz="1400" dirty="0"/>
            <a:t>Matéria Prima</a:t>
          </a:r>
        </a:p>
        <a:p>
          <a:r>
            <a:rPr lang="pt-BR" sz="1400" dirty="0"/>
            <a:t>Comprado</a:t>
          </a:r>
        </a:p>
      </dgm:t>
    </dgm:pt>
    <dgm:pt modelId="{C408AF0F-AC33-467C-913F-37F46C07104C}" type="parTrans" cxnId="{4311B445-0BD2-4FDE-821E-6C18984C7AC9}">
      <dgm:prSet/>
      <dgm:spPr/>
      <dgm:t>
        <a:bodyPr/>
        <a:lstStyle/>
        <a:p>
          <a:endParaRPr lang="pt-BR" sz="1600"/>
        </a:p>
      </dgm:t>
    </dgm:pt>
    <dgm:pt modelId="{D59F4B3F-3510-4A65-9E2A-026D4086BEB5}" type="sibTrans" cxnId="{4311B445-0BD2-4FDE-821E-6C18984C7AC9}">
      <dgm:prSet/>
      <dgm:spPr/>
      <dgm:t>
        <a:bodyPr/>
        <a:lstStyle/>
        <a:p>
          <a:endParaRPr lang="pt-BR" sz="1600"/>
        </a:p>
      </dgm:t>
    </dgm:pt>
    <dgm:pt modelId="{CB483353-B7C1-4099-87F9-2534B9F6B14E}">
      <dgm:prSet phldrT="[Text]" custT="1"/>
      <dgm:spPr/>
      <dgm:t>
        <a:bodyPr/>
        <a:lstStyle/>
        <a:p>
          <a:r>
            <a:rPr lang="pt-BR" sz="1400" dirty="0"/>
            <a:t>Chapa do Aro conforme desenho Matéria Prima Fabricada</a:t>
          </a:r>
        </a:p>
      </dgm:t>
    </dgm:pt>
    <dgm:pt modelId="{789B441C-F89C-4D15-B8BF-838D1B957BAC}" type="parTrans" cxnId="{FE80A2B8-F146-45BB-A261-0D7E2001D58D}">
      <dgm:prSet/>
      <dgm:spPr/>
      <dgm:t>
        <a:bodyPr/>
        <a:lstStyle/>
        <a:p>
          <a:endParaRPr lang="pt-BR" sz="1600"/>
        </a:p>
      </dgm:t>
    </dgm:pt>
    <dgm:pt modelId="{434CB3AE-302B-4BEB-8987-BCDC88D6DDDC}" type="sibTrans" cxnId="{FE80A2B8-F146-45BB-A261-0D7E2001D58D}">
      <dgm:prSet/>
      <dgm:spPr/>
      <dgm:t>
        <a:bodyPr/>
        <a:lstStyle/>
        <a:p>
          <a:endParaRPr lang="pt-BR" sz="1600"/>
        </a:p>
      </dgm:t>
    </dgm:pt>
    <dgm:pt modelId="{0DE882C2-47D5-4835-A9DF-C809CB3EA251}">
      <dgm:prSet phldrT="[Text]" custT="1"/>
      <dgm:spPr/>
      <dgm:t>
        <a:bodyPr/>
        <a:lstStyle/>
        <a:p>
          <a:r>
            <a:rPr lang="pt-BR" sz="1400" dirty="0"/>
            <a:t>Chada do Disco conforme desenho Matéria Prima Comprada</a:t>
          </a:r>
        </a:p>
      </dgm:t>
    </dgm:pt>
    <dgm:pt modelId="{AF257BD6-4397-4DF1-BCFC-4BC1CEC2BC9D}" type="parTrans" cxnId="{0A53937A-70CE-4704-B4A6-6997BE6A1EED}">
      <dgm:prSet/>
      <dgm:spPr/>
      <dgm:t>
        <a:bodyPr/>
        <a:lstStyle/>
        <a:p>
          <a:endParaRPr lang="pt-BR" sz="1600"/>
        </a:p>
      </dgm:t>
    </dgm:pt>
    <dgm:pt modelId="{272178EC-354A-4E62-BE1D-88989A8E1062}" type="sibTrans" cxnId="{0A53937A-70CE-4704-B4A6-6997BE6A1EED}">
      <dgm:prSet/>
      <dgm:spPr/>
      <dgm:t>
        <a:bodyPr/>
        <a:lstStyle/>
        <a:p>
          <a:endParaRPr lang="pt-BR" sz="1600"/>
        </a:p>
      </dgm:t>
    </dgm:pt>
    <dgm:pt modelId="{B6893339-1B8E-4C78-AB54-40ED020F56A0}">
      <dgm:prSet phldrT="[Text]" custT="1"/>
      <dgm:spPr/>
      <dgm:t>
        <a:bodyPr/>
        <a:lstStyle/>
        <a:p>
          <a:r>
            <a:rPr lang="pt-BR" sz="1400" dirty="0"/>
            <a:t>Chapa do Aro Matéria Prima Comprada</a:t>
          </a:r>
        </a:p>
      </dgm:t>
    </dgm:pt>
    <dgm:pt modelId="{FD961F09-E41B-4010-9918-F61F412429E8}" type="parTrans" cxnId="{1B95223F-8333-402E-A949-122F325C5988}">
      <dgm:prSet/>
      <dgm:spPr/>
      <dgm:t>
        <a:bodyPr/>
        <a:lstStyle/>
        <a:p>
          <a:endParaRPr lang="pt-BR" sz="1600"/>
        </a:p>
      </dgm:t>
    </dgm:pt>
    <dgm:pt modelId="{4FDF9500-8539-4421-ADA5-FD11EC67A072}" type="sibTrans" cxnId="{1B95223F-8333-402E-A949-122F325C5988}">
      <dgm:prSet/>
      <dgm:spPr/>
      <dgm:t>
        <a:bodyPr/>
        <a:lstStyle/>
        <a:p>
          <a:endParaRPr lang="pt-BR" sz="1600"/>
        </a:p>
      </dgm:t>
    </dgm:pt>
    <dgm:pt modelId="{DC1D8B24-E607-4FE2-910E-1502675274F4}">
      <dgm:prSet phldrT="[Text]" custT="1"/>
      <dgm:spPr/>
      <dgm:t>
        <a:bodyPr/>
        <a:lstStyle/>
        <a:p>
          <a:r>
            <a:rPr lang="pt-BR" sz="1400"/>
            <a:t>Disco da Roda</a:t>
          </a:r>
        </a:p>
        <a:p>
          <a:r>
            <a:rPr lang="pt-BR" sz="1400"/>
            <a:t>Sub-Produto</a:t>
          </a:r>
        </a:p>
        <a:p>
          <a:r>
            <a:rPr lang="pt-BR" sz="1400"/>
            <a:t>Fabricado</a:t>
          </a:r>
          <a:endParaRPr lang="pt-BR" sz="1400" dirty="0"/>
        </a:p>
      </dgm:t>
    </dgm:pt>
    <dgm:pt modelId="{7FD64B31-25BF-4120-94DA-191C08CC9957}" type="parTrans" cxnId="{41C175A2-94A6-448A-995C-47B8D71E1471}">
      <dgm:prSet/>
      <dgm:spPr/>
      <dgm:t>
        <a:bodyPr/>
        <a:lstStyle/>
        <a:p>
          <a:endParaRPr lang="pt-BR" sz="1600"/>
        </a:p>
      </dgm:t>
    </dgm:pt>
    <dgm:pt modelId="{044B64EF-F880-4439-9DF3-A56FFCCD2786}" type="sibTrans" cxnId="{41C175A2-94A6-448A-995C-47B8D71E1471}">
      <dgm:prSet/>
      <dgm:spPr/>
      <dgm:t>
        <a:bodyPr/>
        <a:lstStyle/>
        <a:p>
          <a:endParaRPr lang="pt-BR" sz="1600"/>
        </a:p>
      </dgm:t>
    </dgm:pt>
    <dgm:pt modelId="{05C95D5F-081F-454D-BB29-49A655173D9D}" type="pres">
      <dgm:prSet presAssocID="{E9756EFA-2366-464A-9DF7-C33D9E4AC2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A9D8FD-F831-4305-A53E-31FF9B15EEA0}" type="pres">
      <dgm:prSet presAssocID="{A910FF21-269F-49FB-99AB-AF6096B63941}" presName="hierRoot1" presStyleCnt="0"/>
      <dgm:spPr/>
    </dgm:pt>
    <dgm:pt modelId="{1C268117-4824-46E7-B691-7E0CEE34CC27}" type="pres">
      <dgm:prSet presAssocID="{A910FF21-269F-49FB-99AB-AF6096B63941}" presName="composite" presStyleCnt="0"/>
      <dgm:spPr/>
    </dgm:pt>
    <dgm:pt modelId="{E24E9492-1C15-4C70-95A5-14B98589751D}" type="pres">
      <dgm:prSet presAssocID="{A910FF21-269F-49FB-99AB-AF6096B63941}" presName="background" presStyleLbl="node0" presStyleIdx="0" presStyleCnt="1"/>
      <dgm:spPr>
        <a:solidFill>
          <a:schemeClr val="accent6">
            <a:lumMod val="60000"/>
            <a:lumOff val="40000"/>
          </a:schemeClr>
        </a:solidFill>
      </dgm:spPr>
    </dgm:pt>
    <dgm:pt modelId="{8B63E584-DBE1-4EAD-974D-88CB8BDEC4EF}" type="pres">
      <dgm:prSet presAssocID="{A910FF21-269F-49FB-99AB-AF6096B63941}" presName="text" presStyleLbl="fgAcc0" presStyleIdx="0" presStyleCnt="1" custScaleX="99010" custScaleY="128244">
        <dgm:presLayoutVars>
          <dgm:chPref val="3"/>
        </dgm:presLayoutVars>
      </dgm:prSet>
      <dgm:spPr/>
    </dgm:pt>
    <dgm:pt modelId="{0F0EE360-1252-464A-B814-6F86AC3CE5BE}" type="pres">
      <dgm:prSet presAssocID="{A910FF21-269F-49FB-99AB-AF6096B63941}" presName="hierChild2" presStyleCnt="0"/>
      <dgm:spPr/>
    </dgm:pt>
    <dgm:pt modelId="{614B3C35-9193-40D2-BB58-B94E1D4CE09F}" type="pres">
      <dgm:prSet presAssocID="{C408AF0F-AC33-467C-913F-37F46C07104C}" presName="Name10" presStyleLbl="parChTrans1D2" presStyleIdx="0" presStyleCnt="3"/>
      <dgm:spPr/>
    </dgm:pt>
    <dgm:pt modelId="{E3CFFEAD-463B-4FA8-835B-AE2E225B8437}" type="pres">
      <dgm:prSet presAssocID="{295DCC16-C26F-486F-8D29-C7CAE5BB3440}" presName="hierRoot2" presStyleCnt="0"/>
      <dgm:spPr/>
    </dgm:pt>
    <dgm:pt modelId="{892CD7F8-741A-46F5-A2EB-DBECB622BD7B}" type="pres">
      <dgm:prSet presAssocID="{295DCC16-C26F-486F-8D29-C7CAE5BB3440}" presName="composite2" presStyleCnt="0"/>
      <dgm:spPr/>
    </dgm:pt>
    <dgm:pt modelId="{FD59BCA8-3DEE-46FC-883B-7B24AAB07508}" type="pres">
      <dgm:prSet presAssocID="{295DCC16-C26F-486F-8D29-C7CAE5BB3440}" presName="background2" presStyleLbl="node2" presStyleIdx="0" presStyleCnt="3"/>
      <dgm:spPr>
        <a:solidFill>
          <a:srgbClr val="7030A0"/>
        </a:solidFill>
      </dgm:spPr>
    </dgm:pt>
    <dgm:pt modelId="{DB2137D4-EA50-4347-93E6-592B8BD08956}" type="pres">
      <dgm:prSet presAssocID="{295DCC16-C26F-486F-8D29-C7CAE5BB3440}" presName="text2" presStyleLbl="fgAcc2" presStyleIdx="0" presStyleCnt="3" custScaleX="99010" custScaleY="128244">
        <dgm:presLayoutVars>
          <dgm:chPref val="3"/>
        </dgm:presLayoutVars>
      </dgm:prSet>
      <dgm:spPr/>
    </dgm:pt>
    <dgm:pt modelId="{BD8A543A-20C8-4128-B22B-498129B380D1}" type="pres">
      <dgm:prSet presAssocID="{295DCC16-C26F-486F-8D29-C7CAE5BB3440}" presName="hierChild3" presStyleCnt="0"/>
      <dgm:spPr/>
    </dgm:pt>
    <dgm:pt modelId="{AC1D2C6E-282E-44FA-A94B-6BD958C85E8C}" type="pres">
      <dgm:prSet presAssocID="{9B01CA59-430E-4FCE-BBEC-2258D391CF13}" presName="Name10" presStyleLbl="parChTrans1D2" presStyleIdx="1" presStyleCnt="3"/>
      <dgm:spPr/>
    </dgm:pt>
    <dgm:pt modelId="{052F13A9-A764-4662-A0F4-3127DAE08602}" type="pres">
      <dgm:prSet presAssocID="{FDA23D1D-EF3A-41E3-8E5A-9AF0E180C77E}" presName="hierRoot2" presStyleCnt="0"/>
      <dgm:spPr/>
    </dgm:pt>
    <dgm:pt modelId="{799031F7-B23A-4E9D-9726-03AA878A7966}" type="pres">
      <dgm:prSet presAssocID="{FDA23D1D-EF3A-41E3-8E5A-9AF0E180C77E}" presName="composite2" presStyleCnt="0"/>
      <dgm:spPr/>
    </dgm:pt>
    <dgm:pt modelId="{B3C48E15-B213-438D-A9C6-610D56292EB6}" type="pres">
      <dgm:prSet presAssocID="{FDA23D1D-EF3A-41E3-8E5A-9AF0E180C77E}" presName="background2" presStyleLbl="node2" presStyleIdx="1" presStyleCnt="3"/>
      <dgm:spPr>
        <a:solidFill>
          <a:srgbClr val="0070C0"/>
        </a:solidFill>
      </dgm:spPr>
    </dgm:pt>
    <dgm:pt modelId="{33EC88AB-93A3-4D83-8F03-808F645BC888}" type="pres">
      <dgm:prSet presAssocID="{FDA23D1D-EF3A-41E3-8E5A-9AF0E180C77E}" presName="text2" presStyleLbl="fgAcc2" presStyleIdx="1" presStyleCnt="3" custScaleX="138936" custScaleY="128244">
        <dgm:presLayoutVars>
          <dgm:chPref val="3"/>
        </dgm:presLayoutVars>
      </dgm:prSet>
      <dgm:spPr/>
    </dgm:pt>
    <dgm:pt modelId="{8E7C2279-3383-48D1-BCF5-B82CAB16B8FA}" type="pres">
      <dgm:prSet presAssocID="{FDA23D1D-EF3A-41E3-8E5A-9AF0E180C77E}" presName="hierChild3" presStyleCnt="0"/>
      <dgm:spPr/>
    </dgm:pt>
    <dgm:pt modelId="{13DA389C-1FE4-4E31-9BE5-BA224C4A44A1}" type="pres">
      <dgm:prSet presAssocID="{278CE848-3FBE-4E5C-BAFB-AA518D9A3354}" presName="Name17" presStyleLbl="parChTrans1D3" presStyleIdx="0" presStyleCnt="3"/>
      <dgm:spPr/>
    </dgm:pt>
    <dgm:pt modelId="{08FD466A-695D-433C-BB22-9925C68803D4}" type="pres">
      <dgm:prSet presAssocID="{8195C469-B962-40E4-84C0-DE2DCEF732EC}" presName="hierRoot3" presStyleCnt="0"/>
      <dgm:spPr/>
    </dgm:pt>
    <dgm:pt modelId="{7AD11249-4CDD-4CFE-AD9F-BB7CA8ADFCAB}" type="pres">
      <dgm:prSet presAssocID="{8195C469-B962-40E4-84C0-DE2DCEF732EC}" presName="composite3" presStyleCnt="0"/>
      <dgm:spPr/>
    </dgm:pt>
    <dgm:pt modelId="{02550B36-E2ED-4D7D-BE05-4776B838719B}" type="pres">
      <dgm:prSet presAssocID="{8195C469-B962-40E4-84C0-DE2DCEF732EC}" presName="background3" presStyleLbl="node3" presStyleIdx="0" presStyleCnt="3"/>
      <dgm:spPr/>
    </dgm:pt>
    <dgm:pt modelId="{62E91F7A-D7F4-41D0-BB12-8C8F44D64445}" type="pres">
      <dgm:prSet presAssocID="{8195C469-B962-40E4-84C0-DE2DCEF732EC}" presName="text3" presStyleLbl="fgAcc3" presStyleIdx="0" presStyleCnt="3" custScaleX="99010" custScaleY="128244">
        <dgm:presLayoutVars>
          <dgm:chPref val="3"/>
        </dgm:presLayoutVars>
      </dgm:prSet>
      <dgm:spPr/>
    </dgm:pt>
    <dgm:pt modelId="{7810B837-75E6-4F79-B184-36A752B34576}" type="pres">
      <dgm:prSet presAssocID="{8195C469-B962-40E4-84C0-DE2DCEF732EC}" presName="hierChild4" presStyleCnt="0"/>
      <dgm:spPr/>
    </dgm:pt>
    <dgm:pt modelId="{EFB27369-C7F7-457A-BD77-9D04D526C1FF}" type="pres">
      <dgm:prSet presAssocID="{789B441C-F89C-4D15-B8BF-838D1B957BAC}" presName="Name23" presStyleLbl="parChTrans1D4" presStyleIdx="0" presStyleCnt="3"/>
      <dgm:spPr/>
    </dgm:pt>
    <dgm:pt modelId="{ED435B6E-5B49-4C5C-BA92-12E1314F1020}" type="pres">
      <dgm:prSet presAssocID="{CB483353-B7C1-4099-87F9-2534B9F6B14E}" presName="hierRoot4" presStyleCnt="0"/>
      <dgm:spPr/>
    </dgm:pt>
    <dgm:pt modelId="{9825FF76-5900-44C9-9685-DB304FE679C9}" type="pres">
      <dgm:prSet presAssocID="{CB483353-B7C1-4099-87F9-2534B9F6B14E}" presName="composite4" presStyleCnt="0"/>
      <dgm:spPr/>
    </dgm:pt>
    <dgm:pt modelId="{63515D20-A8C3-492A-A179-625E6D9E0E74}" type="pres">
      <dgm:prSet presAssocID="{CB483353-B7C1-4099-87F9-2534B9F6B14E}" presName="background4" presStyleLbl="node4" presStyleIdx="0" presStyleCnt="3"/>
      <dgm:spPr/>
    </dgm:pt>
    <dgm:pt modelId="{262BC43A-2094-4492-9D75-F3DD64F94C7C}" type="pres">
      <dgm:prSet presAssocID="{CB483353-B7C1-4099-87F9-2534B9F6B14E}" presName="text4" presStyleLbl="fgAcc4" presStyleIdx="0" presStyleCnt="3" custScaleX="170335">
        <dgm:presLayoutVars>
          <dgm:chPref val="3"/>
        </dgm:presLayoutVars>
      </dgm:prSet>
      <dgm:spPr/>
    </dgm:pt>
    <dgm:pt modelId="{FF892E31-C3EF-4EAA-B75F-5302D63E8ECB}" type="pres">
      <dgm:prSet presAssocID="{CB483353-B7C1-4099-87F9-2534B9F6B14E}" presName="hierChild5" presStyleCnt="0"/>
      <dgm:spPr/>
    </dgm:pt>
    <dgm:pt modelId="{0E319488-A835-49A1-A99D-C79AA740AF24}" type="pres">
      <dgm:prSet presAssocID="{FD961F09-E41B-4010-9918-F61F412429E8}" presName="Name23" presStyleLbl="parChTrans1D4" presStyleIdx="1" presStyleCnt="3"/>
      <dgm:spPr/>
    </dgm:pt>
    <dgm:pt modelId="{634DFF48-EEE4-4B6F-B171-CB933004455B}" type="pres">
      <dgm:prSet presAssocID="{B6893339-1B8E-4C78-AB54-40ED020F56A0}" presName="hierRoot4" presStyleCnt="0"/>
      <dgm:spPr/>
    </dgm:pt>
    <dgm:pt modelId="{BE243B30-3822-43D3-8094-FD221502BB39}" type="pres">
      <dgm:prSet presAssocID="{B6893339-1B8E-4C78-AB54-40ED020F56A0}" presName="composite4" presStyleCnt="0"/>
      <dgm:spPr/>
    </dgm:pt>
    <dgm:pt modelId="{15353A35-DBE3-4215-9570-4736F123F160}" type="pres">
      <dgm:prSet presAssocID="{B6893339-1B8E-4C78-AB54-40ED020F56A0}" presName="background4" presStyleLbl="node4" presStyleIdx="1" presStyleCnt="3"/>
      <dgm:spPr>
        <a:solidFill>
          <a:srgbClr val="7030A0"/>
        </a:solidFill>
      </dgm:spPr>
    </dgm:pt>
    <dgm:pt modelId="{1001D9B5-F268-43CE-B5BC-91FA7A8C7413}" type="pres">
      <dgm:prSet presAssocID="{B6893339-1B8E-4C78-AB54-40ED020F56A0}" presName="text4" presStyleLbl="fgAcc4" presStyleIdx="1" presStyleCnt="3">
        <dgm:presLayoutVars>
          <dgm:chPref val="3"/>
        </dgm:presLayoutVars>
      </dgm:prSet>
      <dgm:spPr/>
    </dgm:pt>
    <dgm:pt modelId="{085058BB-5F34-46E3-94A5-94EB4D86581B}" type="pres">
      <dgm:prSet presAssocID="{B6893339-1B8E-4C78-AB54-40ED020F56A0}" presName="hierChild5" presStyleCnt="0"/>
      <dgm:spPr/>
    </dgm:pt>
    <dgm:pt modelId="{50850422-D1A5-46C0-9490-0D95A4660D19}" type="pres">
      <dgm:prSet presAssocID="{7FD64B31-25BF-4120-94DA-191C08CC9957}" presName="Name17" presStyleLbl="parChTrans1D3" presStyleIdx="1" presStyleCnt="3"/>
      <dgm:spPr/>
    </dgm:pt>
    <dgm:pt modelId="{454937EE-05FA-446A-87D0-20657AC0910A}" type="pres">
      <dgm:prSet presAssocID="{DC1D8B24-E607-4FE2-910E-1502675274F4}" presName="hierRoot3" presStyleCnt="0"/>
      <dgm:spPr/>
    </dgm:pt>
    <dgm:pt modelId="{47595AD6-40C4-4282-84C8-F53043021040}" type="pres">
      <dgm:prSet presAssocID="{DC1D8B24-E607-4FE2-910E-1502675274F4}" presName="composite3" presStyleCnt="0"/>
      <dgm:spPr/>
    </dgm:pt>
    <dgm:pt modelId="{FCDA9DD9-16F8-4BB7-946F-9E14DC1BCF60}" type="pres">
      <dgm:prSet presAssocID="{DC1D8B24-E607-4FE2-910E-1502675274F4}" presName="background3" presStyleLbl="node3" presStyleIdx="1" presStyleCnt="3"/>
      <dgm:spPr/>
    </dgm:pt>
    <dgm:pt modelId="{ACB0FC59-5F34-4389-AD04-173CB160B5F8}" type="pres">
      <dgm:prSet presAssocID="{DC1D8B24-E607-4FE2-910E-1502675274F4}" presName="text3" presStyleLbl="fgAcc3" presStyleIdx="1" presStyleCnt="3">
        <dgm:presLayoutVars>
          <dgm:chPref val="3"/>
        </dgm:presLayoutVars>
      </dgm:prSet>
      <dgm:spPr/>
    </dgm:pt>
    <dgm:pt modelId="{A57444EE-D52B-4A26-BD1C-0F3E0ECE6AB3}" type="pres">
      <dgm:prSet presAssocID="{DC1D8B24-E607-4FE2-910E-1502675274F4}" presName="hierChild4" presStyleCnt="0"/>
      <dgm:spPr/>
    </dgm:pt>
    <dgm:pt modelId="{5F792394-BBF6-47E4-B650-995E620DBAEC}" type="pres">
      <dgm:prSet presAssocID="{AF257BD6-4397-4DF1-BCFC-4BC1CEC2BC9D}" presName="Name23" presStyleLbl="parChTrans1D4" presStyleIdx="2" presStyleCnt="3"/>
      <dgm:spPr/>
    </dgm:pt>
    <dgm:pt modelId="{09F1B2B0-1AFC-4A05-8919-CA52DF570371}" type="pres">
      <dgm:prSet presAssocID="{0DE882C2-47D5-4835-A9DF-C809CB3EA251}" presName="hierRoot4" presStyleCnt="0"/>
      <dgm:spPr/>
    </dgm:pt>
    <dgm:pt modelId="{E6785D5F-92C1-4FD1-9DA7-3C586A95A726}" type="pres">
      <dgm:prSet presAssocID="{0DE882C2-47D5-4835-A9DF-C809CB3EA251}" presName="composite4" presStyleCnt="0"/>
      <dgm:spPr/>
    </dgm:pt>
    <dgm:pt modelId="{CF3B30B4-B3CB-4187-89B8-1920AE04393F}" type="pres">
      <dgm:prSet presAssocID="{0DE882C2-47D5-4835-A9DF-C809CB3EA251}" presName="background4" presStyleLbl="node4" presStyleIdx="2" presStyleCnt="3"/>
      <dgm:spPr>
        <a:solidFill>
          <a:srgbClr val="7030A0"/>
        </a:solidFill>
      </dgm:spPr>
    </dgm:pt>
    <dgm:pt modelId="{E4186890-F385-40C1-AF9D-689F7733A9A1}" type="pres">
      <dgm:prSet presAssocID="{0DE882C2-47D5-4835-A9DF-C809CB3EA251}" presName="text4" presStyleLbl="fgAcc4" presStyleIdx="2" presStyleCnt="3" custScaleX="178219">
        <dgm:presLayoutVars>
          <dgm:chPref val="3"/>
        </dgm:presLayoutVars>
      </dgm:prSet>
      <dgm:spPr/>
    </dgm:pt>
    <dgm:pt modelId="{DC36C59E-30AE-4BF3-9935-35CA1522F6BE}" type="pres">
      <dgm:prSet presAssocID="{0DE882C2-47D5-4835-A9DF-C809CB3EA251}" presName="hierChild5" presStyleCnt="0"/>
      <dgm:spPr/>
    </dgm:pt>
    <dgm:pt modelId="{47066D1A-0890-4C6D-94CD-D400B7713A14}" type="pres">
      <dgm:prSet presAssocID="{DE1BA7FC-D531-433F-B76F-FE6A02E31C34}" presName="Name17" presStyleLbl="parChTrans1D3" presStyleIdx="2" presStyleCnt="3"/>
      <dgm:spPr/>
    </dgm:pt>
    <dgm:pt modelId="{1120E51B-EA63-4903-8ADE-C24FE92B9953}" type="pres">
      <dgm:prSet presAssocID="{A0118504-1619-4608-A3C0-6788181035D1}" presName="hierRoot3" presStyleCnt="0"/>
      <dgm:spPr/>
    </dgm:pt>
    <dgm:pt modelId="{79226E0A-6276-4E04-9A15-54EF883FEB2B}" type="pres">
      <dgm:prSet presAssocID="{A0118504-1619-4608-A3C0-6788181035D1}" presName="composite3" presStyleCnt="0"/>
      <dgm:spPr/>
    </dgm:pt>
    <dgm:pt modelId="{4BEA52AF-5175-4C50-AFE5-7167AC1E3F1A}" type="pres">
      <dgm:prSet presAssocID="{A0118504-1619-4608-A3C0-6788181035D1}" presName="background3" presStyleLbl="node3" presStyleIdx="2" presStyleCnt="3"/>
      <dgm:spPr>
        <a:solidFill>
          <a:srgbClr val="7030A0"/>
        </a:solidFill>
      </dgm:spPr>
    </dgm:pt>
    <dgm:pt modelId="{D58C86C5-9FA1-40BB-84C3-3AAAEC298FCB}" type="pres">
      <dgm:prSet presAssocID="{A0118504-1619-4608-A3C0-6788181035D1}" presName="text3" presStyleLbl="fgAcc3" presStyleIdx="2" presStyleCnt="3" custScaleX="99010" custScaleY="128244">
        <dgm:presLayoutVars>
          <dgm:chPref val="3"/>
        </dgm:presLayoutVars>
      </dgm:prSet>
      <dgm:spPr/>
    </dgm:pt>
    <dgm:pt modelId="{54C53D6E-E856-4667-93A3-9AF4DCC938DA}" type="pres">
      <dgm:prSet presAssocID="{A0118504-1619-4608-A3C0-6788181035D1}" presName="hierChild4" presStyleCnt="0"/>
      <dgm:spPr/>
    </dgm:pt>
    <dgm:pt modelId="{14AF454C-7241-4647-84A2-197C4D2FB930}" type="pres">
      <dgm:prSet presAssocID="{66251D04-B151-4CEC-ACCB-EB881B70810C}" presName="Name10" presStyleLbl="parChTrans1D2" presStyleIdx="2" presStyleCnt="3"/>
      <dgm:spPr/>
    </dgm:pt>
    <dgm:pt modelId="{02ECB6D8-4CC5-4496-ACE6-7AC8DCCC1E5F}" type="pres">
      <dgm:prSet presAssocID="{2C729557-3EE8-438C-8C67-3DFFCC93438C}" presName="hierRoot2" presStyleCnt="0"/>
      <dgm:spPr/>
    </dgm:pt>
    <dgm:pt modelId="{8E428FD4-2900-4342-9787-E210ABECFC5D}" type="pres">
      <dgm:prSet presAssocID="{2C729557-3EE8-438C-8C67-3DFFCC93438C}" presName="composite2" presStyleCnt="0"/>
      <dgm:spPr/>
    </dgm:pt>
    <dgm:pt modelId="{67729D25-5DDA-403E-AA21-2EAC48888809}" type="pres">
      <dgm:prSet presAssocID="{2C729557-3EE8-438C-8C67-3DFFCC93438C}" presName="background2" presStyleLbl="node2" presStyleIdx="2" presStyleCnt="3"/>
      <dgm:spPr>
        <a:solidFill>
          <a:srgbClr val="7030A0"/>
        </a:solidFill>
      </dgm:spPr>
    </dgm:pt>
    <dgm:pt modelId="{B66983C2-5513-4A2D-BF1B-71FE1629C4A9}" type="pres">
      <dgm:prSet presAssocID="{2C729557-3EE8-438C-8C67-3DFFCC93438C}" presName="text2" presStyleLbl="fgAcc2" presStyleIdx="2" presStyleCnt="3" custScaleX="99010" custScaleY="128244">
        <dgm:presLayoutVars>
          <dgm:chPref val="3"/>
        </dgm:presLayoutVars>
      </dgm:prSet>
      <dgm:spPr/>
    </dgm:pt>
    <dgm:pt modelId="{4B0DCC72-2837-4939-B41F-55BFEA5F537B}" type="pres">
      <dgm:prSet presAssocID="{2C729557-3EE8-438C-8C67-3DFFCC93438C}" presName="hierChild3" presStyleCnt="0"/>
      <dgm:spPr/>
    </dgm:pt>
  </dgm:ptLst>
  <dgm:cxnLst>
    <dgm:cxn modelId="{81707510-3A73-45CB-A71D-66786F3FC4B9}" type="presOf" srcId="{E9756EFA-2366-464A-9DF7-C33D9E4AC2BC}" destId="{05C95D5F-081F-454D-BB29-49A655173D9D}" srcOrd="0" destOrd="0" presId="urn:microsoft.com/office/officeart/2005/8/layout/hierarchy1"/>
    <dgm:cxn modelId="{828D0C14-F8AD-4ADC-95E4-73F679ED6B3B}" type="presOf" srcId="{B6893339-1B8E-4C78-AB54-40ED020F56A0}" destId="{1001D9B5-F268-43CE-B5BC-91FA7A8C7413}" srcOrd="0" destOrd="0" presId="urn:microsoft.com/office/officeart/2005/8/layout/hierarchy1"/>
    <dgm:cxn modelId="{BED2EB18-6C31-44BD-B33B-B9466D2A7D96}" type="presOf" srcId="{A910FF21-269F-49FB-99AB-AF6096B63941}" destId="{8B63E584-DBE1-4EAD-974D-88CB8BDEC4EF}" srcOrd="0" destOrd="0" presId="urn:microsoft.com/office/officeart/2005/8/layout/hierarchy1"/>
    <dgm:cxn modelId="{B72EAD19-DE94-4413-9752-EBD7854A50B9}" srcId="{E9756EFA-2366-464A-9DF7-C33D9E4AC2BC}" destId="{A910FF21-269F-49FB-99AB-AF6096B63941}" srcOrd="0" destOrd="0" parTransId="{17E79C74-5D57-43E2-9288-C238747D2E0A}" sibTransId="{62848600-6BE0-430D-9753-510F9126DD34}"/>
    <dgm:cxn modelId="{79E35921-BFAB-47DC-96DA-1A38E88295D0}" srcId="{FDA23D1D-EF3A-41E3-8E5A-9AF0E180C77E}" destId="{8195C469-B962-40E4-84C0-DE2DCEF732EC}" srcOrd="0" destOrd="0" parTransId="{278CE848-3FBE-4E5C-BAFB-AA518D9A3354}" sibTransId="{4FAAA2BC-261E-4CA9-B02B-16E1C357C273}"/>
    <dgm:cxn modelId="{5FB9392D-2A8C-4ED5-B33B-91D9D119F7EB}" type="presOf" srcId="{8195C469-B962-40E4-84C0-DE2DCEF732EC}" destId="{62E91F7A-D7F4-41D0-BB12-8C8F44D64445}" srcOrd="0" destOrd="0" presId="urn:microsoft.com/office/officeart/2005/8/layout/hierarchy1"/>
    <dgm:cxn modelId="{1B95223F-8333-402E-A949-122F325C5988}" srcId="{CB483353-B7C1-4099-87F9-2534B9F6B14E}" destId="{B6893339-1B8E-4C78-AB54-40ED020F56A0}" srcOrd="0" destOrd="0" parTransId="{FD961F09-E41B-4010-9918-F61F412429E8}" sibTransId="{4FDF9500-8539-4421-ADA5-FD11EC67A072}"/>
    <dgm:cxn modelId="{5E58EE44-5C8E-40C3-84A3-7C16E4F632CF}" type="presOf" srcId="{0DE882C2-47D5-4835-A9DF-C809CB3EA251}" destId="{E4186890-F385-40C1-AF9D-689F7733A9A1}" srcOrd="0" destOrd="0" presId="urn:microsoft.com/office/officeart/2005/8/layout/hierarchy1"/>
    <dgm:cxn modelId="{4311B445-0BD2-4FDE-821E-6C18984C7AC9}" srcId="{A910FF21-269F-49FB-99AB-AF6096B63941}" destId="{295DCC16-C26F-486F-8D29-C7CAE5BB3440}" srcOrd="0" destOrd="0" parTransId="{C408AF0F-AC33-467C-913F-37F46C07104C}" sibTransId="{D59F4B3F-3510-4A65-9E2A-026D4086BEB5}"/>
    <dgm:cxn modelId="{70CBBC4B-F8F2-4279-8BBF-24B50F91922D}" srcId="{A910FF21-269F-49FB-99AB-AF6096B63941}" destId="{FDA23D1D-EF3A-41E3-8E5A-9AF0E180C77E}" srcOrd="1" destOrd="0" parTransId="{9B01CA59-430E-4FCE-BBEC-2258D391CF13}" sibTransId="{D02656A5-1F3C-4480-8F43-82CD04E5B40C}"/>
    <dgm:cxn modelId="{D7D5DD4C-76C4-4F86-AA8C-8FF48E8FC7C9}" type="presOf" srcId="{DC1D8B24-E607-4FE2-910E-1502675274F4}" destId="{ACB0FC59-5F34-4389-AD04-173CB160B5F8}" srcOrd="0" destOrd="0" presId="urn:microsoft.com/office/officeart/2005/8/layout/hierarchy1"/>
    <dgm:cxn modelId="{2EA81E59-8432-4E09-806F-1EA44D846C65}" type="presOf" srcId="{C408AF0F-AC33-467C-913F-37F46C07104C}" destId="{614B3C35-9193-40D2-BB58-B94E1D4CE09F}" srcOrd="0" destOrd="0" presId="urn:microsoft.com/office/officeart/2005/8/layout/hierarchy1"/>
    <dgm:cxn modelId="{0A53937A-70CE-4704-B4A6-6997BE6A1EED}" srcId="{DC1D8B24-E607-4FE2-910E-1502675274F4}" destId="{0DE882C2-47D5-4835-A9DF-C809CB3EA251}" srcOrd="0" destOrd="0" parTransId="{AF257BD6-4397-4DF1-BCFC-4BC1CEC2BC9D}" sibTransId="{272178EC-354A-4E62-BE1D-88989A8E1062}"/>
    <dgm:cxn modelId="{50EB5981-B926-4D2E-9A59-E29B5E9FB5DF}" type="presOf" srcId="{A0118504-1619-4608-A3C0-6788181035D1}" destId="{D58C86C5-9FA1-40BB-84C3-3AAAEC298FCB}" srcOrd="0" destOrd="0" presId="urn:microsoft.com/office/officeart/2005/8/layout/hierarchy1"/>
    <dgm:cxn modelId="{4792F98A-AC06-442D-87B9-913408357393}" type="presOf" srcId="{CB483353-B7C1-4099-87F9-2534B9F6B14E}" destId="{262BC43A-2094-4492-9D75-F3DD64F94C7C}" srcOrd="0" destOrd="0" presId="urn:microsoft.com/office/officeart/2005/8/layout/hierarchy1"/>
    <dgm:cxn modelId="{50CD709B-2ABD-4B4E-A67A-55C592F63D93}" type="presOf" srcId="{FD961F09-E41B-4010-9918-F61F412429E8}" destId="{0E319488-A835-49A1-A99D-C79AA740AF24}" srcOrd="0" destOrd="0" presId="urn:microsoft.com/office/officeart/2005/8/layout/hierarchy1"/>
    <dgm:cxn modelId="{DE74469D-A9B2-43B6-85F5-4F3657119CF8}" type="presOf" srcId="{2C729557-3EE8-438C-8C67-3DFFCC93438C}" destId="{B66983C2-5513-4A2D-BF1B-71FE1629C4A9}" srcOrd="0" destOrd="0" presId="urn:microsoft.com/office/officeart/2005/8/layout/hierarchy1"/>
    <dgm:cxn modelId="{2C0FF49D-372C-4A72-A5AB-A572D58439A3}" type="presOf" srcId="{DE1BA7FC-D531-433F-B76F-FE6A02E31C34}" destId="{47066D1A-0890-4C6D-94CD-D400B7713A14}" srcOrd="0" destOrd="0" presId="urn:microsoft.com/office/officeart/2005/8/layout/hierarchy1"/>
    <dgm:cxn modelId="{41C175A2-94A6-448A-995C-47B8D71E1471}" srcId="{FDA23D1D-EF3A-41E3-8E5A-9AF0E180C77E}" destId="{DC1D8B24-E607-4FE2-910E-1502675274F4}" srcOrd="1" destOrd="0" parTransId="{7FD64B31-25BF-4120-94DA-191C08CC9957}" sibTransId="{044B64EF-F880-4439-9DF3-A56FFCCD2786}"/>
    <dgm:cxn modelId="{B08CBAA8-506E-420E-BC79-350A4E50900F}" type="presOf" srcId="{295DCC16-C26F-486F-8D29-C7CAE5BB3440}" destId="{DB2137D4-EA50-4347-93E6-592B8BD08956}" srcOrd="0" destOrd="0" presId="urn:microsoft.com/office/officeart/2005/8/layout/hierarchy1"/>
    <dgm:cxn modelId="{E5DC07AC-6C75-4242-9E80-CC045C4276B7}" type="presOf" srcId="{278CE848-3FBE-4E5C-BAFB-AA518D9A3354}" destId="{13DA389C-1FE4-4E31-9BE5-BA224C4A44A1}" srcOrd="0" destOrd="0" presId="urn:microsoft.com/office/officeart/2005/8/layout/hierarchy1"/>
    <dgm:cxn modelId="{88D946B8-4F4E-4FC4-8CEE-9E0C305F1E7D}" type="presOf" srcId="{FDA23D1D-EF3A-41E3-8E5A-9AF0E180C77E}" destId="{33EC88AB-93A3-4D83-8F03-808F645BC888}" srcOrd="0" destOrd="0" presId="urn:microsoft.com/office/officeart/2005/8/layout/hierarchy1"/>
    <dgm:cxn modelId="{FE80A2B8-F146-45BB-A261-0D7E2001D58D}" srcId="{8195C469-B962-40E4-84C0-DE2DCEF732EC}" destId="{CB483353-B7C1-4099-87F9-2534B9F6B14E}" srcOrd="0" destOrd="0" parTransId="{789B441C-F89C-4D15-B8BF-838D1B957BAC}" sibTransId="{434CB3AE-302B-4BEB-8987-BCDC88D6DDDC}"/>
    <dgm:cxn modelId="{AA0A93CC-0479-44B2-B210-BB6CACB7341B}" type="presOf" srcId="{7FD64B31-25BF-4120-94DA-191C08CC9957}" destId="{50850422-D1A5-46C0-9490-0D95A4660D19}" srcOrd="0" destOrd="0" presId="urn:microsoft.com/office/officeart/2005/8/layout/hierarchy1"/>
    <dgm:cxn modelId="{DD6BD4CD-3866-4C49-A456-D5C4EC652116}" srcId="{A910FF21-269F-49FB-99AB-AF6096B63941}" destId="{2C729557-3EE8-438C-8C67-3DFFCC93438C}" srcOrd="2" destOrd="0" parTransId="{66251D04-B151-4CEC-ACCB-EB881B70810C}" sibTransId="{804404AB-C6AC-418A-8E6A-758F9B1FC671}"/>
    <dgm:cxn modelId="{C16672D1-1DCF-4FCE-B0DF-32B5FD8E2F0E}" type="presOf" srcId="{66251D04-B151-4CEC-ACCB-EB881B70810C}" destId="{14AF454C-7241-4647-84A2-197C4D2FB930}" srcOrd="0" destOrd="0" presId="urn:microsoft.com/office/officeart/2005/8/layout/hierarchy1"/>
    <dgm:cxn modelId="{61437DD2-921C-44C3-9E7A-6468F02BB194}" srcId="{FDA23D1D-EF3A-41E3-8E5A-9AF0E180C77E}" destId="{A0118504-1619-4608-A3C0-6788181035D1}" srcOrd="2" destOrd="0" parTransId="{DE1BA7FC-D531-433F-B76F-FE6A02E31C34}" sibTransId="{B453F1D9-6FF2-4AF2-98A4-A9CC4667F1F5}"/>
    <dgm:cxn modelId="{6625B1E6-CF1D-4AB6-8760-372DC703996A}" type="presOf" srcId="{789B441C-F89C-4D15-B8BF-838D1B957BAC}" destId="{EFB27369-C7F7-457A-BD77-9D04D526C1FF}" srcOrd="0" destOrd="0" presId="urn:microsoft.com/office/officeart/2005/8/layout/hierarchy1"/>
    <dgm:cxn modelId="{70E9F0E6-3E25-4E5D-B14E-8F7B618C7828}" type="presOf" srcId="{9B01CA59-430E-4FCE-BBEC-2258D391CF13}" destId="{AC1D2C6E-282E-44FA-A94B-6BD958C85E8C}" srcOrd="0" destOrd="0" presId="urn:microsoft.com/office/officeart/2005/8/layout/hierarchy1"/>
    <dgm:cxn modelId="{F6E1A7E9-6BB3-461B-87C6-00428454A1FB}" type="presOf" srcId="{AF257BD6-4397-4DF1-BCFC-4BC1CEC2BC9D}" destId="{5F792394-BBF6-47E4-B650-995E620DBAEC}" srcOrd="0" destOrd="0" presId="urn:microsoft.com/office/officeart/2005/8/layout/hierarchy1"/>
    <dgm:cxn modelId="{8FD702C5-48E3-4883-B9C6-69DC025104B6}" type="presParOf" srcId="{05C95D5F-081F-454D-BB29-49A655173D9D}" destId="{08A9D8FD-F831-4305-A53E-31FF9B15EEA0}" srcOrd="0" destOrd="0" presId="urn:microsoft.com/office/officeart/2005/8/layout/hierarchy1"/>
    <dgm:cxn modelId="{D1532933-A078-4812-8480-9B8FA43C261F}" type="presParOf" srcId="{08A9D8FD-F831-4305-A53E-31FF9B15EEA0}" destId="{1C268117-4824-46E7-B691-7E0CEE34CC27}" srcOrd="0" destOrd="0" presId="urn:microsoft.com/office/officeart/2005/8/layout/hierarchy1"/>
    <dgm:cxn modelId="{A164CF00-8507-4920-9F14-F713B61F129F}" type="presParOf" srcId="{1C268117-4824-46E7-B691-7E0CEE34CC27}" destId="{E24E9492-1C15-4C70-95A5-14B98589751D}" srcOrd="0" destOrd="0" presId="urn:microsoft.com/office/officeart/2005/8/layout/hierarchy1"/>
    <dgm:cxn modelId="{FE2BC0D0-27CC-42E1-9757-E24616B9B60D}" type="presParOf" srcId="{1C268117-4824-46E7-B691-7E0CEE34CC27}" destId="{8B63E584-DBE1-4EAD-974D-88CB8BDEC4EF}" srcOrd="1" destOrd="0" presId="urn:microsoft.com/office/officeart/2005/8/layout/hierarchy1"/>
    <dgm:cxn modelId="{BB1D09E1-0ACB-43A6-A3CC-36AA8322D176}" type="presParOf" srcId="{08A9D8FD-F831-4305-A53E-31FF9B15EEA0}" destId="{0F0EE360-1252-464A-B814-6F86AC3CE5BE}" srcOrd="1" destOrd="0" presId="urn:microsoft.com/office/officeart/2005/8/layout/hierarchy1"/>
    <dgm:cxn modelId="{8328C140-171E-468D-BEEE-C30881A56D80}" type="presParOf" srcId="{0F0EE360-1252-464A-B814-6F86AC3CE5BE}" destId="{614B3C35-9193-40D2-BB58-B94E1D4CE09F}" srcOrd="0" destOrd="0" presId="urn:microsoft.com/office/officeart/2005/8/layout/hierarchy1"/>
    <dgm:cxn modelId="{46E626B6-A3D8-4AF0-B912-E81474F434D6}" type="presParOf" srcId="{0F0EE360-1252-464A-B814-6F86AC3CE5BE}" destId="{E3CFFEAD-463B-4FA8-835B-AE2E225B8437}" srcOrd="1" destOrd="0" presId="urn:microsoft.com/office/officeart/2005/8/layout/hierarchy1"/>
    <dgm:cxn modelId="{18F8A848-474E-4CD8-8D38-37BC7C04ED72}" type="presParOf" srcId="{E3CFFEAD-463B-4FA8-835B-AE2E225B8437}" destId="{892CD7F8-741A-46F5-A2EB-DBECB622BD7B}" srcOrd="0" destOrd="0" presId="urn:microsoft.com/office/officeart/2005/8/layout/hierarchy1"/>
    <dgm:cxn modelId="{B93D356F-3955-4174-A6BF-2B454D721237}" type="presParOf" srcId="{892CD7F8-741A-46F5-A2EB-DBECB622BD7B}" destId="{FD59BCA8-3DEE-46FC-883B-7B24AAB07508}" srcOrd="0" destOrd="0" presId="urn:microsoft.com/office/officeart/2005/8/layout/hierarchy1"/>
    <dgm:cxn modelId="{7C2E3FAA-BD8B-4B18-902E-063CF9834080}" type="presParOf" srcId="{892CD7F8-741A-46F5-A2EB-DBECB622BD7B}" destId="{DB2137D4-EA50-4347-93E6-592B8BD08956}" srcOrd="1" destOrd="0" presId="urn:microsoft.com/office/officeart/2005/8/layout/hierarchy1"/>
    <dgm:cxn modelId="{9C37C6C9-622F-4B30-9881-14F60D2A636D}" type="presParOf" srcId="{E3CFFEAD-463B-4FA8-835B-AE2E225B8437}" destId="{BD8A543A-20C8-4128-B22B-498129B380D1}" srcOrd="1" destOrd="0" presId="urn:microsoft.com/office/officeart/2005/8/layout/hierarchy1"/>
    <dgm:cxn modelId="{CD5C911A-B16D-4985-BE79-70DD468A0936}" type="presParOf" srcId="{0F0EE360-1252-464A-B814-6F86AC3CE5BE}" destId="{AC1D2C6E-282E-44FA-A94B-6BD958C85E8C}" srcOrd="2" destOrd="0" presId="urn:microsoft.com/office/officeart/2005/8/layout/hierarchy1"/>
    <dgm:cxn modelId="{8FDF8BB3-7A9C-4AF2-B9A3-B9F791BD4C21}" type="presParOf" srcId="{0F0EE360-1252-464A-B814-6F86AC3CE5BE}" destId="{052F13A9-A764-4662-A0F4-3127DAE08602}" srcOrd="3" destOrd="0" presId="urn:microsoft.com/office/officeart/2005/8/layout/hierarchy1"/>
    <dgm:cxn modelId="{9E3C1D34-D664-4ECA-B994-28EDC8FE4750}" type="presParOf" srcId="{052F13A9-A764-4662-A0F4-3127DAE08602}" destId="{799031F7-B23A-4E9D-9726-03AA878A7966}" srcOrd="0" destOrd="0" presId="urn:microsoft.com/office/officeart/2005/8/layout/hierarchy1"/>
    <dgm:cxn modelId="{6CFC400D-F514-450A-814F-2A8A87FB0258}" type="presParOf" srcId="{799031F7-B23A-4E9D-9726-03AA878A7966}" destId="{B3C48E15-B213-438D-A9C6-610D56292EB6}" srcOrd="0" destOrd="0" presId="urn:microsoft.com/office/officeart/2005/8/layout/hierarchy1"/>
    <dgm:cxn modelId="{424DC17E-FA37-4FFA-891F-40827D1EF443}" type="presParOf" srcId="{799031F7-B23A-4E9D-9726-03AA878A7966}" destId="{33EC88AB-93A3-4D83-8F03-808F645BC888}" srcOrd="1" destOrd="0" presId="urn:microsoft.com/office/officeart/2005/8/layout/hierarchy1"/>
    <dgm:cxn modelId="{7717BAF9-BDD4-4807-967E-89DC3CD146F8}" type="presParOf" srcId="{052F13A9-A764-4662-A0F4-3127DAE08602}" destId="{8E7C2279-3383-48D1-BCF5-B82CAB16B8FA}" srcOrd="1" destOrd="0" presId="urn:microsoft.com/office/officeart/2005/8/layout/hierarchy1"/>
    <dgm:cxn modelId="{374F53A2-7296-48D8-BB22-0581E745B009}" type="presParOf" srcId="{8E7C2279-3383-48D1-BCF5-B82CAB16B8FA}" destId="{13DA389C-1FE4-4E31-9BE5-BA224C4A44A1}" srcOrd="0" destOrd="0" presId="urn:microsoft.com/office/officeart/2005/8/layout/hierarchy1"/>
    <dgm:cxn modelId="{F08B3DC8-FCAF-4F5C-8544-4BCE9F5911C6}" type="presParOf" srcId="{8E7C2279-3383-48D1-BCF5-B82CAB16B8FA}" destId="{08FD466A-695D-433C-BB22-9925C68803D4}" srcOrd="1" destOrd="0" presId="urn:microsoft.com/office/officeart/2005/8/layout/hierarchy1"/>
    <dgm:cxn modelId="{6BBEED14-3D09-46D8-B6F7-5D8967F8C4A7}" type="presParOf" srcId="{08FD466A-695D-433C-BB22-9925C68803D4}" destId="{7AD11249-4CDD-4CFE-AD9F-BB7CA8ADFCAB}" srcOrd="0" destOrd="0" presId="urn:microsoft.com/office/officeart/2005/8/layout/hierarchy1"/>
    <dgm:cxn modelId="{135A71B4-6C84-4E7C-95D1-4BA0BB49F9CB}" type="presParOf" srcId="{7AD11249-4CDD-4CFE-AD9F-BB7CA8ADFCAB}" destId="{02550B36-E2ED-4D7D-BE05-4776B838719B}" srcOrd="0" destOrd="0" presId="urn:microsoft.com/office/officeart/2005/8/layout/hierarchy1"/>
    <dgm:cxn modelId="{384E1687-CDEB-48C6-A0B8-77FA7C31B47B}" type="presParOf" srcId="{7AD11249-4CDD-4CFE-AD9F-BB7CA8ADFCAB}" destId="{62E91F7A-D7F4-41D0-BB12-8C8F44D64445}" srcOrd="1" destOrd="0" presId="urn:microsoft.com/office/officeart/2005/8/layout/hierarchy1"/>
    <dgm:cxn modelId="{C054215C-AA8C-4833-A3FE-C61F4C188376}" type="presParOf" srcId="{08FD466A-695D-433C-BB22-9925C68803D4}" destId="{7810B837-75E6-4F79-B184-36A752B34576}" srcOrd="1" destOrd="0" presId="urn:microsoft.com/office/officeart/2005/8/layout/hierarchy1"/>
    <dgm:cxn modelId="{6AB5A3DF-522F-4FC3-BBA0-359402D3B22E}" type="presParOf" srcId="{7810B837-75E6-4F79-B184-36A752B34576}" destId="{EFB27369-C7F7-457A-BD77-9D04D526C1FF}" srcOrd="0" destOrd="0" presId="urn:microsoft.com/office/officeart/2005/8/layout/hierarchy1"/>
    <dgm:cxn modelId="{0CA1F5B4-C76D-4F8A-B5C8-03EAE7229DF0}" type="presParOf" srcId="{7810B837-75E6-4F79-B184-36A752B34576}" destId="{ED435B6E-5B49-4C5C-BA92-12E1314F1020}" srcOrd="1" destOrd="0" presId="urn:microsoft.com/office/officeart/2005/8/layout/hierarchy1"/>
    <dgm:cxn modelId="{503A9167-3371-4B73-889D-00FB8847EA07}" type="presParOf" srcId="{ED435B6E-5B49-4C5C-BA92-12E1314F1020}" destId="{9825FF76-5900-44C9-9685-DB304FE679C9}" srcOrd="0" destOrd="0" presId="urn:microsoft.com/office/officeart/2005/8/layout/hierarchy1"/>
    <dgm:cxn modelId="{4E91E71D-5EDA-4EA7-8F6F-13A8B3E6A7B2}" type="presParOf" srcId="{9825FF76-5900-44C9-9685-DB304FE679C9}" destId="{63515D20-A8C3-492A-A179-625E6D9E0E74}" srcOrd="0" destOrd="0" presId="urn:microsoft.com/office/officeart/2005/8/layout/hierarchy1"/>
    <dgm:cxn modelId="{A985C952-9953-4401-A610-687B9EC44CD7}" type="presParOf" srcId="{9825FF76-5900-44C9-9685-DB304FE679C9}" destId="{262BC43A-2094-4492-9D75-F3DD64F94C7C}" srcOrd="1" destOrd="0" presId="urn:microsoft.com/office/officeart/2005/8/layout/hierarchy1"/>
    <dgm:cxn modelId="{1A7D27D9-6C9B-421F-A931-20FBC6C39A60}" type="presParOf" srcId="{ED435B6E-5B49-4C5C-BA92-12E1314F1020}" destId="{FF892E31-C3EF-4EAA-B75F-5302D63E8ECB}" srcOrd="1" destOrd="0" presId="urn:microsoft.com/office/officeart/2005/8/layout/hierarchy1"/>
    <dgm:cxn modelId="{E3AC6612-CB11-4D0C-99CC-48FE4E0C3739}" type="presParOf" srcId="{FF892E31-C3EF-4EAA-B75F-5302D63E8ECB}" destId="{0E319488-A835-49A1-A99D-C79AA740AF24}" srcOrd="0" destOrd="0" presId="urn:microsoft.com/office/officeart/2005/8/layout/hierarchy1"/>
    <dgm:cxn modelId="{B6025A1B-77BF-4C55-944F-B2B575498354}" type="presParOf" srcId="{FF892E31-C3EF-4EAA-B75F-5302D63E8ECB}" destId="{634DFF48-EEE4-4B6F-B171-CB933004455B}" srcOrd="1" destOrd="0" presId="urn:microsoft.com/office/officeart/2005/8/layout/hierarchy1"/>
    <dgm:cxn modelId="{48BDE005-E224-4B9C-95B1-19772B300D27}" type="presParOf" srcId="{634DFF48-EEE4-4B6F-B171-CB933004455B}" destId="{BE243B30-3822-43D3-8094-FD221502BB39}" srcOrd="0" destOrd="0" presId="urn:microsoft.com/office/officeart/2005/8/layout/hierarchy1"/>
    <dgm:cxn modelId="{C5E58452-737C-4486-A2AF-919A6FF1A4EA}" type="presParOf" srcId="{BE243B30-3822-43D3-8094-FD221502BB39}" destId="{15353A35-DBE3-4215-9570-4736F123F160}" srcOrd="0" destOrd="0" presId="urn:microsoft.com/office/officeart/2005/8/layout/hierarchy1"/>
    <dgm:cxn modelId="{752BE6E9-161B-4AF6-98EF-FA47782943D7}" type="presParOf" srcId="{BE243B30-3822-43D3-8094-FD221502BB39}" destId="{1001D9B5-F268-43CE-B5BC-91FA7A8C7413}" srcOrd="1" destOrd="0" presId="urn:microsoft.com/office/officeart/2005/8/layout/hierarchy1"/>
    <dgm:cxn modelId="{A06EFFAB-1642-4E43-98AF-FF7CC3B4660D}" type="presParOf" srcId="{634DFF48-EEE4-4B6F-B171-CB933004455B}" destId="{085058BB-5F34-46E3-94A5-94EB4D86581B}" srcOrd="1" destOrd="0" presId="urn:microsoft.com/office/officeart/2005/8/layout/hierarchy1"/>
    <dgm:cxn modelId="{52A63FD4-DBCD-49CB-9D2F-888F990913AE}" type="presParOf" srcId="{8E7C2279-3383-48D1-BCF5-B82CAB16B8FA}" destId="{50850422-D1A5-46C0-9490-0D95A4660D19}" srcOrd="2" destOrd="0" presId="urn:microsoft.com/office/officeart/2005/8/layout/hierarchy1"/>
    <dgm:cxn modelId="{FC3744EE-1824-4572-AD52-6BC3A172FA15}" type="presParOf" srcId="{8E7C2279-3383-48D1-BCF5-B82CAB16B8FA}" destId="{454937EE-05FA-446A-87D0-20657AC0910A}" srcOrd="3" destOrd="0" presId="urn:microsoft.com/office/officeart/2005/8/layout/hierarchy1"/>
    <dgm:cxn modelId="{366A820A-A8C7-4F9A-AEEE-A9E1765EB752}" type="presParOf" srcId="{454937EE-05FA-446A-87D0-20657AC0910A}" destId="{47595AD6-40C4-4282-84C8-F53043021040}" srcOrd="0" destOrd="0" presId="urn:microsoft.com/office/officeart/2005/8/layout/hierarchy1"/>
    <dgm:cxn modelId="{B22C90D0-3DEC-4D12-81A8-9329BEC6802C}" type="presParOf" srcId="{47595AD6-40C4-4282-84C8-F53043021040}" destId="{FCDA9DD9-16F8-4BB7-946F-9E14DC1BCF60}" srcOrd="0" destOrd="0" presId="urn:microsoft.com/office/officeart/2005/8/layout/hierarchy1"/>
    <dgm:cxn modelId="{16A472B4-1DD5-4AE9-8D23-A459BBFF83E1}" type="presParOf" srcId="{47595AD6-40C4-4282-84C8-F53043021040}" destId="{ACB0FC59-5F34-4389-AD04-173CB160B5F8}" srcOrd="1" destOrd="0" presId="urn:microsoft.com/office/officeart/2005/8/layout/hierarchy1"/>
    <dgm:cxn modelId="{FD3E64AC-708D-487C-8B9A-90CE53B2302D}" type="presParOf" srcId="{454937EE-05FA-446A-87D0-20657AC0910A}" destId="{A57444EE-D52B-4A26-BD1C-0F3E0ECE6AB3}" srcOrd="1" destOrd="0" presId="urn:microsoft.com/office/officeart/2005/8/layout/hierarchy1"/>
    <dgm:cxn modelId="{E7AF2AB9-38FF-4ABF-9C34-A1BD132D4E78}" type="presParOf" srcId="{A57444EE-D52B-4A26-BD1C-0F3E0ECE6AB3}" destId="{5F792394-BBF6-47E4-B650-995E620DBAEC}" srcOrd="0" destOrd="0" presId="urn:microsoft.com/office/officeart/2005/8/layout/hierarchy1"/>
    <dgm:cxn modelId="{1D05253D-3E9D-489A-BA02-DB5D914A5EC3}" type="presParOf" srcId="{A57444EE-D52B-4A26-BD1C-0F3E0ECE6AB3}" destId="{09F1B2B0-1AFC-4A05-8919-CA52DF570371}" srcOrd="1" destOrd="0" presId="urn:microsoft.com/office/officeart/2005/8/layout/hierarchy1"/>
    <dgm:cxn modelId="{0FC994AA-A89D-46DD-95FD-78F3768A4C7C}" type="presParOf" srcId="{09F1B2B0-1AFC-4A05-8919-CA52DF570371}" destId="{E6785D5F-92C1-4FD1-9DA7-3C586A95A726}" srcOrd="0" destOrd="0" presId="urn:microsoft.com/office/officeart/2005/8/layout/hierarchy1"/>
    <dgm:cxn modelId="{DB245499-0183-4C97-BF54-75F2B3B9928F}" type="presParOf" srcId="{E6785D5F-92C1-4FD1-9DA7-3C586A95A726}" destId="{CF3B30B4-B3CB-4187-89B8-1920AE04393F}" srcOrd="0" destOrd="0" presId="urn:microsoft.com/office/officeart/2005/8/layout/hierarchy1"/>
    <dgm:cxn modelId="{A74477D5-8F6E-489C-BF38-BFC5AD2206EB}" type="presParOf" srcId="{E6785D5F-92C1-4FD1-9DA7-3C586A95A726}" destId="{E4186890-F385-40C1-AF9D-689F7733A9A1}" srcOrd="1" destOrd="0" presId="urn:microsoft.com/office/officeart/2005/8/layout/hierarchy1"/>
    <dgm:cxn modelId="{7F915695-2CAA-4650-9261-E5BCC02C148B}" type="presParOf" srcId="{09F1B2B0-1AFC-4A05-8919-CA52DF570371}" destId="{DC36C59E-30AE-4BF3-9935-35CA1522F6BE}" srcOrd="1" destOrd="0" presId="urn:microsoft.com/office/officeart/2005/8/layout/hierarchy1"/>
    <dgm:cxn modelId="{9BCEE41B-BC55-407A-A155-5E966CFC7D9F}" type="presParOf" srcId="{8E7C2279-3383-48D1-BCF5-B82CAB16B8FA}" destId="{47066D1A-0890-4C6D-94CD-D400B7713A14}" srcOrd="4" destOrd="0" presId="urn:microsoft.com/office/officeart/2005/8/layout/hierarchy1"/>
    <dgm:cxn modelId="{8E44A014-E919-4376-9D40-B169E0A43463}" type="presParOf" srcId="{8E7C2279-3383-48D1-BCF5-B82CAB16B8FA}" destId="{1120E51B-EA63-4903-8ADE-C24FE92B9953}" srcOrd="5" destOrd="0" presId="urn:microsoft.com/office/officeart/2005/8/layout/hierarchy1"/>
    <dgm:cxn modelId="{0EE83184-0CCE-46DF-B465-8C347667DC57}" type="presParOf" srcId="{1120E51B-EA63-4903-8ADE-C24FE92B9953}" destId="{79226E0A-6276-4E04-9A15-54EF883FEB2B}" srcOrd="0" destOrd="0" presId="urn:microsoft.com/office/officeart/2005/8/layout/hierarchy1"/>
    <dgm:cxn modelId="{824D7FDD-14D9-4C22-B48B-AE21D340A91F}" type="presParOf" srcId="{79226E0A-6276-4E04-9A15-54EF883FEB2B}" destId="{4BEA52AF-5175-4C50-AFE5-7167AC1E3F1A}" srcOrd="0" destOrd="0" presId="urn:microsoft.com/office/officeart/2005/8/layout/hierarchy1"/>
    <dgm:cxn modelId="{92A04057-190F-4EB1-BE8F-F241BE505BA4}" type="presParOf" srcId="{79226E0A-6276-4E04-9A15-54EF883FEB2B}" destId="{D58C86C5-9FA1-40BB-84C3-3AAAEC298FCB}" srcOrd="1" destOrd="0" presId="urn:microsoft.com/office/officeart/2005/8/layout/hierarchy1"/>
    <dgm:cxn modelId="{9AFFA8D9-05E3-4A73-BB07-1FB119FB6047}" type="presParOf" srcId="{1120E51B-EA63-4903-8ADE-C24FE92B9953}" destId="{54C53D6E-E856-4667-93A3-9AF4DCC938DA}" srcOrd="1" destOrd="0" presId="urn:microsoft.com/office/officeart/2005/8/layout/hierarchy1"/>
    <dgm:cxn modelId="{84E84040-92A9-48C6-A71A-682D150277ED}" type="presParOf" srcId="{0F0EE360-1252-464A-B814-6F86AC3CE5BE}" destId="{14AF454C-7241-4647-84A2-197C4D2FB930}" srcOrd="4" destOrd="0" presId="urn:microsoft.com/office/officeart/2005/8/layout/hierarchy1"/>
    <dgm:cxn modelId="{E239BC6A-3C00-49AF-B0D6-3E51A1A1D73A}" type="presParOf" srcId="{0F0EE360-1252-464A-B814-6F86AC3CE5BE}" destId="{02ECB6D8-4CC5-4496-ACE6-7AC8DCCC1E5F}" srcOrd="5" destOrd="0" presId="urn:microsoft.com/office/officeart/2005/8/layout/hierarchy1"/>
    <dgm:cxn modelId="{E748EF0F-E855-422F-86BB-32030B272B9E}" type="presParOf" srcId="{02ECB6D8-4CC5-4496-ACE6-7AC8DCCC1E5F}" destId="{8E428FD4-2900-4342-9787-E210ABECFC5D}" srcOrd="0" destOrd="0" presId="urn:microsoft.com/office/officeart/2005/8/layout/hierarchy1"/>
    <dgm:cxn modelId="{80DE036E-90F4-4134-B8D5-AA1D426A3F14}" type="presParOf" srcId="{8E428FD4-2900-4342-9787-E210ABECFC5D}" destId="{67729D25-5DDA-403E-AA21-2EAC48888809}" srcOrd="0" destOrd="0" presId="urn:microsoft.com/office/officeart/2005/8/layout/hierarchy1"/>
    <dgm:cxn modelId="{54200F94-D9CA-44E0-9EEE-9D76BAF1F4DA}" type="presParOf" srcId="{8E428FD4-2900-4342-9787-E210ABECFC5D}" destId="{B66983C2-5513-4A2D-BF1B-71FE1629C4A9}" srcOrd="1" destOrd="0" presId="urn:microsoft.com/office/officeart/2005/8/layout/hierarchy1"/>
    <dgm:cxn modelId="{B38A221E-A8DB-4222-B994-D92C867E0FDA}" type="presParOf" srcId="{02ECB6D8-4CC5-4496-ACE6-7AC8DCCC1E5F}" destId="{4B0DCC72-2837-4939-B41F-55BFEA5F53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756EFA-2366-464A-9DF7-C33D9E4AC2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10FF21-269F-49FB-99AB-AF6096B63941}">
      <dgm:prSet phldrT="[Text]" custT="1"/>
      <dgm:spPr/>
      <dgm:t>
        <a:bodyPr/>
        <a:lstStyle/>
        <a:p>
          <a:r>
            <a:rPr lang="pt-BR" sz="1400" dirty="0"/>
            <a:t>Produto Final</a:t>
          </a:r>
        </a:p>
      </dgm:t>
    </dgm:pt>
    <dgm:pt modelId="{17E79C74-5D57-43E2-9288-C238747D2E0A}" type="parTrans" cxnId="{B72EAD19-DE94-4413-9752-EBD7854A50B9}">
      <dgm:prSet/>
      <dgm:spPr/>
      <dgm:t>
        <a:bodyPr/>
        <a:lstStyle/>
        <a:p>
          <a:endParaRPr lang="pt-BR" sz="1200"/>
        </a:p>
      </dgm:t>
    </dgm:pt>
    <dgm:pt modelId="{62848600-6BE0-430D-9753-510F9126DD34}" type="sibTrans" cxnId="{B72EAD19-DE94-4413-9752-EBD7854A50B9}">
      <dgm:prSet/>
      <dgm:spPr/>
      <dgm:t>
        <a:bodyPr/>
        <a:lstStyle/>
        <a:p>
          <a:endParaRPr lang="pt-BR" sz="1200"/>
        </a:p>
      </dgm:t>
    </dgm:pt>
    <dgm:pt modelId="{FDA23D1D-EF3A-41E3-8E5A-9AF0E180C77E}">
      <dgm:prSet phldrT="[Text]" custT="1"/>
      <dgm:spPr/>
      <dgm:t>
        <a:bodyPr/>
        <a:lstStyle/>
        <a:p>
          <a:r>
            <a:rPr lang="pt-BR" sz="1400" dirty="0"/>
            <a:t>Roda Pintada</a:t>
          </a:r>
        </a:p>
        <a:p>
          <a:r>
            <a:rPr lang="pt-BR" sz="1400" dirty="0"/>
            <a:t>Produto</a:t>
          </a:r>
        </a:p>
        <a:p>
          <a:r>
            <a:rPr lang="pt-BR" sz="1400" dirty="0"/>
            <a:t>Fabricado</a:t>
          </a:r>
        </a:p>
      </dgm:t>
    </dgm:pt>
    <dgm:pt modelId="{9B01CA59-430E-4FCE-BBEC-2258D391CF13}" type="parTrans" cxnId="{70CBBC4B-F8F2-4279-8BBF-24B50F91922D}">
      <dgm:prSet/>
      <dgm:spPr/>
      <dgm:t>
        <a:bodyPr/>
        <a:lstStyle/>
        <a:p>
          <a:endParaRPr lang="pt-BR" sz="1200"/>
        </a:p>
      </dgm:t>
    </dgm:pt>
    <dgm:pt modelId="{D02656A5-1F3C-4480-8F43-82CD04E5B40C}" type="sibTrans" cxnId="{70CBBC4B-F8F2-4279-8BBF-24B50F91922D}">
      <dgm:prSet/>
      <dgm:spPr/>
      <dgm:t>
        <a:bodyPr/>
        <a:lstStyle/>
        <a:p>
          <a:endParaRPr lang="pt-BR" sz="1200"/>
        </a:p>
      </dgm:t>
    </dgm:pt>
    <dgm:pt modelId="{A0118504-1619-4608-A3C0-6788181035D1}">
      <dgm:prSet phldrT="[Text]" custT="1"/>
      <dgm:spPr/>
      <dgm:t>
        <a:bodyPr/>
        <a:lstStyle/>
        <a:p>
          <a:r>
            <a:rPr lang="pt-BR" sz="1400" dirty="0"/>
            <a:t>Bucha</a:t>
          </a:r>
        </a:p>
        <a:p>
          <a:r>
            <a:rPr lang="pt-BR" sz="1400" dirty="0"/>
            <a:t>Matéria Prima</a:t>
          </a:r>
        </a:p>
        <a:p>
          <a:r>
            <a:rPr lang="pt-BR" sz="1400" dirty="0"/>
            <a:t>Comprada</a:t>
          </a:r>
        </a:p>
      </dgm:t>
    </dgm:pt>
    <dgm:pt modelId="{DE1BA7FC-D531-433F-B76F-FE6A02E31C34}" type="parTrans" cxnId="{61437DD2-921C-44C3-9E7A-6468F02BB194}">
      <dgm:prSet/>
      <dgm:spPr/>
      <dgm:t>
        <a:bodyPr/>
        <a:lstStyle/>
        <a:p>
          <a:endParaRPr lang="pt-BR" sz="1200"/>
        </a:p>
      </dgm:t>
    </dgm:pt>
    <dgm:pt modelId="{B453F1D9-6FF2-4AF2-98A4-A9CC4667F1F5}" type="sibTrans" cxnId="{61437DD2-921C-44C3-9E7A-6468F02BB194}">
      <dgm:prSet/>
      <dgm:spPr/>
      <dgm:t>
        <a:bodyPr/>
        <a:lstStyle/>
        <a:p>
          <a:endParaRPr lang="pt-BR" sz="1200"/>
        </a:p>
      </dgm:t>
    </dgm:pt>
    <dgm:pt modelId="{2C729557-3EE8-438C-8C67-3DFFCC93438C}">
      <dgm:prSet phldrT="[Text]" custT="1"/>
      <dgm:spPr/>
      <dgm:t>
        <a:bodyPr/>
        <a:lstStyle/>
        <a:p>
          <a:r>
            <a:rPr lang="pt-BR" sz="1400" dirty="0"/>
            <a:t>Arruelas e Porcas</a:t>
          </a:r>
        </a:p>
        <a:p>
          <a:r>
            <a:rPr lang="pt-BR" sz="1400" dirty="0"/>
            <a:t>Matéria Prima</a:t>
          </a:r>
        </a:p>
        <a:p>
          <a:r>
            <a:rPr lang="pt-BR" sz="1400" dirty="0"/>
            <a:t>Comprada</a:t>
          </a:r>
        </a:p>
      </dgm:t>
    </dgm:pt>
    <dgm:pt modelId="{66251D04-B151-4CEC-ACCB-EB881B70810C}" type="parTrans" cxnId="{DD6BD4CD-3866-4C49-A456-D5C4EC652116}">
      <dgm:prSet/>
      <dgm:spPr/>
      <dgm:t>
        <a:bodyPr/>
        <a:lstStyle/>
        <a:p>
          <a:endParaRPr lang="pt-BR" sz="1200"/>
        </a:p>
      </dgm:t>
    </dgm:pt>
    <dgm:pt modelId="{804404AB-C6AC-418A-8E6A-758F9B1FC671}" type="sibTrans" cxnId="{DD6BD4CD-3866-4C49-A456-D5C4EC652116}">
      <dgm:prSet/>
      <dgm:spPr/>
      <dgm:t>
        <a:bodyPr/>
        <a:lstStyle/>
        <a:p>
          <a:endParaRPr lang="pt-BR" sz="1200"/>
        </a:p>
      </dgm:t>
    </dgm:pt>
    <dgm:pt modelId="{8195C469-B962-40E4-84C0-DE2DCEF732EC}">
      <dgm:prSet phldrT="[Text]" custT="1"/>
      <dgm:spPr/>
      <dgm:t>
        <a:bodyPr/>
        <a:lstStyle/>
        <a:p>
          <a:r>
            <a:rPr lang="pt-BR" sz="1400" dirty="0"/>
            <a:t>Aro da Roda</a:t>
          </a:r>
        </a:p>
        <a:p>
          <a:r>
            <a:rPr lang="pt-BR" sz="1400" dirty="0" err="1"/>
            <a:t>Sub-Produto</a:t>
          </a:r>
          <a:endParaRPr lang="pt-BR" sz="1400" dirty="0"/>
        </a:p>
        <a:p>
          <a:r>
            <a:rPr lang="pt-BR" sz="1400" dirty="0"/>
            <a:t>Fabricado</a:t>
          </a:r>
        </a:p>
      </dgm:t>
    </dgm:pt>
    <dgm:pt modelId="{278CE848-3FBE-4E5C-BAFB-AA518D9A3354}" type="parTrans" cxnId="{79E35921-BFAB-47DC-96DA-1A38E88295D0}">
      <dgm:prSet/>
      <dgm:spPr/>
      <dgm:t>
        <a:bodyPr/>
        <a:lstStyle/>
        <a:p>
          <a:endParaRPr lang="pt-BR" sz="1200"/>
        </a:p>
      </dgm:t>
    </dgm:pt>
    <dgm:pt modelId="{4FAAA2BC-261E-4CA9-B02B-16E1C357C273}" type="sibTrans" cxnId="{79E35921-BFAB-47DC-96DA-1A38E88295D0}">
      <dgm:prSet/>
      <dgm:spPr/>
      <dgm:t>
        <a:bodyPr/>
        <a:lstStyle/>
        <a:p>
          <a:endParaRPr lang="pt-BR" sz="1200"/>
        </a:p>
      </dgm:t>
    </dgm:pt>
    <dgm:pt modelId="{295DCC16-C26F-486F-8D29-C7CAE5BB3440}">
      <dgm:prSet phldrT="[Text]" custT="1"/>
      <dgm:spPr/>
      <dgm:t>
        <a:bodyPr/>
        <a:lstStyle/>
        <a:p>
          <a:r>
            <a:rPr lang="pt-BR" sz="1400" dirty="0"/>
            <a:t>Parafusos</a:t>
          </a:r>
        </a:p>
        <a:p>
          <a:r>
            <a:rPr lang="pt-BR" sz="1400" dirty="0"/>
            <a:t>Matéria Prima</a:t>
          </a:r>
        </a:p>
        <a:p>
          <a:r>
            <a:rPr lang="pt-BR" sz="1400" dirty="0"/>
            <a:t>Comprado</a:t>
          </a:r>
        </a:p>
      </dgm:t>
    </dgm:pt>
    <dgm:pt modelId="{C408AF0F-AC33-467C-913F-37F46C07104C}" type="parTrans" cxnId="{4311B445-0BD2-4FDE-821E-6C18984C7AC9}">
      <dgm:prSet/>
      <dgm:spPr/>
      <dgm:t>
        <a:bodyPr/>
        <a:lstStyle/>
        <a:p>
          <a:endParaRPr lang="pt-BR" sz="1600"/>
        </a:p>
      </dgm:t>
    </dgm:pt>
    <dgm:pt modelId="{D59F4B3F-3510-4A65-9E2A-026D4086BEB5}" type="sibTrans" cxnId="{4311B445-0BD2-4FDE-821E-6C18984C7AC9}">
      <dgm:prSet/>
      <dgm:spPr/>
      <dgm:t>
        <a:bodyPr/>
        <a:lstStyle/>
        <a:p>
          <a:endParaRPr lang="pt-BR" sz="1600"/>
        </a:p>
      </dgm:t>
    </dgm:pt>
    <dgm:pt modelId="{CB483353-B7C1-4099-87F9-2534B9F6B14E}">
      <dgm:prSet phldrT="[Text]" custT="1"/>
      <dgm:spPr/>
      <dgm:t>
        <a:bodyPr/>
        <a:lstStyle/>
        <a:p>
          <a:r>
            <a:rPr lang="pt-BR" sz="1400" dirty="0"/>
            <a:t>Chapa do Aro conforme desenho Matéria Prima Fabricada</a:t>
          </a:r>
        </a:p>
      </dgm:t>
    </dgm:pt>
    <dgm:pt modelId="{789B441C-F89C-4D15-B8BF-838D1B957BAC}" type="parTrans" cxnId="{FE80A2B8-F146-45BB-A261-0D7E2001D58D}">
      <dgm:prSet/>
      <dgm:spPr/>
      <dgm:t>
        <a:bodyPr/>
        <a:lstStyle/>
        <a:p>
          <a:endParaRPr lang="pt-BR" sz="1600"/>
        </a:p>
      </dgm:t>
    </dgm:pt>
    <dgm:pt modelId="{434CB3AE-302B-4BEB-8987-BCDC88D6DDDC}" type="sibTrans" cxnId="{FE80A2B8-F146-45BB-A261-0D7E2001D58D}">
      <dgm:prSet/>
      <dgm:spPr/>
      <dgm:t>
        <a:bodyPr/>
        <a:lstStyle/>
        <a:p>
          <a:endParaRPr lang="pt-BR" sz="1600"/>
        </a:p>
      </dgm:t>
    </dgm:pt>
    <dgm:pt modelId="{0DE882C2-47D5-4835-A9DF-C809CB3EA251}">
      <dgm:prSet phldrT="[Text]" custT="1"/>
      <dgm:spPr/>
      <dgm:t>
        <a:bodyPr/>
        <a:lstStyle/>
        <a:p>
          <a:r>
            <a:rPr lang="pt-BR" sz="1400" dirty="0"/>
            <a:t>Chada do Disco conforme desenho Matéria Prima Comprada</a:t>
          </a:r>
        </a:p>
      </dgm:t>
    </dgm:pt>
    <dgm:pt modelId="{AF257BD6-4397-4DF1-BCFC-4BC1CEC2BC9D}" type="parTrans" cxnId="{0A53937A-70CE-4704-B4A6-6997BE6A1EED}">
      <dgm:prSet/>
      <dgm:spPr/>
      <dgm:t>
        <a:bodyPr/>
        <a:lstStyle/>
        <a:p>
          <a:endParaRPr lang="pt-BR" sz="1600"/>
        </a:p>
      </dgm:t>
    </dgm:pt>
    <dgm:pt modelId="{272178EC-354A-4E62-BE1D-88989A8E1062}" type="sibTrans" cxnId="{0A53937A-70CE-4704-B4A6-6997BE6A1EED}">
      <dgm:prSet/>
      <dgm:spPr/>
      <dgm:t>
        <a:bodyPr/>
        <a:lstStyle/>
        <a:p>
          <a:endParaRPr lang="pt-BR" sz="1600"/>
        </a:p>
      </dgm:t>
    </dgm:pt>
    <dgm:pt modelId="{B6893339-1B8E-4C78-AB54-40ED020F56A0}">
      <dgm:prSet phldrT="[Text]" custT="1"/>
      <dgm:spPr/>
      <dgm:t>
        <a:bodyPr/>
        <a:lstStyle/>
        <a:p>
          <a:r>
            <a:rPr lang="pt-BR" sz="1400" dirty="0"/>
            <a:t>Chapa do Aro Matéria Prima Comprada</a:t>
          </a:r>
        </a:p>
      </dgm:t>
    </dgm:pt>
    <dgm:pt modelId="{FD961F09-E41B-4010-9918-F61F412429E8}" type="parTrans" cxnId="{1B95223F-8333-402E-A949-122F325C5988}">
      <dgm:prSet/>
      <dgm:spPr/>
      <dgm:t>
        <a:bodyPr/>
        <a:lstStyle/>
        <a:p>
          <a:endParaRPr lang="pt-BR" sz="1600"/>
        </a:p>
      </dgm:t>
    </dgm:pt>
    <dgm:pt modelId="{4FDF9500-8539-4421-ADA5-FD11EC67A072}" type="sibTrans" cxnId="{1B95223F-8333-402E-A949-122F325C5988}">
      <dgm:prSet/>
      <dgm:spPr/>
      <dgm:t>
        <a:bodyPr/>
        <a:lstStyle/>
        <a:p>
          <a:endParaRPr lang="pt-BR" sz="1600"/>
        </a:p>
      </dgm:t>
    </dgm:pt>
    <dgm:pt modelId="{DC1D8B24-E607-4FE2-910E-1502675274F4}">
      <dgm:prSet phldrT="[Text]" custT="1"/>
      <dgm:spPr/>
      <dgm:t>
        <a:bodyPr/>
        <a:lstStyle/>
        <a:p>
          <a:r>
            <a:rPr lang="pt-BR" sz="1400"/>
            <a:t>Disco da Roda</a:t>
          </a:r>
        </a:p>
        <a:p>
          <a:r>
            <a:rPr lang="pt-BR" sz="1400"/>
            <a:t>Sub-Produto</a:t>
          </a:r>
        </a:p>
        <a:p>
          <a:r>
            <a:rPr lang="pt-BR" sz="1400"/>
            <a:t>Fabricado</a:t>
          </a:r>
          <a:endParaRPr lang="pt-BR" sz="1400" dirty="0"/>
        </a:p>
      </dgm:t>
    </dgm:pt>
    <dgm:pt modelId="{7FD64B31-25BF-4120-94DA-191C08CC9957}" type="parTrans" cxnId="{41C175A2-94A6-448A-995C-47B8D71E1471}">
      <dgm:prSet/>
      <dgm:spPr/>
      <dgm:t>
        <a:bodyPr/>
        <a:lstStyle/>
        <a:p>
          <a:endParaRPr lang="pt-BR" sz="1600"/>
        </a:p>
      </dgm:t>
    </dgm:pt>
    <dgm:pt modelId="{044B64EF-F880-4439-9DF3-A56FFCCD2786}" type="sibTrans" cxnId="{41C175A2-94A6-448A-995C-47B8D71E1471}">
      <dgm:prSet/>
      <dgm:spPr/>
      <dgm:t>
        <a:bodyPr/>
        <a:lstStyle/>
        <a:p>
          <a:endParaRPr lang="pt-BR" sz="1600"/>
        </a:p>
      </dgm:t>
    </dgm:pt>
    <dgm:pt modelId="{05C95D5F-081F-454D-BB29-49A655173D9D}" type="pres">
      <dgm:prSet presAssocID="{E9756EFA-2366-464A-9DF7-C33D9E4AC2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A9D8FD-F831-4305-A53E-31FF9B15EEA0}" type="pres">
      <dgm:prSet presAssocID="{A910FF21-269F-49FB-99AB-AF6096B63941}" presName="hierRoot1" presStyleCnt="0"/>
      <dgm:spPr/>
    </dgm:pt>
    <dgm:pt modelId="{1C268117-4824-46E7-B691-7E0CEE34CC27}" type="pres">
      <dgm:prSet presAssocID="{A910FF21-269F-49FB-99AB-AF6096B63941}" presName="composite" presStyleCnt="0"/>
      <dgm:spPr/>
    </dgm:pt>
    <dgm:pt modelId="{E24E9492-1C15-4C70-95A5-14B98589751D}" type="pres">
      <dgm:prSet presAssocID="{A910FF21-269F-49FB-99AB-AF6096B63941}" presName="background" presStyleLbl="node0" presStyleIdx="0" presStyleCnt="1"/>
      <dgm:spPr>
        <a:solidFill>
          <a:schemeClr val="accent6">
            <a:lumMod val="60000"/>
            <a:lumOff val="40000"/>
          </a:schemeClr>
        </a:solidFill>
      </dgm:spPr>
    </dgm:pt>
    <dgm:pt modelId="{8B63E584-DBE1-4EAD-974D-88CB8BDEC4EF}" type="pres">
      <dgm:prSet presAssocID="{A910FF21-269F-49FB-99AB-AF6096B63941}" presName="text" presStyleLbl="fgAcc0" presStyleIdx="0" presStyleCnt="1" custScaleX="99010" custScaleY="128244">
        <dgm:presLayoutVars>
          <dgm:chPref val="3"/>
        </dgm:presLayoutVars>
      </dgm:prSet>
      <dgm:spPr/>
    </dgm:pt>
    <dgm:pt modelId="{0F0EE360-1252-464A-B814-6F86AC3CE5BE}" type="pres">
      <dgm:prSet presAssocID="{A910FF21-269F-49FB-99AB-AF6096B63941}" presName="hierChild2" presStyleCnt="0"/>
      <dgm:spPr/>
    </dgm:pt>
    <dgm:pt modelId="{614B3C35-9193-40D2-BB58-B94E1D4CE09F}" type="pres">
      <dgm:prSet presAssocID="{C408AF0F-AC33-467C-913F-37F46C07104C}" presName="Name10" presStyleLbl="parChTrans1D2" presStyleIdx="0" presStyleCnt="3"/>
      <dgm:spPr/>
    </dgm:pt>
    <dgm:pt modelId="{E3CFFEAD-463B-4FA8-835B-AE2E225B8437}" type="pres">
      <dgm:prSet presAssocID="{295DCC16-C26F-486F-8D29-C7CAE5BB3440}" presName="hierRoot2" presStyleCnt="0"/>
      <dgm:spPr/>
    </dgm:pt>
    <dgm:pt modelId="{892CD7F8-741A-46F5-A2EB-DBECB622BD7B}" type="pres">
      <dgm:prSet presAssocID="{295DCC16-C26F-486F-8D29-C7CAE5BB3440}" presName="composite2" presStyleCnt="0"/>
      <dgm:spPr/>
    </dgm:pt>
    <dgm:pt modelId="{FD59BCA8-3DEE-46FC-883B-7B24AAB07508}" type="pres">
      <dgm:prSet presAssocID="{295DCC16-C26F-486F-8D29-C7CAE5BB3440}" presName="background2" presStyleLbl="node2" presStyleIdx="0" presStyleCnt="3"/>
      <dgm:spPr>
        <a:solidFill>
          <a:srgbClr val="7030A0"/>
        </a:solidFill>
      </dgm:spPr>
    </dgm:pt>
    <dgm:pt modelId="{DB2137D4-EA50-4347-93E6-592B8BD08956}" type="pres">
      <dgm:prSet presAssocID="{295DCC16-C26F-486F-8D29-C7CAE5BB3440}" presName="text2" presStyleLbl="fgAcc2" presStyleIdx="0" presStyleCnt="3" custScaleX="99010" custScaleY="128244">
        <dgm:presLayoutVars>
          <dgm:chPref val="3"/>
        </dgm:presLayoutVars>
      </dgm:prSet>
      <dgm:spPr/>
    </dgm:pt>
    <dgm:pt modelId="{BD8A543A-20C8-4128-B22B-498129B380D1}" type="pres">
      <dgm:prSet presAssocID="{295DCC16-C26F-486F-8D29-C7CAE5BB3440}" presName="hierChild3" presStyleCnt="0"/>
      <dgm:spPr/>
    </dgm:pt>
    <dgm:pt modelId="{AC1D2C6E-282E-44FA-A94B-6BD958C85E8C}" type="pres">
      <dgm:prSet presAssocID="{9B01CA59-430E-4FCE-BBEC-2258D391CF13}" presName="Name10" presStyleLbl="parChTrans1D2" presStyleIdx="1" presStyleCnt="3"/>
      <dgm:spPr/>
    </dgm:pt>
    <dgm:pt modelId="{052F13A9-A764-4662-A0F4-3127DAE08602}" type="pres">
      <dgm:prSet presAssocID="{FDA23D1D-EF3A-41E3-8E5A-9AF0E180C77E}" presName="hierRoot2" presStyleCnt="0"/>
      <dgm:spPr/>
    </dgm:pt>
    <dgm:pt modelId="{799031F7-B23A-4E9D-9726-03AA878A7966}" type="pres">
      <dgm:prSet presAssocID="{FDA23D1D-EF3A-41E3-8E5A-9AF0E180C77E}" presName="composite2" presStyleCnt="0"/>
      <dgm:spPr/>
    </dgm:pt>
    <dgm:pt modelId="{B3C48E15-B213-438D-A9C6-610D56292EB6}" type="pres">
      <dgm:prSet presAssocID="{FDA23D1D-EF3A-41E3-8E5A-9AF0E180C77E}" presName="background2" presStyleLbl="node2" presStyleIdx="1" presStyleCnt="3"/>
      <dgm:spPr>
        <a:solidFill>
          <a:srgbClr val="0070C0"/>
        </a:solidFill>
      </dgm:spPr>
    </dgm:pt>
    <dgm:pt modelId="{33EC88AB-93A3-4D83-8F03-808F645BC888}" type="pres">
      <dgm:prSet presAssocID="{FDA23D1D-EF3A-41E3-8E5A-9AF0E180C77E}" presName="text2" presStyleLbl="fgAcc2" presStyleIdx="1" presStyleCnt="3" custScaleX="138936" custScaleY="128244">
        <dgm:presLayoutVars>
          <dgm:chPref val="3"/>
        </dgm:presLayoutVars>
      </dgm:prSet>
      <dgm:spPr/>
    </dgm:pt>
    <dgm:pt modelId="{8E7C2279-3383-48D1-BCF5-B82CAB16B8FA}" type="pres">
      <dgm:prSet presAssocID="{FDA23D1D-EF3A-41E3-8E5A-9AF0E180C77E}" presName="hierChild3" presStyleCnt="0"/>
      <dgm:spPr/>
    </dgm:pt>
    <dgm:pt modelId="{13DA389C-1FE4-4E31-9BE5-BA224C4A44A1}" type="pres">
      <dgm:prSet presAssocID="{278CE848-3FBE-4E5C-BAFB-AA518D9A3354}" presName="Name17" presStyleLbl="parChTrans1D3" presStyleIdx="0" presStyleCnt="3"/>
      <dgm:spPr/>
    </dgm:pt>
    <dgm:pt modelId="{08FD466A-695D-433C-BB22-9925C68803D4}" type="pres">
      <dgm:prSet presAssocID="{8195C469-B962-40E4-84C0-DE2DCEF732EC}" presName="hierRoot3" presStyleCnt="0"/>
      <dgm:spPr/>
    </dgm:pt>
    <dgm:pt modelId="{7AD11249-4CDD-4CFE-AD9F-BB7CA8ADFCAB}" type="pres">
      <dgm:prSet presAssocID="{8195C469-B962-40E4-84C0-DE2DCEF732EC}" presName="composite3" presStyleCnt="0"/>
      <dgm:spPr/>
    </dgm:pt>
    <dgm:pt modelId="{02550B36-E2ED-4D7D-BE05-4776B838719B}" type="pres">
      <dgm:prSet presAssocID="{8195C469-B962-40E4-84C0-DE2DCEF732EC}" presName="background3" presStyleLbl="node3" presStyleIdx="0" presStyleCnt="3"/>
      <dgm:spPr/>
    </dgm:pt>
    <dgm:pt modelId="{62E91F7A-D7F4-41D0-BB12-8C8F44D64445}" type="pres">
      <dgm:prSet presAssocID="{8195C469-B962-40E4-84C0-DE2DCEF732EC}" presName="text3" presStyleLbl="fgAcc3" presStyleIdx="0" presStyleCnt="3" custScaleX="99010" custScaleY="128244">
        <dgm:presLayoutVars>
          <dgm:chPref val="3"/>
        </dgm:presLayoutVars>
      </dgm:prSet>
      <dgm:spPr/>
    </dgm:pt>
    <dgm:pt modelId="{7810B837-75E6-4F79-B184-36A752B34576}" type="pres">
      <dgm:prSet presAssocID="{8195C469-B962-40E4-84C0-DE2DCEF732EC}" presName="hierChild4" presStyleCnt="0"/>
      <dgm:spPr/>
    </dgm:pt>
    <dgm:pt modelId="{EFB27369-C7F7-457A-BD77-9D04D526C1FF}" type="pres">
      <dgm:prSet presAssocID="{789B441C-F89C-4D15-B8BF-838D1B957BAC}" presName="Name23" presStyleLbl="parChTrans1D4" presStyleIdx="0" presStyleCnt="3"/>
      <dgm:spPr/>
    </dgm:pt>
    <dgm:pt modelId="{ED435B6E-5B49-4C5C-BA92-12E1314F1020}" type="pres">
      <dgm:prSet presAssocID="{CB483353-B7C1-4099-87F9-2534B9F6B14E}" presName="hierRoot4" presStyleCnt="0"/>
      <dgm:spPr/>
    </dgm:pt>
    <dgm:pt modelId="{9825FF76-5900-44C9-9685-DB304FE679C9}" type="pres">
      <dgm:prSet presAssocID="{CB483353-B7C1-4099-87F9-2534B9F6B14E}" presName="composite4" presStyleCnt="0"/>
      <dgm:spPr/>
    </dgm:pt>
    <dgm:pt modelId="{63515D20-A8C3-492A-A179-625E6D9E0E74}" type="pres">
      <dgm:prSet presAssocID="{CB483353-B7C1-4099-87F9-2534B9F6B14E}" presName="background4" presStyleLbl="node4" presStyleIdx="0" presStyleCnt="3"/>
      <dgm:spPr/>
    </dgm:pt>
    <dgm:pt modelId="{262BC43A-2094-4492-9D75-F3DD64F94C7C}" type="pres">
      <dgm:prSet presAssocID="{CB483353-B7C1-4099-87F9-2534B9F6B14E}" presName="text4" presStyleLbl="fgAcc4" presStyleIdx="0" presStyleCnt="3" custScaleX="170335">
        <dgm:presLayoutVars>
          <dgm:chPref val="3"/>
        </dgm:presLayoutVars>
      </dgm:prSet>
      <dgm:spPr/>
    </dgm:pt>
    <dgm:pt modelId="{FF892E31-C3EF-4EAA-B75F-5302D63E8ECB}" type="pres">
      <dgm:prSet presAssocID="{CB483353-B7C1-4099-87F9-2534B9F6B14E}" presName="hierChild5" presStyleCnt="0"/>
      <dgm:spPr/>
    </dgm:pt>
    <dgm:pt modelId="{0E319488-A835-49A1-A99D-C79AA740AF24}" type="pres">
      <dgm:prSet presAssocID="{FD961F09-E41B-4010-9918-F61F412429E8}" presName="Name23" presStyleLbl="parChTrans1D4" presStyleIdx="1" presStyleCnt="3"/>
      <dgm:spPr/>
    </dgm:pt>
    <dgm:pt modelId="{634DFF48-EEE4-4B6F-B171-CB933004455B}" type="pres">
      <dgm:prSet presAssocID="{B6893339-1B8E-4C78-AB54-40ED020F56A0}" presName="hierRoot4" presStyleCnt="0"/>
      <dgm:spPr/>
    </dgm:pt>
    <dgm:pt modelId="{BE243B30-3822-43D3-8094-FD221502BB39}" type="pres">
      <dgm:prSet presAssocID="{B6893339-1B8E-4C78-AB54-40ED020F56A0}" presName="composite4" presStyleCnt="0"/>
      <dgm:spPr/>
    </dgm:pt>
    <dgm:pt modelId="{15353A35-DBE3-4215-9570-4736F123F160}" type="pres">
      <dgm:prSet presAssocID="{B6893339-1B8E-4C78-AB54-40ED020F56A0}" presName="background4" presStyleLbl="node4" presStyleIdx="1" presStyleCnt="3"/>
      <dgm:spPr>
        <a:solidFill>
          <a:srgbClr val="7030A0"/>
        </a:solidFill>
      </dgm:spPr>
    </dgm:pt>
    <dgm:pt modelId="{1001D9B5-F268-43CE-B5BC-91FA7A8C7413}" type="pres">
      <dgm:prSet presAssocID="{B6893339-1B8E-4C78-AB54-40ED020F56A0}" presName="text4" presStyleLbl="fgAcc4" presStyleIdx="1" presStyleCnt="3">
        <dgm:presLayoutVars>
          <dgm:chPref val="3"/>
        </dgm:presLayoutVars>
      </dgm:prSet>
      <dgm:spPr/>
    </dgm:pt>
    <dgm:pt modelId="{085058BB-5F34-46E3-94A5-94EB4D86581B}" type="pres">
      <dgm:prSet presAssocID="{B6893339-1B8E-4C78-AB54-40ED020F56A0}" presName="hierChild5" presStyleCnt="0"/>
      <dgm:spPr/>
    </dgm:pt>
    <dgm:pt modelId="{50850422-D1A5-46C0-9490-0D95A4660D19}" type="pres">
      <dgm:prSet presAssocID="{7FD64B31-25BF-4120-94DA-191C08CC9957}" presName="Name17" presStyleLbl="parChTrans1D3" presStyleIdx="1" presStyleCnt="3"/>
      <dgm:spPr/>
    </dgm:pt>
    <dgm:pt modelId="{454937EE-05FA-446A-87D0-20657AC0910A}" type="pres">
      <dgm:prSet presAssocID="{DC1D8B24-E607-4FE2-910E-1502675274F4}" presName="hierRoot3" presStyleCnt="0"/>
      <dgm:spPr/>
    </dgm:pt>
    <dgm:pt modelId="{47595AD6-40C4-4282-84C8-F53043021040}" type="pres">
      <dgm:prSet presAssocID="{DC1D8B24-E607-4FE2-910E-1502675274F4}" presName="composite3" presStyleCnt="0"/>
      <dgm:spPr/>
    </dgm:pt>
    <dgm:pt modelId="{FCDA9DD9-16F8-4BB7-946F-9E14DC1BCF60}" type="pres">
      <dgm:prSet presAssocID="{DC1D8B24-E607-4FE2-910E-1502675274F4}" presName="background3" presStyleLbl="node3" presStyleIdx="1" presStyleCnt="3"/>
      <dgm:spPr/>
    </dgm:pt>
    <dgm:pt modelId="{ACB0FC59-5F34-4389-AD04-173CB160B5F8}" type="pres">
      <dgm:prSet presAssocID="{DC1D8B24-E607-4FE2-910E-1502675274F4}" presName="text3" presStyleLbl="fgAcc3" presStyleIdx="1" presStyleCnt="3">
        <dgm:presLayoutVars>
          <dgm:chPref val="3"/>
        </dgm:presLayoutVars>
      </dgm:prSet>
      <dgm:spPr/>
    </dgm:pt>
    <dgm:pt modelId="{A57444EE-D52B-4A26-BD1C-0F3E0ECE6AB3}" type="pres">
      <dgm:prSet presAssocID="{DC1D8B24-E607-4FE2-910E-1502675274F4}" presName="hierChild4" presStyleCnt="0"/>
      <dgm:spPr/>
    </dgm:pt>
    <dgm:pt modelId="{5F792394-BBF6-47E4-B650-995E620DBAEC}" type="pres">
      <dgm:prSet presAssocID="{AF257BD6-4397-4DF1-BCFC-4BC1CEC2BC9D}" presName="Name23" presStyleLbl="parChTrans1D4" presStyleIdx="2" presStyleCnt="3"/>
      <dgm:spPr/>
    </dgm:pt>
    <dgm:pt modelId="{09F1B2B0-1AFC-4A05-8919-CA52DF570371}" type="pres">
      <dgm:prSet presAssocID="{0DE882C2-47D5-4835-A9DF-C809CB3EA251}" presName="hierRoot4" presStyleCnt="0"/>
      <dgm:spPr/>
    </dgm:pt>
    <dgm:pt modelId="{E6785D5F-92C1-4FD1-9DA7-3C586A95A726}" type="pres">
      <dgm:prSet presAssocID="{0DE882C2-47D5-4835-A9DF-C809CB3EA251}" presName="composite4" presStyleCnt="0"/>
      <dgm:spPr/>
    </dgm:pt>
    <dgm:pt modelId="{CF3B30B4-B3CB-4187-89B8-1920AE04393F}" type="pres">
      <dgm:prSet presAssocID="{0DE882C2-47D5-4835-A9DF-C809CB3EA251}" presName="background4" presStyleLbl="node4" presStyleIdx="2" presStyleCnt="3"/>
      <dgm:spPr>
        <a:solidFill>
          <a:srgbClr val="7030A0"/>
        </a:solidFill>
      </dgm:spPr>
    </dgm:pt>
    <dgm:pt modelId="{E4186890-F385-40C1-AF9D-689F7733A9A1}" type="pres">
      <dgm:prSet presAssocID="{0DE882C2-47D5-4835-A9DF-C809CB3EA251}" presName="text4" presStyleLbl="fgAcc4" presStyleIdx="2" presStyleCnt="3" custScaleX="178219">
        <dgm:presLayoutVars>
          <dgm:chPref val="3"/>
        </dgm:presLayoutVars>
      </dgm:prSet>
      <dgm:spPr/>
    </dgm:pt>
    <dgm:pt modelId="{DC36C59E-30AE-4BF3-9935-35CA1522F6BE}" type="pres">
      <dgm:prSet presAssocID="{0DE882C2-47D5-4835-A9DF-C809CB3EA251}" presName="hierChild5" presStyleCnt="0"/>
      <dgm:spPr/>
    </dgm:pt>
    <dgm:pt modelId="{47066D1A-0890-4C6D-94CD-D400B7713A14}" type="pres">
      <dgm:prSet presAssocID="{DE1BA7FC-D531-433F-B76F-FE6A02E31C34}" presName="Name17" presStyleLbl="parChTrans1D3" presStyleIdx="2" presStyleCnt="3"/>
      <dgm:spPr/>
    </dgm:pt>
    <dgm:pt modelId="{1120E51B-EA63-4903-8ADE-C24FE92B9953}" type="pres">
      <dgm:prSet presAssocID="{A0118504-1619-4608-A3C0-6788181035D1}" presName="hierRoot3" presStyleCnt="0"/>
      <dgm:spPr/>
    </dgm:pt>
    <dgm:pt modelId="{79226E0A-6276-4E04-9A15-54EF883FEB2B}" type="pres">
      <dgm:prSet presAssocID="{A0118504-1619-4608-A3C0-6788181035D1}" presName="composite3" presStyleCnt="0"/>
      <dgm:spPr/>
    </dgm:pt>
    <dgm:pt modelId="{4BEA52AF-5175-4C50-AFE5-7167AC1E3F1A}" type="pres">
      <dgm:prSet presAssocID="{A0118504-1619-4608-A3C0-6788181035D1}" presName="background3" presStyleLbl="node3" presStyleIdx="2" presStyleCnt="3"/>
      <dgm:spPr>
        <a:solidFill>
          <a:srgbClr val="7030A0"/>
        </a:solidFill>
      </dgm:spPr>
    </dgm:pt>
    <dgm:pt modelId="{D58C86C5-9FA1-40BB-84C3-3AAAEC298FCB}" type="pres">
      <dgm:prSet presAssocID="{A0118504-1619-4608-A3C0-6788181035D1}" presName="text3" presStyleLbl="fgAcc3" presStyleIdx="2" presStyleCnt="3" custScaleX="99010" custScaleY="128244">
        <dgm:presLayoutVars>
          <dgm:chPref val="3"/>
        </dgm:presLayoutVars>
      </dgm:prSet>
      <dgm:spPr/>
    </dgm:pt>
    <dgm:pt modelId="{54C53D6E-E856-4667-93A3-9AF4DCC938DA}" type="pres">
      <dgm:prSet presAssocID="{A0118504-1619-4608-A3C0-6788181035D1}" presName="hierChild4" presStyleCnt="0"/>
      <dgm:spPr/>
    </dgm:pt>
    <dgm:pt modelId="{14AF454C-7241-4647-84A2-197C4D2FB930}" type="pres">
      <dgm:prSet presAssocID="{66251D04-B151-4CEC-ACCB-EB881B70810C}" presName="Name10" presStyleLbl="parChTrans1D2" presStyleIdx="2" presStyleCnt="3"/>
      <dgm:spPr/>
    </dgm:pt>
    <dgm:pt modelId="{02ECB6D8-4CC5-4496-ACE6-7AC8DCCC1E5F}" type="pres">
      <dgm:prSet presAssocID="{2C729557-3EE8-438C-8C67-3DFFCC93438C}" presName="hierRoot2" presStyleCnt="0"/>
      <dgm:spPr/>
    </dgm:pt>
    <dgm:pt modelId="{8E428FD4-2900-4342-9787-E210ABECFC5D}" type="pres">
      <dgm:prSet presAssocID="{2C729557-3EE8-438C-8C67-3DFFCC93438C}" presName="composite2" presStyleCnt="0"/>
      <dgm:spPr/>
    </dgm:pt>
    <dgm:pt modelId="{67729D25-5DDA-403E-AA21-2EAC48888809}" type="pres">
      <dgm:prSet presAssocID="{2C729557-3EE8-438C-8C67-3DFFCC93438C}" presName="background2" presStyleLbl="node2" presStyleIdx="2" presStyleCnt="3"/>
      <dgm:spPr>
        <a:solidFill>
          <a:srgbClr val="7030A0"/>
        </a:solidFill>
      </dgm:spPr>
    </dgm:pt>
    <dgm:pt modelId="{B66983C2-5513-4A2D-BF1B-71FE1629C4A9}" type="pres">
      <dgm:prSet presAssocID="{2C729557-3EE8-438C-8C67-3DFFCC93438C}" presName="text2" presStyleLbl="fgAcc2" presStyleIdx="2" presStyleCnt="3" custScaleX="99010" custScaleY="128244">
        <dgm:presLayoutVars>
          <dgm:chPref val="3"/>
        </dgm:presLayoutVars>
      </dgm:prSet>
      <dgm:spPr/>
    </dgm:pt>
    <dgm:pt modelId="{4B0DCC72-2837-4939-B41F-55BFEA5F537B}" type="pres">
      <dgm:prSet presAssocID="{2C729557-3EE8-438C-8C67-3DFFCC93438C}" presName="hierChild3" presStyleCnt="0"/>
      <dgm:spPr/>
    </dgm:pt>
  </dgm:ptLst>
  <dgm:cxnLst>
    <dgm:cxn modelId="{81707510-3A73-45CB-A71D-66786F3FC4B9}" type="presOf" srcId="{E9756EFA-2366-464A-9DF7-C33D9E4AC2BC}" destId="{05C95D5F-081F-454D-BB29-49A655173D9D}" srcOrd="0" destOrd="0" presId="urn:microsoft.com/office/officeart/2005/8/layout/hierarchy1"/>
    <dgm:cxn modelId="{828D0C14-F8AD-4ADC-95E4-73F679ED6B3B}" type="presOf" srcId="{B6893339-1B8E-4C78-AB54-40ED020F56A0}" destId="{1001D9B5-F268-43CE-B5BC-91FA7A8C7413}" srcOrd="0" destOrd="0" presId="urn:microsoft.com/office/officeart/2005/8/layout/hierarchy1"/>
    <dgm:cxn modelId="{BED2EB18-6C31-44BD-B33B-B9466D2A7D96}" type="presOf" srcId="{A910FF21-269F-49FB-99AB-AF6096B63941}" destId="{8B63E584-DBE1-4EAD-974D-88CB8BDEC4EF}" srcOrd="0" destOrd="0" presId="urn:microsoft.com/office/officeart/2005/8/layout/hierarchy1"/>
    <dgm:cxn modelId="{B72EAD19-DE94-4413-9752-EBD7854A50B9}" srcId="{E9756EFA-2366-464A-9DF7-C33D9E4AC2BC}" destId="{A910FF21-269F-49FB-99AB-AF6096B63941}" srcOrd="0" destOrd="0" parTransId="{17E79C74-5D57-43E2-9288-C238747D2E0A}" sibTransId="{62848600-6BE0-430D-9753-510F9126DD34}"/>
    <dgm:cxn modelId="{79E35921-BFAB-47DC-96DA-1A38E88295D0}" srcId="{FDA23D1D-EF3A-41E3-8E5A-9AF0E180C77E}" destId="{8195C469-B962-40E4-84C0-DE2DCEF732EC}" srcOrd="0" destOrd="0" parTransId="{278CE848-3FBE-4E5C-BAFB-AA518D9A3354}" sibTransId="{4FAAA2BC-261E-4CA9-B02B-16E1C357C273}"/>
    <dgm:cxn modelId="{5FB9392D-2A8C-4ED5-B33B-91D9D119F7EB}" type="presOf" srcId="{8195C469-B962-40E4-84C0-DE2DCEF732EC}" destId="{62E91F7A-D7F4-41D0-BB12-8C8F44D64445}" srcOrd="0" destOrd="0" presId="urn:microsoft.com/office/officeart/2005/8/layout/hierarchy1"/>
    <dgm:cxn modelId="{1B95223F-8333-402E-A949-122F325C5988}" srcId="{CB483353-B7C1-4099-87F9-2534B9F6B14E}" destId="{B6893339-1B8E-4C78-AB54-40ED020F56A0}" srcOrd="0" destOrd="0" parTransId="{FD961F09-E41B-4010-9918-F61F412429E8}" sibTransId="{4FDF9500-8539-4421-ADA5-FD11EC67A072}"/>
    <dgm:cxn modelId="{5E58EE44-5C8E-40C3-84A3-7C16E4F632CF}" type="presOf" srcId="{0DE882C2-47D5-4835-A9DF-C809CB3EA251}" destId="{E4186890-F385-40C1-AF9D-689F7733A9A1}" srcOrd="0" destOrd="0" presId="urn:microsoft.com/office/officeart/2005/8/layout/hierarchy1"/>
    <dgm:cxn modelId="{4311B445-0BD2-4FDE-821E-6C18984C7AC9}" srcId="{A910FF21-269F-49FB-99AB-AF6096B63941}" destId="{295DCC16-C26F-486F-8D29-C7CAE5BB3440}" srcOrd="0" destOrd="0" parTransId="{C408AF0F-AC33-467C-913F-37F46C07104C}" sibTransId="{D59F4B3F-3510-4A65-9E2A-026D4086BEB5}"/>
    <dgm:cxn modelId="{70CBBC4B-F8F2-4279-8BBF-24B50F91922D}" srcId="{A910FF21-269F-49FB-99AB-AF6096B63941}" destId="{FDA23D1D-EF3A-41E3-8E5A-9AF0E180C77E}" srcOrd="1" destOrd="0" parTransId="{9B01CA59-430E-4FCE-BBEC-2258D391CF13}" sibTransId="{D02656A5-1F3C-4480-8F43-82CD04E5B40C}"/>
    <dgm:cxn modelId="{D7D5DD4C-76C4-4F86-AA8C-8FF48E8FC7C9}" type="presOf" srcId="{DC1D8B24-E607-4FE2-910E-1502675274F4}" destId="{ACB0FC59-5F34-4389-AD04-173CB160B5F8}" srcOrd="0" destOrd="0" presId="urn:microsoft.com/office/officeart/2005/8/layout/hierarchy1"/>
    <dgm:cxn modelId="{2EA81E59-8432-4E09-806F-1EA44D846C65}" type="presOf" srcId="{C408AF0F-AC33-467C-913F-37F46C07104C}" destId="{614B3C35-9193-40D2-BB58-B94E1D4CE09F}" srcOrd="0" destOrd="0" presId="urn:microsoft.com/office/officeart/2005/8/layout/hierarchy1"/>
    <dgm:cxn modelId="{0A53937A-70CE-4704-B4A6-6997BE6A1EED}" srcId="{DC1D8B24-E607-4FE2-910E-1502675274F4}" destId="{0DE882C2-47D5-4835-A9DF-C809CB3EA251}" srcOrd="0" destOrd="0" parTransId="{AF257BD6-4397-4DF1-BCFC-4BC1CEC2BC9D}" sibTransId="{272178EC-354A-4E62-BE1D-88989A8E1062}"/>
    <dgm:cxn modelId="{50EB5981-B926-4D2E-9A59-E29B5E9FB5DF}" type="presOf" srcId="{A0118504-1619-4608-A3C0-6788181035D1}" destId="{D58C86C5-9FA1-40BB-84C3-3AAAEC298FCB}" srcOrd="0" destOrd="0" presId="urn:microsoft.com/office/officeart/2005/8/layout/hierarchy1"/>
    <dgm:cxn modelId="{4792F98A-AC06-442D-87B9-913408357393}" type="presOf" srcId="{CB483353-B7C1-4099-87F9-2534B9F6B14E}" destId="{262BC43A-2094-4492-9D75-F3DD64F94C7C}" srcOrd="0" destOrd="0" presId="urn:microsoft.com/office/officeart/2005/8/layout/hierarchy1"/>
    <dgm:cxn modelId="{50CD709B-2ABD-4B4E-A67A-55C592F63D93}" type="presOf" srcId="{FD961F09-E41B-4010-9918-F61F412429E8}" destId="{0E319488-A835-49A1-A99D-C79AA740AF24}" srcOrd="0" destOrd="0" presId="urn:microsoft.com/office/officeart/2005/8/layout/hierarchy1"/>
    <dgm:cxn modelId="{DE74469D-A9B2-43B6-85F5-4F3657119CF8}" type="presOf" srcId="{2C729557-3EE8-438C-8C67-3DFFCC93438C}" destId="{B66983C2-5513-4A2D-BF1B-71FE1629C4A9}" srcOrd="0" destOrd="0" presId="urn:microsoft.com/office/officeart/2005/8/layout/hierarchy1"/>
    <dgm:cxn modelId="{2C0FF49D-372C-4A72-A5AB-A572D58439A3}" type="presOf" srcId="{DE1BA7FC-D531-433F-B76F-FE6A02E31C34}" destId="{47066D1A-0890-4C6D-94CD-D400B7713A14}" srcOrd="0" destOrd="0" presId="urn:microsoft.com/office/officeart/2005/8/layout/hierarchy1"/>
    <dgm:cxn modelId="{41C175A2-94A6-448A-995C-47B8D71E1471}" srcId="{FDA23D1D-EF3A-41E3-8E5A-9AF0E180C77E}" destId="{DC1D8B24-E607-4FE2-910E-1502675274F4}" srcOrd="1" destOrd="0" parTransId="{7FD64B31-25BF-4120-94DA-191C08CC9957}" sibTransId="{044B64EF-F880-4439-9DF3-A56FFCCD2786}"/>
    <dgm:cxn modelId="{B08CBAA8-506E-420E-BC79-350A4E50900F}" type="presOf" srcId="{295DCC16-C26F-486F-8D29-C7CAE5BB3440}" destId="{DB2137D4-EA50-4347-93E6-592B8BD08956}" srcOrd="0" destOrd="0" presId="urn:microsoft.com/office/officeart/2005/8/layout/hierarchy1"/>
    <dgm:cxn modelId="{E5DC07AC-6C75-4242-9E80-CC045C4276B7}" type="presOf" srcId="{278CE848-3FBE-4E5C-BAFB-AA518D9A3354}" destId="{13DA389C-1FE4-4E31-9BE5-BA224C4A44A1}" srcOrd="0" destOrd="0" presId="urn:microsoft.com/office/officeart/2005/8/layout/hierarchy1"/>
    <dgm:cxn modelId="{88D946B8-4F4E-4FC4-8CEE-9E0C305F1E7D}" type="presOf" srcId="{FDA23D1D-EF3A-41E3-8E5A-9AF0E180C77E}" destId="{33EC88AB-93A3-4D83-8F03-808F645BC888}" srcOrd="0" destOrd="0" presId="urn:microsoft.com/office/officeart/2005/8/layout/hierarchy1"/>
    <dgm:cxn modelId="{FE80A2B8-F146-45BB-A261-0D7E2001D58D}" srcId="{8195C469-B962-40E4-84C0-DE2DCEF732EC}" destId="{CB483353-B7C1-4099-87F9-2534B9F6B14E}" srcOrd="0" destOrd="0" parTransId="{789B441C-F89C-4D15-B8BF-838D1B957BAC}" sibTransId="{434CB3AE-302B-4BEB-8987-BCDC88D6DDDC}"/>
    <dgm:cxn modelId="{AA0A93CC-0479-44B2-B210-BB6CACB7341B}" type="presOf" srcId="{7FD64B31-25BF-4120-94DA-191C08CC9957}" destId="{50850422-D1A5-46C0-9490-0D95A4660D19}" srcOrd="0" destOrd="0" presId="urn:microsoft.com/office/officeart/2005/8/layout/hierarchy1"/>
    <dgm:cxn modelId="{DD6BD4CD-3866-4C49-A456-D5C4EC652116}" srcId="{A910FF21-269F-49FB-99AB-AF6096B63941}" destId="{2C729557-3EE8-438C-8C67-3DFFCC93438C}" srcOrd="2" destOrd="0" parTransId="{66251D04-B151-4CEC-ACCB-EB881B70810C}" sibTransId="{804404AB-C6AC-418A-8E6A-758F9B1FC671}"/>
    <dgm:cxn modelId="{C16672D1-1DCF-4FCE-B0DF-32B5FD8E2F0E}" type="presOf" srcId="{66251D04-B151-4CEC-ACCB-EB881B70810C}" destId="{14AF454C-7241-4647-84A2-197C4D2FB930}" srcOrd="0" destOrd="0" presId="urn:microsoft.com/office/officeart/2005/8/layout/hierarchy1"/>
    <dgm:cxn modelId="{61437DD2-921C-44C3-9E7A-6468F02BB194}" srcId="{FDA23D1D-EF3A-41E3-8E5A-9AF0E180C77E}" destId="{A0118504-1619-4608-A3C0-6788181035D1}" srcOrd="2" destOrd="0" parTransId="{DE1BA7FC-D531-433F-B76F-FE6A02E31C34}" sibTransId="{B453F1D9-6FF2-4AF2-98A4-A9CC4667F1F5}"/>
    <dgm:cxn modelId="{6625B1E6-CF1D-4AB6-8760-372DC703996A}" type="presOf" srcId="{789B441C-F89C-4D15-B8BF-838D1B957BAC}" destId="{EFB27369-C7F7-457A-BD77-9D04D526C1FF}" srcOrd="0" destOrd="0" presId="urn:microsoft.com/office/officeart/2005/8/layout/hierarchy1"/>
    <dgm:cxn modelId="{70E9F0E6-3E25-4E5D-B14E-8F7B618C7828}" type="presOf" srcId="{9B01CA59-430E-4FCE-BBEC-2258D391CF13}" destId="{AC1D2C6E-282E-44FA-A94B-6BD958C85E8C}" srcOrd="0" destOrd="0" presId="urn:microsoft.com/office/officeart/2005/8/layout/hierarchy1"/>
    <dgm:cxn modelId="{F6E1A7E9-6BB3-461B-87C6-00428454A1FB}" type="presOf" srcId="{AF257BD6-4397-4DF1-BCFC-4BC1CEC2BC9D}" destId="{5F792394-BBF6-47E4-B650-995E620DBAEC}" srcOrd="0" destOrd="0" presId="urn:microsoft.com/office/officeart/2005/8/layout/hierarchy1"/>
    <dgm:cxn modelId="{8FD702C5-48E3-4883-B9C6-69DC025104B6}" type="presParOf" srcId="{05C95D5F-081F-454D-BB29-49A655173D9D}" destId="{08A9D8FD-F831-4305-A53E-31FF9B15EEA0}" srcOrd="0" destOrd="0" presId="urn:microsoft.com/office/officeart/2005/8/layout/hierarchy1"/>
    <dgm:cxn modelId="{D1532933-A078-4812-8480-9B8FA43C261F}" type="presParOf" srcId="{08A9D8FD-F831-4305-A53E-31FF9B15EEA0}" destId="{1C268117-4824-46E7-B691-7E0CEE34CC27}" srcOrd="0" destOrd="0" presId="urn:microsoft.com/office/officeart/2005/8/layout/hierarchy1"/>
    <dgm:cxn modelId="{A164CF00-8507-4920-9F14-F713B61F129F}" type="presParOf" srcId="{1C268117-4824-46E7-B691-7E0CEE34CC27}" destId="{E24E9492-1C15-4C70-95A5-14B98589751D}" srcOrd="0" destOrd="0" presId="urn:microsoft.com/office/officeart/2005/8/layout/hierarchy1"/>
    <dgm:cxn modelId="{FE2BC0D0-27CC-42E1-9757-E24616B9B60D}" type="presParOf" srcId="{1C268117-4824-46E7-B691-7E0CEE34CC27}" destId="{8B63E584-DBE1-4EAD-974D-88CB8BDEC4EF}" srcOrd="1" destOrd="0" presId="urn:microsoft.com/office/officeart/2005/8/layout/hierarchy1"/>
    <dgm:cxn modelId="{BB1D09E1-0ACB-43A6-A3CC-36AA8322D176}" type="presParOf" srcId="{08A9D8FD-F831-4305-A53E-31FF9B15EEA0}" destId="{0F0EE360-1252-464A-B814-6F86AC3CE5BE}" srcOrd="1" destOrd="0" presId="urn:microsoft.com/office/officeart/2005/8/layout/hierarchy1"/>
    <dgm:cxn modelId="{8328C140-171E-468D-BEEE-C30881A56D80}" type="presParOf" srcId="{0F0EE360-1252-464A-B814-6F86AC3CE5BE}" destId="{614B3C35-9193-40D2-BB58-B94E1D4CE09F}" srcOrd="0" destOrd="0" presId="urn:microsoft.com/office/officeart/2005/8/layout/hierarchy1"/>
    <dgm:cxn modelId="{46E626B6-A3D8-4AF0-B912-E81474F434D6}" type="presParOf" srcId="{0F0EE360-1252-464A-B814-6F86AC3CE5BE}" destId="{E3CFFEAD-463B-4FA8-835B-AE2E225B8437}" srcOrd="1" destOrd="0" presId="urn:microsoft.com/office/officeart/2005/8/layout/hierarchy1"/>
    <dgm:cxn modelId="{18F8A848-474E-4CD8-8D38-37BC7C04ED72}" type="presParOf" srcId="{E3CFFEAD-463B-4FA8-835B-AE2E225B8437}" destId="{892CD7F8-741A-46F5-A2EB-DBECB622BD7B}" srcOrd="0" destOrd="0" presId="urn:microsoft.com/office/officeart/2005/8/layout/hierarchy1"/>
    <dgm:cxn modelId="{B93D356F-3955-4174-A6BF-2B454D721237}" type="presParOf" srcId="{892CD7F8-741A-46F5-A2EB-DBECB622BD7B}" destId="{FD59BCA8-3DEE-46FC-883B-7B24AAB07508}" srcOrd="0" destOrd="0" presId="urn:microsoft.com/office/officeart/2005/8/layout/hierarchy1"/>
    <dgm:cxn modelId="{7C2E3FAA-BD8B-4B18-902E-063CF9834080}" type="presParOf" srcId="{892CD7F8-741A-46F5-A2EB-DBECB622BD7B}" destId="{DB2137D4-EA50-4347-93E6-592B8BD08956}" srcOrd="1" destOrd="0" presId="urn:microsoft.com/office/officeart/2005/8/layout/hierarchy1"/>
    <dgm:cxn modelId="{9C37C6C9-622F-4B30-9881-14F60D2A636D}" type="presParOf" srcId="{E3CFFEAD-463B-4FA8-835B-AE2E225B8437}" destId="{BD8A543A-20C8-4128-B22B-498129B380D1}" srcOrd="1" destOrd="0" presId="urn:microsoft.com/office/officeart/2005/8/layout/hierarchy1"/>
    <dgm:cxn modelId="{CD5C911A-B16D-4985-BE79-70DD468A0936}" type="presParOf" srcId="{0F0EE360-1252-464A-B814-6F86AC3CE5BE}" destId="{AC1D2C6E-282E-44FA-A94B-6BD958C85E8C}" srcOrd="2" destOrd="0" presId="urn:microsoft.com/office/officeart/2005/8/layout/hierarchy1"/>
    <dgm:cxn modelId="{8FDF8BB3-7A9C-4AF2-B9A3-B9F791BD4C21}" type="presParOf" srcId="{0F0EE360-1252-464A-B814-6F86AC3CE5BE}" destId="{052F13A9-A764-4662-A0F4-3127DAE08602}" srcOrd="3" destOrd="0" presId="urn:microsoft.com/office/officeart/2005/8/layout/hierarchy1"/>
    <dgm:cxn modelId="{9E3C1D34-D664-4ECA-B994-28EDC8FE4750}" type="presParOf" srcId="{052F13A9-A764-4662-A0F4-3127DAE08602}" destId="{799031F7-B23A-4E9D-9726-03AA878A7966}" srcOrd="0" destOrd="0" presId="urn:microsoft.com/office/officeart/2005/8/layout/hierarchy1"/>
    <dgm:cxn modelId="{6CFC400D-F514-450A-814F-2A8A87FB0258}" type="presParOf" srcId="{799031F7-B23A-4E9D-9726-03AA878A7966}" destId="{B3C48E15-B213-438D-A9C6-610D56292EB6}" srcOrd="0" destOrd="0" presId="urn:microsoft.com/office/officeart/2005/8/layout/hierarchy1"/>
    <dgm:cxn modelId="{424DC17E-FA37-4FFA-891F-40827D1EF443}" type="presParOf" srcId="{799031F7-B23A-4E9D-9726-03AA878A7966}" destId="{33EC88AB-93A3-4D83-8F03-808F645BC888}" srcOrd="1" destOrd="0" presId="urn:microsoft.com/office/officeart/2005/8/layout/hierarchy1"/>
    <dgm:cxn modelId="{7717BAF9-BDD4-4807-967E-89DC3CD146F8}" type="presParOf" srcId="{052F13A9-A764-4662-A0F4-3127DAE08602}" destId="{8E7C2279-3383-48D1-BCF5-B82CAB16B8FA}" srcOrd="1" destOrd="0" presId="urn:microsoft.com/office/officeart/2005/8/layout/hierarchy1"/>
    <dgm:cxn modelId="{374F53A2-7296-48D8-BB22-0581E745B009}" type="presParOf" srcId="{8E7C2279-3383-48D1-BCF5-B82CAB16B8FA}" destId="{13DA389C-1FE4-4E31-9BE5-BA224C4A44A1}" srcOrd="0" destOrd="0" presId="urn:microsoft.com/office/officeart/2005/8/layout/hierarchy1"/>
    <dgm:cxn modelId="{F08B3DC8-FCAF-4F5C-8544-4BCE9F5911C6}" type="presParOf" srcId="{8E7C2279-3383-48D1-BCF5-B82CAB16B8FA}" destId="{08FD466A-695D-433C-BB22-9925C68803D4}" srcOrd="1" destOrd="0" presId="urn:microsoft.com/office/officeart/2005/8/layout/hierarchy1"/>
    <dgm:cxn modelId="{6BBEED14-3D09-46D8-B6F7-5D8967F8C4A7}" type="presParOf" srcId="{08FD466A-695D-433C-BB22-9925C68803D4}" destId="{7AD11249-4CDD-4CFE-AD9F-BB7CA8ADFCAB}" srcOrd="0" destOrd="0" presId="urn:microsoft.com/office/officeart/2005/8/layout/hierarchy1"/>
    <dgm:cxn modelId="{135A71B4-6C84-4E7C-95D1-4BA0BB49F9CB}" type="presParOf" srcId="{7AD11249-4CDD-4CFE-AD9F-BB7CA8ADFCAB}" destId="{02550B36-E2ED-4D7D-BE05-4776B838719B}" srcOrd="0" destOrd="0" presId="urn:microsoft.com/office/officeart/2005/8/layout/hierarchy1"/>
    <dgm:cxn modelId="{384E1687-CDEB-48C6-A0B8-77FA7C31B47B}" type="presParOf" srcId="{7AD11249-4CDD-4CFE-AD9F-BB7CA8ADFCAB}" destId="{62E91F7A-D7F4-41D0-BB12-8C8F44D64445}" srcOrd="1" destOrd="0" presId="urn:microsoft.com/office/officeart/2005/8/layout/hierarchy1"/>
    <dgm:cxn modelId="{C054215C-AA8C-4833-A3FE-C61F4C188376}" type="presParOf" srcId="{08FD466A-695D-433C-BB22-9925C68803D4}" destId="{7810B837-75E6-4F79-B184-36A752B34576}" srcOrd="1" destOrd="0" presId="urn:microsoft.com/office/officeart/2005/8/layout/hierarchy1"/>
    <dgm:cxn modelId="{6AB5A3DF-522F-4FC3-BBA0-359402D3B22E}" type="presParOf" srcId="{7810B837-75E6-4F79-B184-36A752B34576}" destId="{EFB27369-C7F7-457A-BD77-9D04D526C1FF}" srcOrd="0" destOrd="0" presId="urn:microsoft.com/office/officeart/2005/8/layout/hierarchy1"/>
    <dgm:cxn modelId="{0CA1F5B4-C76D-4F8A-B5C8-03EAE7229DF0}" type="presParOf" srcId="{7810B837-75E6-4F79-B184-36A752B34576}" destId="{ED435B6E-5B49-4C5C-BA92-12E1314F1020}" srcOrd="1" destOrd="0" presId="urn:microsoft.com/office/officeart/2005/8/layout/hierarchy1"/>
    <dgm:cxn modelId="{503A9167-3371-4B73-889D-00FB8847EA07}" type="presParOf" srcId="{ED435B6E-5B49-4C5C-BA92-12E1314F1020}" destId="{9825FF76-5900-44C9-9685-DB304FE679C9}" srcOrd="0" destOrd="0" presId="urn:microsoft.com/office/officeart/2005/8/layout/hierarchy1"/>
    <dgm:cxn modelId="{4E91E71D-5EDA-4EA7-8F6F-13A8B3E6A7B2}" type="presParOf" srcId="{9825FF76-5900-44C9-9685-DB304FE679C9}" destId="{63515D20-A8C3-492A-A179-625E6D9E0E74}" srcOrd="0" destOrd="0" presId="urn:microsoft.com/office/officeart/2005/8/layout/hierarchy1"/>
    <dgm:cxn modelId="{A985C952-9953-4401-A610-687B9EC44CD7}" type="presParOf" srcId="{9825FF76-5900-44C9-9685-DB304FE679C9}" destId="{262BC43A-2094-4492-9D75-F3DD64F94C7C}" srcOrd="1" destOrd="0" presId="urn:microsoft.com/office/officeart/2005/8/layout/hierarchy1"/>
    <dgm:cxn modelId="{1A7D27D9-6C9B-421F-A931-20FBC6C39A60}" type="presParOf" srcId="{ED435B6E-5B49-4C5C-BA92-12E1314F1020}" destId="{FF892E31-C3EF-4EAA-B75F-5302D63E8ECB}" srcOrd="1" destOrd="0" presId="urn:microsoft.com/office/officeart/2005/8/layout/hierarchy1"/>
    <dgm:cxn modelId="{E3AC6612-CB11-4D0C-99CC-48FE4E0C3739}" type="presParOf" srcId="{FF892E31-C3EF-4EAA-B75F-5302D63E8ECB}" destId="{0E319488-A835-49A1-A99D-C79AA740AF24}" srcOrd="0" destOrd="0" presId="urn:microsoft.com/office/officeart/2005/8/layout/hierarchy1"/>
    <dgm:cxn modelId="{B6025A1B-77BF-4C55-944F-B2B575498354}" type="presParOf" srcId="{FF892E31-C3EF-4EAA-B75F-5302D63E8ECB}" destId="{634DFF48-EEE4-4B6F-B171-CB933004455B}" srcOrd="1" destOrd="0" presId="urn:microsoft.com/office/officeart/2005/8/layout/hierarchy1"/>
    <dgm:cxn modelId="{48BDE005-E224-4B9C-95B1-19772B300D27}" type="presParOf" srcId="{634DFF48-EEE4-4B6F-B171-CB933004455B}" destId="{BE243B30-3822-43D3-8094-FD221502BB39}" srcOrd="0" destOrd="0" presId="urn:microsoft.com/office/officeart/2005/8/layout/hierarchy1"/>
    <dgm:cxn modelId="{C5E58452-737C-4486-A2AF-919A6FF1A4EA}" type="presParOf" srcId="{BE243B30-3822-43D3-8094-FD221502BB39}" destId="{15353A35-DBE3-4215-9570-4736F123F160}" srcOrd="0" destOrd="0" presId="urn:microsoft.com/office/officeart/2005/8/layout/hierarchy1"/>
    <dgm:cxn modelId="{752BE6E9-161B-4AF6-98EF-FA47782943D7}" type="presParOf" srcId="{BE243B30-3822-43D3-8094-FD221502BB39}" destId="{1001D9B5-F268-43CE-B5BC-91FA7A8C7413}" srcOrd="1" destOrd="0" presId="urn:microsoft.com/office/officeart/2005/8/layout/hierarchy1"/>
    <dgm:cxn modelId="{A06EFFAB-1642-4E43-98AF-FF7CC3B4660D}" type="presParOf" srcId="{634DFF48-EEE4-4B6F-B171-CB933004455B}" destId="{085058BB-5F34-46E3-94A5-94EB4D86581B}" srcOrd="1" destOrd="0" presId="urn:microsoft.com/office/officeart/2005/8/layout/hierarchy1"/>
    <dgm:cxn modelId="{52A63FD4-DBCD-49CB-9D2F-888F990913AE}" type="presParOf" srcId="{8E7C2279-3383-48D1-BCF5-B82CAB16B8FA}" destId="{50850422-D1A5-46C0-9490-0D95A4660D19}" srcOrd="2" destOrd="0" presId="urn:microsoft.com/office/officeart/2005/8/layout/hierarchy1"/>
    <dgm:cxn modelId="{FC3744EE-1824-4572-AD52-6BC3A172FA15}" type="presParOf" srcId="{8E7C2279-3383-48D1-BCF5-B82CAB16B8FA}" destId="{454937EE-05FA-446A-87D0-20657AC0910A}" srcOrd="3" destOrd="0" presId="urn:microsoft.com/office/officeart/2005/8/layout/hierarchy1"/>
    <dgm:cxn modelId="{366A820A-A8C7-4F9A-AEEE-A9E1765EB752}" type="presParOf" srcId="{454937EE-05FA-446A-87D0-20657AC0910A}" destId="{47595AD6-40C4-4282-84C8-F53043021040}" srcOrd="0" destOrd="0" presId="urn:microsoft.com/office/officeart/2005/8/layout/hierarchy1"/>
    <dgm:cxn modelId="{B22C90D0-3DEC-4D12-81A8-9329BEC6802C}" type="presParOf" srcId="{47595AD6-40C4-4282-84C8-F53043021040}" destId="{FCDA9DD9-16F8-4BB7-946F-9E14DC1BCF60}" srcOrd="0" destOrd="0" presId="urn:microsoft.com/office/officeart/2005/8/layout/hierarchy1"/>
    <dgm:cxn modelId="{16A472B4-1DD5-4AE9-8D23-A459BBFF83E1}" type="presParOf" srcId="{47595AD6-40C4-4282-84C8-F53043021040}" destId="{ACB0FC59-5F34-4389-AD04-173CB160B5F8}" srcOrd="1" destOrd="0" presId="urn:microsoft.com/office/officeart/2005/8/layout/hierarchy1"/>
    <dgm:cxn modelId="{FD3E64AC-708D-487C-8B9A-90CE53B2302D}" type="presParOf" srcId="{454937EE-05FA-446A-87D0-20657AC0910A}" destId="{A57444EE-D52B-4A26-BD1C-0F3E0ECE6AB3}" srcOrd="1" destOrd="0" presId="urn:microsoft.com/office/officeart/2005/8/layout/hierarchy1"/>
    <dgm:cxn modelId="{E7AF2AB9-38FF-4ABF-9C34-A1BD132D4E78}" type="presParOf" srcId="{A57444EE-D52B-4A26-BD1C-0F3E0ECE6AB3}" destId="{5F792394-BBF6-47E4-B650-995E620DBAEC}" srcOrd="0" destOrd="0" presId="urn:microsoft.com/office/officeart/2005/8/layout/hierarchy1"/>
    <dgm:cxn modelId="{1D05253D-3E9D-489A-BA02-DB5D914A5EC3}" type="presParOf" srcId="{A57444EE-D52B-4A26-BD1C-0F3E0ECE6AB3}" destId="{09F1B2B0-1AFC-4A05-8919-CA52DF570371}" srcOrd="1" destOrd="0" presId="urn:microsoft.com/office/officeart/2005/8/layout/hierarchy1"/>
    <dgm:cxn modelId="{0FC994AA-A89D-46DD-95FD-78F3768A4C7C}" type="presParOf" srcId="{09F1B2B0-1AFC-4A05-8919-CA52DF570371}" destId="{E6785D5F-92C1-4FD1-9DA7-3C586A95A726}" srcOrd="0" destOrd="0" presId="urn:microsoft.com/office/officeart/2005/8/layout/hierarchy1"/>
    <dgm:cxn modelId="{DB245499-0183-4C97-BF54-75F2B3B9928F}" type="presParOf" srcId="{E6785D5F-92C1-4FD1-9DA7-3C586A95A726}" destId="{CF3B30B4-B3CB-4187-89B8-1920AE04393F}" srcOrd="0" destOrd="0" presId="urn:microsoft.com/office/officeart/2005/8/layout/hierarchy1"/>
    <dgm:cxn modelId="{A74477D5-8F6E-489C-BF38-BFC5AD2206EB}" type="presParOf" srcId="{E6785D5F-92C1-4FD1-9DA7-3C586A95A726}" destId="{E4186890-F385-40C1-AF9D-689F7733A9A1}" srcOrd="1" destOrd="0" presId="urn:microsoft.com/office/officeart/2005/8/layout/hierarchy1"/>
    <dgm:cxn modelId="{7F915695-2CAA-4650-9261-E5BCC02C148B}" type="presParOf" srcId="{09F1B2B0-1AFC-4A05-8919-CA52DF570371}" destId="{DC36C59E-30AE-4BF3-9935-35CA1522F6BE}" srcOrd="1" destOrd="0" presId="urn:microsoft.com/office/officeart/2005/8/layout/hierarchy1"/>
    <dgm:cxn modelId="{9BCEE41B-BC55-407A-A155-5E966CFC7D9F}" type="presParOf" srcId="{8E7C2279-3383-48D1-BCF5-B82CAB16B8FA}" destId="{47066D1A-0890-4C6D-94CD-D400B7713A14}" srcOrd="4" destOrd="0" presId="urn:microsoft.com/office/officeart/2005/8/layout/hierarchy1"/>
    <dgm:cxn modelId="{8E44A014-E919-4376-9D40-B169E0A43463}" type="presParOf" srcId="{8E7C2279-3383-48D1-BCF5-B82CAB16B8FA}" destId="{1120E51B-EA63-4903-8ADE-C24FE92B9953}" srcOrd="5" destOrd="0" presId="urn:microsoft.com/office/officeart/2005/8/layout/hierarchy1"/>
    <dgm:cxn modelId="{0EE83184-0CCE-46DF-B465-8C347667DC57}" type="presParOf" srcId="{1120E51B-EA63-4903-8ADE-C24FE92B9953}" destId="{79226E0A-6276-4E04-9A15-54EF883FEB2B}" srcOrd="0" destOrd="0" presId="urn:microsoft.com/office/officeart/2005/8/layout/hierarchy1"/>
    <dgm:cxn modelId="{824D7FDD-14D9-4C22-B48B-AE21D340A91F}" type="presParOf" srcId="{79226E0A-6276-4E04-9A15-54EF883FEB2B}" destId="{4BEA52AF-5175-4C50-AFE5-7167AC1E3F1A}" srcOrd="0" destOrd="0" presId="urn:microsoft.com/office/officeart/2005/8/layout/hierarchy1"/>
    <dgm:cxn modelId="{92A04057-190F-4EB1-BE8F-F241BE505BA4}" type="presParOf" srcId="{79226E0A-6276-4E04-9A15-54EF883FEB2B}" destId="{D58C86C5-9FA1-40BB-84C3-3AAAEC298FCB}" srcOrd="1" destOrd="0" presId="urn:microsoft.com/office/officeart/2005/8/layout/hierarchy1"/>
    <dgm:cxn modelId="{9AFFA8D9-05E3-4A73-BB07-1FB119FB6047}" type="presParOf" srcId="{1120E51B-EA63-4903-8ADE-C24FE92B9953}" destId="{54C53D6E-E856-4667-93A3-9AF4DCC938DA}" srcOrd="1" destOrd="0" presId="urn:microsoft.com/office/officeart/2005/8/layout/hierarchy1"/>
    <dgm:cxn modelId="{84E84040-92A9-48C6-A71A-682D150277ED}" type="presParOf" srcId="{0F0EE360-1252-464A-B814-6F86AC3CE5BE}" destId="{14AF454C-7241-4647-84A2-197C4D2FB930}" srcOrd="4" destOrd="0" presId="urn:microsoft.com/office/officeart/2005/8/layout/hierarchy1"/>
    <dgm:cxn modelId="{E239BC6A-3C00-49AF-B0D6-3E51A1A1D73A}" type="presParOf" srcId="{0F0EE360-1252-464A-B814-6F86AC3CE5BE}" destId="{02ECB6D8-4CC5-4496-ACE6-7AC8DCCC1E5F}" srcOrd="5" destOrd="0" presId="urn:microsoft.com/office/officeart/2005/8/layout/hierarchy1"/>
    <dgm:cxn modelId="{E748EF0F-E855-422F-86BB-32030B272B9E}" type="presParOf" srcId="{02ECB6D8-4CC5-4496-ACE6-7AC8DCCC1E5F}" destId="{8E428FD4-2900-4342-9787-E210ABECFC5D}" srcOrd="0" destOrd="0" presId="urn:microsoft.com/office/officeart/2005/8/layout/hierarchy1"/>
    <dgm:cxn modelId="{80DE036E-90F4-4134-B8D5-AA1D426A3F14}" type="presParOf" srcId="{8E428FD4-2900-4342-9787-E210ABECFC5D}" destId="{67729D25-5DDA-403E-AA21-2EAC48888809}" srcOrd="0" destOrd="0" presId="urn:microsoft.com/office/officeart/2005/8/layout/hierarchy1"/>
    <dgm:cxn modelId="{54200F94-D9CA-44E0-9EEE-9D76BAF1F4DA}" type="presParOf" srcId="{8E428FD4-2900-4342-9787-E210ABECFC5D}" destId="{B66983C2-5513-4A2D-BF1B-71FE1629C4A9}" srcOrd="1" destOrd="0" presId="urn:microsoft.com/office/officeart/2005/8/layout/hierarchy1"/>
    <dgm:cxn modelId="{B38A221E-A8DB-4222-B994-D92C867E0FDA}" type="presParOf" srcId="{02ECB6D8-4CC5-4496-ACE6-7AC8DCCC1E5F}" destId="{4B0DCC72-2837-4939-B41F-55BFEA5F53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B0E13-EFDE-41C1-8678-21BC419AD3A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887F2AF4-3CDE-49E2-9EB2-F6219E14BB76}">
      <dgm:prSet phldrT="[Text]" custT="1"/>
      <dgm:spPr/>
      <dgm:t>
        <a:bodyPr/>
        <a:lstStyle/>
        <a:p>
          <a:r>
            <a:rPr lang="pt-BR" sz="2000" dirty="0"/>
            <a:t>Preparação</a:t>
          </a:r>
        </a:p>
      </dgm:t>
    </dgm:pt>
    <dgm:pt modelId="{E1CE8EAC-E2E0-45CA-AD04-829339088B9F}" type="parTrans" cxnId="{A3A958BD-2637-4319-B079-1282576245D5}">
      <dgm:prSet/>
      <dgm:spPr/>
      <dgm:t>
        <a:bodyPr/>
        <a:lstStyle/>
        <a:p>
          <a:endParaRPr lang="pt-BR" sz="2400"/>
        </a:p>
      </dgm:t>
    </dgm:pt>
    <dgm:pt modelId="{47A7C9EA-D12C-4915-B140-F172693CB3DC}" type="sibTrans" cxnId="{A3A958BD-2637-4319-B079-1282576245D5}">
      <dgm:prSet/>
      <dgm:spPr/>
      <dgm:t>
        <a:bodyPr/>
        <a:lstStyle/>
        <a:p>
          <a:endParaRPr lang="pt-BR" sz="2400"/>
        </a:p>
      </dgm:t>
    </dgm:pt>
    <dgm:pt modelId="{8483E419-71C4-4206-8408-AB8246557E68}">
      <dgm:prSet phldrT="[Text]" custT="1"/>
      <dgm:spPr/>
      <dgm:t>
        <a:bodyPr/>
        <a:lstStyle/>
        <a:p>
          <a:r>
            <a:rPr lang="pt-BR" sz="2000" dirty="0"/>
            <a:t>Set </a:t>
          </a:r>
          <a:r>
            <a:rPr lang="pt-BR" sz="2000" dirty="0" err="1"/>
            <a:t>Up</a:t>
          </a:r>
          <a:endParaRPr lang="pt-BR" sz="2000" dirty="0"/>
        </a:p>
      </dgm:t>
    </dgm:pt>
    <dgm:pt modelId="{21D0F16E-8A49-48E3-9D8F-37FFB99BC878}" type="parTrans" cxnId="{F05100A6-7FC2-49B2-BA52-45B8CB1D7214}">
      <dgm:prSet/>
      <dgm:spPr/>
      <dgm:t>
        <a:bodyPr/>
        <a:lstStyle/>
        <a:p>
          <a:endParaRPr lang="pt-BR" sz="2400"/>
        </a:p>
      </dgm:t>
    </dgm:pt>
    <dgm:pt modelId="{D429F645-8D54-4FE1-AA19-BFE404F70347}" type="sibTrans" cxnId="{F05100A6-7FC2-49B2-BA52-45B8CB1D7214}">
      <dgm:prSet/>
      <dgm:spPr/>
      <dgm:t>
        <a:bodyPr/>
        <a:lstStyle/>
        <a:p>
          <a:endParaRPr lang="pt-BR" sz="2400"/>
        </a:p>
      </dgm:t>
    </dgm:pt>
    <dgm:pt modelId="{5DF58102-E465-4C5A-B7B6-17BA3A9BA014}">
      <dgm:prSet phldrT="[Text]" custT="1"/>
      <dgm:spPr/>
      <dgm:t>
        <a:bodyPr/>
        <a:lstStyle/>
        <a:p>
          <a:r>
            <a:rPr lang="pt-BR" sz="2000" dirty="0"/>
            <a:t>Desabastecimento (Peça)</a:t>
          </a:r>
        </a:p>
      </dgm:t>
    </dgm:pt>
    <dgm:pt modelId="{17446DEC-F8E8-458F-85DA-182A15EECB86}" type="parTrans" cxnId="{39E6ABBA-CB1A-433E-9EB8-92C8E06D3BB2}">
      <dgm:prSet/>
      <dgm:spPr/>
      <dgm:t>
        <a:bodyPr/>
        <a:lstStyle/>
        <a:p>
          <a:endParaRPr lang="pt-BR" sz="2400"/>
        </a:p>
      </dgm:t>
    </dgm:pt>
    <dgm:pt modelId="{13FF9396-6D58-4165-B12D-CE82A369BD8C}" type="sibTrans" cxnId="{39E6ABBA-CB1A-433E-9EB8-92C8E06D3BB2}">
      <dgm:prSet/>
      <dgm:spPr/>
      <dgm:t>
        <a:bodyPr/>
        <a:lstStyle/>
        <a:p>
          <a:endParaRPr lang="pt-BR" sz="2400"/>
        </a:p>
      </dgm:t>
    </dgm:pt>
    <dgm:pt modelId="{B9EEFB8C-87C1-45B0-8816-503B0E6BEDC0}">
      <dgm:prSet phldrT="[Text]" custT="1"/>
      <dgm:spPr/>
      <dgm:t>
        <a:bodyPr/>
        <a:lstStyle/>
        <a:p>
          <a:r>
            <a:rPr lang="pt-BR" sz="2000" dirty="0"/>
            <a:t>Abastecimento (Peça)</a:t>
          </a:r>
        </a:p>
      </dgm:t>
    </dgm:pt>
    <dgm:pt modelId="{AB6F20E1-C6D5-4C0A-ADC4-39DB797AFD3B}" type="parTrans" cxnId="{77CE482A-1765-4833-BE5D-2B2139F284F9}">
      <dgm:prSet/>
      <dgm:spPr/>
      <dgm:t>
        <a:bodyPr/>
        <a:lstStyle/>
        <a:p>
          <a:endParaRPr lang="pt-BR" sz="2400"/>
        </a:p>
      </dgm:t>
    </dgm:pt>
    <dgm:pt modelId="{431FC112-8DF9-448F-BA15-1A7C3963FFB1}" type="sibTrans" cxnId="{77CE482A-1765-4833-BE5D-2B2139F284F9}">
      <dgm:prSet/>
      <dgm:spPr/>
      <dgm:t>
        <a:bodyPr/>
        <a:lstStyle/>
        <a:p>
          <a:endParaRPr lang="pt-BR" sz="2400"/>
        </a:p>
      </dgm:t>
    </dgm:pt>
    <dgm:pt modelId="{70CC27F7-E6EF-468C-9BE5-751634074B09}">
      <dgm:prSet phldrT="[Text]" custT="1"/>
      <dgm:spPr/>
      <dgm:t>
        <a:bodyPr/>
        <a:lstStyle/>
        <a:p>
          <a:r>
            <a:rPr lang="pt-BR" sz="2000" dirty="0"/>
            <a:t>Ciclo -Máquina</a:t>
          </a:r>
        </a:p>
      </dgm:t>
    </dgm:pt>
    <dgm:pt modelId="{CB1A07D9-0B4F-4EC0-8901-43F977C42937}" type="parTrans" cxnId="{C8A65D53-C38D-4CA1-B088-D168D96C126D}">
      <dgm:prSet/>
      <dgm:spPr/>
      <dgm:t>
        <a:bodyPr/>
        <a:lstStyle/>
        <a:p>
          <a:endParaRPr lang="pt-BR" sz="2400"/>
        </a:p>
      </dgm:t>
    </dgm:pt>
    <dgm:pt modelId="{01101771-588F-4391-AEDF-EB06C66A944F}" type="sibTrans" cxnId="{C8A65D53-C38D-4CA1-B088-D168D96C126D}">
      <dgm:prSet/>
      <dgm:spPr/>
      <dgm:t>
        <a:bodyPr/>
        <a:lstStyle/>
        <a:p>
          <a:endParaRPr lang="pt-BR" sz="2400"/>
        </a:p>
      </dgm:t>
    </dgm:pt>
    <dgm:pt modelId="{681C702D-7B04-4ECF-9A12-99825DBE65F4}">
      <dgm:prSet phldrT="[Text]" custT="1"/>
      <dgm:spPr/>
      <dgm:t>
        <a:bodyPr/>
        <a:lstStyle/>
        <a:p>
          <a:r>
            <a:rPr lang="pt-BR" sz="2000" dirty="0"/>
            <a:t>Aferição</a:t>
          </a:r>
        </a:p>
      </dgm:t>
    </dgm:pt>
    <dgm:pt modelId="{72F2E7C7-7BE4-4B55-BD38-2DA0F1EADDAD}" type="parTrans" cxnId="{E37549E6-57DF-4BAA-9428-A942A8FBA3E7}">
      <dgm:prSet/>
      <dgm:spPr/>
      <dgm:t>
        <a:bodyPr/>
        <a:lstStyle/>
        <a:p>
          <a:endParaRPr lang="pt-BR" sz="2400"/>
        </a:p>
      </dgm:t>
    </dgm:pt>
    <dgm:pt modelId="{A01709D4-9651-433E-BE0B-9413EB609022}" type="sibTrans" cxnId="{E37549E6-57DF-4BAA-9428-A942A8FBA3E7}">
      <dgm:prSet/>
      <dgm:spPr/>
      <dgm:t>
        <a:bodyPr/>
        <a:lstStyle/>
        <a:p>
          <a:endParaRPr lang="pt-BR" sz="2400"/>
        </a:p>
      </dgm:t>
    </dgm:pt>
    <dgm:pt modelId="{EFD5D081-B87F-4DEB-BDA7-D6C881A32ECE}">
      <dgm:prSet phldrT="[Text]" custT="1"/>
      <dgm:spPr/>
      <dgm:t>
        <a:bodyPr/>
        <a:lstStyle/>
        <a:p>
          <a:r>
            <a:rPr lang="pt-BR" sz="2000" dirty="0"/>
            <a:t>Entrega</a:t>
          </a:r>
        </a:p>
      </dgm:t>
    </dgm:pt>
    <dgm:pt modelId="{8696B7C0-9699-4A7F-865D-7BEAB70A2A64}" type="parTrans" cxnId="{106F9CD4-B14C-46A2-8024-CE31D7AC1553}">
      <dgm:prSet/>
      <dgm:spPr/>
      <dgm:t>
        <a:bodyPr/>
        <a:lstStyle/>
        <a:p>
          <a:endParaRPr lang="pt-BR" sz="2400"/>
        </a:p>
      </dgm:t>
    </dgm:pt>
    <dgm:pt modelId="{7545C003-BFA6-4055-8F39-FC363A5FB04F}" type="sibTrans" cxnId="{106F9CD4-B14C-46A2-8024-CE31D7AC1553}">
      <dgm:prSet/>
      <dgm:spPr/>
      <dgm:t>
        <a:bodyPr/>
        <a:lstStyle/>
        <a:p>
          <a:endParaRPr lang="pt-BR" sz="2400"/>
        </a:p>
      </dgm:t>
    </dgm:pt>
    <dgm:pt modelId="{1EC81EA7-F2FC-43F5-9D62-AA9F42C76F8E}">
      <dgm:prSet phldrT="[Text]" custT="1"/>
      <dgm:spPr/>
      <dgm:t>
        <a:bodyPr/>
        <a:lstStyle/>
        <a:p>
          <a:r>
            <a:rPr lang="pt-BR" sz="2000" dirty="0"/>
            <a:t>Recebimento</a:t>
          </a:r>
        </a:p>
      </dgm:t>
    </dgm:pt>
    <dgm:pt modelId="{14C86671-820D-46AC-BBB7-888D17F94FD3}" type="parTrans" cxnId="{B6B247C3-829E-4341-A4D3-61B23C3400EF}">
      <dgm:prSet/>
      <dgm:spPr/>
      <dgm:t>
        <a:bodyPr/>
        <a:lstStyle/>
        <a:p>
          <a:endParaRPr lang="pt-BR" sz="2400"/>
        </a:p>
      </dgm:t>
    </dgm:pt>
    <dgm:pt modelId="{96051F62-F3DA-4753-B8FC-D9D1D3604DB2}" type="sibTrans" cxnId="{B6B247C3-829E-4341-A4D3-61B23C3400EF}">
      <dgm:prSet/>
      <dgm:spPr/>
      <dgm:t>
        <a:bodyPr/>
        <a:lstStyle/>
        <a:p>
          <a:endParaRPr lang="pt-BR" sz="2400"/>
        </a:p>
      </dgm:t>
    </dgm:pt>
    <dgm:pt modelId="{7863A2EF-D391-47AC-B525-C50C3123374B}" type="pres">
      <dgm:prSet presAssocID="{331B0E13-EFDE-41C1-8678-21BC419AD3A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3CE513E-8F0C-4E27-94B4-568FBCE4152F}" type="pres">
      <dgm:prSet presAssocID="{1EC81EA7-F2FC-43F5-9D62-AA9F42C76F8E}" presName="horFlow" presStyleCnt="0"/>
      <dgm:spPr/>
    </dgm:pt>
    <dgm:pt modelId="{E565D404-C9F5-4394-BB07-A809866D8A3B}" type="pres">
      <dgm:prSet presAssocID="{1EC81EA7-F2FC-43F5-9D62-AA9F42C76F8E}" presName="bigChev" presStyleLbl="node1" presStyleIdx="0" presStyleCnt="8" custScaleX="210645"/>
      <dgm:spPr/>
    </dgm:pt>
    <dgm:pt modelId="{3348D75A-F1CB-4BC4-AB52-8F0806E37580}" type="pres">
      <dgm:prSet presAssocID="{1EC81EA7-F2FC-43F5-9D62-AA9F42C76F8E}" presName="vSp" presStyleCnt="0"/>
      <dgm:spPr/>
    </dgm:pt>
    <dgm:pt modelId="{69FA0C24-FB19-4369-A5E8-DF640CF74353}" type="pres">
      <dgm:prSet presAssocID="{887F2AF4-3CDE-49E2-9EB2-F6219E14BB76}" presName="horFlow" presStyleCnt="0"/>
      <dgm:spPr/>
    </dgm:pt>
    <dgm:pt modelId="{EBBC3031-1540-4D18-9FD1-BF301985DF15}" type="pres">
      <dgm:prSet presAssocID="{887F2AF4-3CDE-49E2-9EB2-F6219E14BB76}" presName="bigChev" presStyleLbl="node1" presStyleIdx="1" presStyleCnt="8" custScaleX="210645"/>
      <dgm:spPr/>
    </dgm:pt>
    <dgm:pt modelId="{C501BA5B-279B-4E7D-9772-0BF9E84A1733}" type="pres">
      <dgm:prSet presAssocID="{887F2AF4-3CDE-49E2-9EB2-F6219E14BB76}" presName="vSp" presStyleCnt="0"/>
      <dgm:spPr/>
    </dgm:pt>
    <dgm:pt modelId="{48259AFD-1437-46A2-A567-B4F7BBDD21D4}" type="pres">
      <dgm:prSet presAssocID="{8483E419-71C4-4206-8408-AB8246557E68}" presName="horFlow" presStyleCnt="0"/>
      <dgm:spPr/>
    </dgm:pt>
    <dgm:pt modelId="{D76F6151-7645-4984-BF55-847295B5F3D7}" type="pres">
      <dgm:prSet presAssocID="{8483E419-71C4-4206-8408-AB8246557E68}" presName="bigChev" presStyleLbl="node1" presStyleIdx="2" presStyleCnt="8" custScaleX="210645"/>
      <dgm:spPr/>
    </dgm:pt>
    <dgm:pt modelId="{B245627A-54F0-4D76-8B49-0E5E17D134EC}" type="pres">
      <dgm:prSet presAssocID="{8483E419-71C4-4206-8408-AB8246557E68}" presName="vSp" presStyleCnt="0"/>
      <dgm:spPr/>
    </dgm:pt>
    <dgm:pt modelId="{54DE324D-2232-4C13-A0E2-E0CC34AF739A}" type="pres">
      <dgm:prSet presAssocID="{B9EEFB8C-87C1-45B0-8816-503B0E6BEDC0}" presName="horFlow" presStyleCnt="0"/>
      <dgm:spPr/>
    </dgm:pt>
    <dgm:pt modelId="{5DF8B7FD-7D3E-4D5E-A82F-64E3711F1479}" type="pres">
      <dgm:prSet presAssocID="{B9EEFB8C-87C1-45B0-8816-503B0E6BEDC0}" presName="bigChev" presStyleLbl="node1" presStyleIdx="3" presStyleCnt="8" custScaleX="210645"/>
      <dgm:spPr/>
    </dgm:pt>
    <dgm:pt modelId="{B071F2B1-C9A1-4265-BCB5-D6B9E374A201}" type="pres">
      <dgm:prSet presAssocID="{B9EEFB8C-87C1-45B0-8816-503B0E6BEDC0}" presName="vSp" presStyleCnt="0"/>
      <dgm:spPr/>
    </dgm:pt>
    <dgm:pt modelId="{D4EE0D7A-C83E-420F-BC33-A699CEFEAC01}" type="pres">
      <dgm:prSet presAssocID="{70CC27F7-E6EF-468C-9BE5-751634074B09}" presName="horFlow" presStyleCnt="0"/>
      <dgm:spPr/>
    </dgm:pt>
    <dgm:pt modelId="{C3E4BC3E-66B5-404C-BC57-2E65426AF817}" type="pres">
      <dgm:prSet presAssocID="{70CC27F7-E6EF-468C-9BE5-751634074B09}" presName="bigChev" presStyleLbl="node1" presStyleIdx="4" presStyleCnt="8" custScaleX="210645"/>
      <dgm:spPr/>
    </dgm:pt>
    <dgm:pt modelId="{08411C85-D11A-4B2B-A48C-AECE4DF5F4A5}" type="pres">
      <dgm:prSet presAssocID="{70CC27F7-E6EF-468C-9BE5-751634074B09}" presName="vSp" presStyleCnt="0"/>
      <dgm:spPr/>
    </dgm:pt>
    <dgm:pt modelId="{27846D31-35A9-4361-AAE2-226D4873FE86}" type="pres">
      <dgm:prSet presAssocID="{5DF58102-E465-4C5A-B7B6-17BA3A9BA014}" presName="horFlow" presStyleCnt="0"/>
      <dgm:spPr/>
    </dgm:pt>
    <dgm:pt modelId="{3E753FD1-6965-4A4A-9E63-281E79A56D18}" type="pres">
      <dgm:prSet presAssocID="{5DF58102-E465-4C5A-B7B6-17BA3A9BA014}" presName="bigChev" presStyleLbl="node1" presStyleIdx="5" presStyleCnt="8" custScaleX="210645"/>
      <dgm:spPr/>
    </dgm:pt>
    <dgm:pt modelId="{1F31DE80-D427-4987-9628-823A12B6C13D}" type="pres">
      <dgm:prSet presAssocID="{5DF58102-E465-4C5A-B7B6-17BA3A9BA014}" presName="vSp" presStyleCnt="0"/>
      <dgm:spPr/>
    </dgm:pt>
    <dgm:pt modelId="{FB94A5F4-16BD-4E17-879F-F5715BA6CE56}" type="pres">
      <dgm:prSet presAssocID="{681C702D-7B04-4ECF-9A12-99825DBE65F4}" presName="horFlow" presStyleCnt="0"/>
      <dgm:spPr/>
    </dgm:pt>
    <dgm:pt modelId="{3BE39CC6-5D8D-4025-8996-00A687ACE34F}" type="pres">
      <dgm:prSet presAssocID="{681C702D-7B04-4ECF-9A12-99825DBE65F4}" presName="bigChev" presStyleLbl="node1" presStyleIdx="6" presStyleCnt="8" custScaleX="210645"/>
      <dgm:spPr/>
    </dgm:pt>
    <dgm:pt modelId="{4592ACDC-0ED1-4D41-AF39-9287D15E8CD0}" type="pres">
      <dgm:prSet presAssocID="{681C702D-7B04-4ECF-9A12-99825DBE65F4}" presName="vSp" presStyleCnt="0"/>
      <dgm:spPr/>
    </dgm:pt>
    <dgm:pt modelId="{0C530414-9225-4DEC-9990-EB4D1D0AFFF2}" type="pres">
      <dgm:prSet presAssocID="{EFD5D081-B87F-4DEB-BDA7-D6C881A32ECE}" presName="horFlow" presStyleCnt="0"/>
      <dgm:spPr/>
    </dgm:pt>
    <dgm:pt modelId="{98D09016-9365-4936-BE99-E579F41B5940}" type="pres">
      <dgm:prSet presAssocID="{EFD5D081-B87F-4DEB-BDA7-D6C881A32ECE}" presName="bigChev" presStyleLbl="node1" presStyleIdx="7" presStyleCnt="8" custScaleX="210645"/>
      <dgm:spPr/>
    </dgm:pt>
  </dgm:ptLst>
  <dgm:cxnLst>
    <dgm:cxn modelId="{77CE482A-1765-4833-BE5D-2B2139F284F9}" srcId="{331B0E13-EFDE-41C1-8678-21BC419AD3AB}" destId="{B9EEFB8C-87C1-45B0-8816-503B0E6BEDC0}" srcOrd="3" destOrd="0" parTransId="{AB6F20E1-C6D5-4C0A-ADC4-39DB797AFD3B}" sibTransId="{431FC112-8DF9-448F-BA15-1A7C3963FFB1}"/>
    <dgm:cxn modelId="{D9286535-C70F-4FBC-A0AC-AC5CD1030463}" type="presOf" srcId="{5DF58102-E465-4C5A-B7B6-17BA3A9BA014}" destId="{3E753FD1-6965-4A4A-9E63-281E79A56D18}" srcOrd="0" destOrd="0" presId="urn:microsoft.com/office/officeart/2005/8/layout/lProcess3"/>
    <dgm:cxn modelId="{244AA662-A116-4080-9E26-D880E103ECF1}" type="presOf" srcId="{1EC81EA7-F2FC-43F5-9D62-AA9F42C76F8E}" destId="{E565D404-C9F5-4394-BB07-A809866D8A3B}" srcOrd="0" destOrd="0" presId="urn:microsoft.com/office/officeart/2005/8/layout/lProcess3"/>
    <dgm:cxn modelId="{C8A65D53-C38D-4CA1-B088-D168D96C126D}" srcId="{331B0E13-EFDE-41C1-8678-21BC419AD3AB}" destId="{70CC27F7-E6EF-468C-9BE5-751634074B09}" srcOrd="4" destOrd="0" parTransId="{CB1A07D9-0B4F-4EC0-8901-43F977C42937}" sibTransId="{01101771-588F-4391-AEDF-EB06C66A944F}"/>
    <dgm:cxn modelId="{D124A28B-3A5B-4C93-84BA-B69C15246242}" type="presOf" srcId="{8483E419-71C4-4206-8408-AB8246557E68}" destId="{D76F6151-7645-4984-BF55-847295B5F3D7}" srcOrd="0" destOrd="0" presId="urn:microsoft.com/office/officeart/2005/8/layout/lProcess3"/>
    <dgm:cxn modelId="{F05100A6-7FC2-49B2-BA52-45B8CB1D7214}" srcId="{331B0E13-EFDE-41C1-8678-21BC419AD3AB}" destId="{8483E419-71C4-4206-8408-AB8246557E68}" srcOrd="2" destOrd="0" parTransId="{21D0F16E-8A49-48E3-9D8F-37FFB99BC878}" sibTransId="{D429F645-8D54-4FE1-AA19-BFE404F70347}"/>
    <dgm:cxn modelId="{33549BA6-46D0-4E1C-9CA3-16C94C6385D2}" type="presOf" srcId="{B9EEFB8C-87C1-45B0-8816-503B0E6BEDC0}" destId="{5DF8B7FD-7D3E-4D5E-A82F-64E3711F1479}" srcOrd="0" destOrd="0" presId="urn:microsoft.com/office/officeart/2005/8/layout/lProcess3"/>
    <dgm:cxn modelId="{8E89E9AF-8338-4413-AB75-EB1547B0CB7E}" type="presOf" srcId="{EFD5D081-B87F-4DEB-BDA7-D6C881A32ECE}" destId="{98D09016-9365-4936-BE99-E579F41B5940}" srcOrd="0" destOrd="0" presId="urn:microsoft.com/office/officeart/2005/8/layout/lProcess3"/>
    <dgm:cxn modelId="{39E6ABBA-CB1A-433E-9EB8-92C8E06D3BB2}" srcId="{331B0E13-EFDE-41C1-8678-21BC419AD3AB}" destId="{5DF58102-E465-4C5A-B7B6-17BA3A9BA014}" srcOrd="5" destOrd="0" parTransId="{17446DEC-F8E8-458F-85DA-182A15EECB86}" sibTransId="{13FF9396-6D58-4165-B12D-CE82A369BD8C}"/>
    <dgm:cxn modelId="{A3A958BD-2637-4319-B079-1282576245D5}" srcId="{331B0E13-EFDE-41C1-8678-21BC419AD3AB}" destId="{887F2AF4-3CDE-49E2-9EB2-F6219E14BB76}" srcOrd="1" destOrd="0" parTransId="{E1CE8EAC-E2E0-45CA-AD04-829339088B9F}" sibTransId="{47A7C9EA-D12C-4915-B140-F172693CB3DC}"/>
    <dgm:cxn modelId="{B6B247C3-829E-4341-A4D3-61B23C3400EF}" srcId="{331B0E13-EFDE-41C1-8678-21BC419AD3AB}" destId="{1EC81EA7-F2FC-43F5-9D62-AA9F42C76F8E}" srcOrd="0" destOrd="0" parTransId="{14C86671-820D-46AC-BBB7-888D17F94FD3}" sibTransId="{96051F62-F3DA-4753-B8FC-D9D1D3604DB2}"/>
    <dgm:cxn modelId="{A57546C7-E166-4096-8A00-E2D7198EEFE6}" type="presOf" srcId="{331B0E13-EFDE-41C1-8678-21BC419AD3AB}" destId="{7863A2EF-D391-47AC-B525-C50C3123374B}" srcOrd="0" destOrd="0" presId="urn:microsoft.com/office/officeart/2005/8/layout/lProcess3"/>
    <dgm:cxn modelId="{631A28D3-4D05-4283-AF61-696BF28070DE}" type="presOf" srcId="{887F2AF4-3CDE-49E2-9EB2-F6219E14BB76}" destId="{EBBC3031-1540-4D18-9FD1-BF301985DF15}" srcOrd="0" destOrd="0" presId="urn:microsoft.com/office/officeart/2005/8/layout/lProcess3"/>
    <dgm:cxn modelId="{106F9CD4-B14C-46A2-8024-CE31D7AC1553}" srcId="{331B0E13-EFDE-41C1-8678-21BC419AD3AB}" destId="{EFD5D081-B87F-4DEB-BDA7-D6C881A32ECE}" srcOrd="7" destOrd="0" parTransId="{8696B7C0-9699-4A7F-865D-7BEAB70A2A64}" sibTransId="{7545C003-BFA6-4055-8F39-FC363A5FB04F}"/>
    <dgm:cxn modelId="{2A9AEEE1-E691-47D8-AA8C-0C5CC4F2E1FC}" type="presOf" srcId="{681C702D-7B04-4ECF-9A12-99825DBE65F4}" destId="{3BE39CC6-5D8D-4025-8996-00A687ACE34F}" srcOrd="0" destOrd="0" presId="urn:microsoft.com/office/officeart/2005/8/layout/lProcess3"/>
    <dgm:cxn modelId="{E37549E6-57DF-4BAA-9428-A942A8FBA3E7}" srcId="{331B0E13-EFDE-41C1-8678-21BC419AD3AB}" destId="{681C702D-7B04-4ECF-9A12-99825DBE65F4}" srcOrd="6" destOrd="0" parTransId="{72F2E7C7-7BE4-4B55-BD38-2DA0F1EADDAD}" sibTransId="{A01709D4-9651-433E-BE0B-9413EB609022}"/>
    <dgm:cxn modelId="{179AF8F2-099D-4E19-B70E-A16A8963E982}" type="presOf" srcId="{70CC27F7-E6EF-468C-9BE5-751634074B09}" destId="{C3E4BC3E-66B5-404C-BC57-2E65426AF817}" srcOrd="0" destOrd="0" presId="urn:microsoft.com/office/officeart/2005/8/layout/lProcess3"/>
    <dgm:cxn modelId="{8DA6150C-4B49-4A46-A604-5F921DF35E6E}" type="presParOf" srcId="{7863A2EF-D391-47AC-B525-C50C3123374B}" destId="{E3CE513E-8F0C-4E27-94B4-568FBCE4152F}" srcOrd="0" destOrd="0" presId="urn:microsoft.com/office/officeart/2005/8/layout/lProcess3"/>
    <dgm:cxn modelId="{BF55CB69-B9EA-4C0B-93A1-FC4034BEBC4B}" type="presParOf" srcId="{E3CE513E-8F0C-4E27-94B4-568FBCE4152F}" destId="{E565D404-C9F5-4394-BB07-A809866D8A3B}" srcOrd="0" destOrd="0" presId="urn:microsoft.com/office/officeart/2005/8/layout/lProcess3"/>
    <dgm:cxn modelId="{0F5CBC54-145D-4EF4-9BB4-FCBF302B2875}" type="presParOf" srcId="{7863A2EF-D391-47AC-B525-C50C3123374B}" destId="{3348D75A-F1CB-4BC4-AB52-8F0806E37580}" srcOrd="1" destOrd="0" presId="urn:microsoft.com/office/officeart/2005/8/layout/lProcess3"/>
    <dgm:cxn modelId="{33A200AD-B35F-4AB5-9811-7C1B601A3500}" type="presParOf" srcId="{7863A2EF-D391-47AC-B525-C50C3123374B}" destId="{69FA0C24-FB19-4369-A5E8-DF640CF74353}" srcOrd="2" destOrd="0" presId="urn:microsoft.com/office/officeart/2005/8/layout/lProcess3"/>
    <dgm:cxn modelId="{50E8C799-451C-4F12-957D-C1348F07C406}" type="presParOf" srcId="{69FA0C24-FB19-4369-A5E8-DF640CF74353}" destId="{EBBC3031-1540-4D18-9FD1-BF301985DF15}" srcOrd="0" destOrd="0" presId="urn:microsoft.com/office/officeart/2005/8/layout/lProcess3"/>
    <dgm:cxn modelId="{399F573D-48F3-4731-8F96-D58213D04020}" type="presParOf" srcId="{7863A2EF-D391-47AC-B525-C50C3123374B}" destId="{C501BA5B-279B-4E7D-9772-0BF9E84A1733}" srcOrd="3" destOrd="0" presId="urn:microsoft.com/office/officeart/2005/8/layout/lProcess3"/>
    <dgm:cxn modelId="{229FB619-DFA3-47C6-B992-B501A5CF1AB9}" type="presParOf" srcId="{7863A2EF-D391-47AC-B525-C50C3123374B}" destId="{48259AFD-1437-46A2-A567-B4F7BBDD21D4}" srcOrd="4" destOrd="0" presId="urn:microsoft.com/office/officeart/2005/8/layout/lProcess3"/>
    <dgm:cxn modelId="{A99C5602-D364-41C1-9876-839876BEC68E}" type="presParOf" srcId="{48259AFD-1437-46A2-A567-B4F7BBDD21D4}" destId="{D76F6151-7645-4984-BF55-847295B5F3D7}" srcOrd="0" destOrd="0" presId="urn:microsoft.com/office/officeart/2005/8/layout/lProcess3"/>
    <dgm:cxn modelId="{18B733C5-3494-4612-8E75-77C90CD60225}" type="presParOf" srcId="{7863A2EF-D391-47AC-B525-C50C3123374B}" destId="{B245627A-54F0-4D76-8B49-0E5E17D134EC}" srcOrd="5" destOrd="0" presId="urn:microsoft.com/office/officeart/2005/8/layout/lProcess3"/>
    <dgm:cxn modelId="{FC52F27F-1122-40BD-8DBC-2BE238B9FE8C}" type="presParOf" srcId="{7863A2EF-D391-47AC-B525-C50C3123374B}" destId="{54DE324D-2232-4C13-A0E2-E0CC34AF739A}" srcOrd="6" destOrd="0" presId="urn:microsoft.com/office/officeart/2005/8/layout/lProcess3"/>
    <dgm:cxn modelId="{6EF89D0C-FB30-4495-920F-A69D13D26F38}" type="presParOf" srcId="{54DE324D-2232-4C13-A0E2-E0CC34AF739A}" destId="{5DF8B7FD-7D3E-4D5E-A82F-64E3711F1479}" srcOrd="0" destOrd="0" presId="urn:microsoft.com/office/officeart/2005/8/layout/lProcess3"/>
    <dgm:cxn modelId="{545DEAFF-1655-436B-968C-B3E071F3D844}" type="presParOf" srcId="{7863A2EF-D391-47AC-B525-C50C3123374B}" destId="{B071F2B1-C9A1-4265-BCB5-D6B9E374A201}" srcOrd="7" destOrd="0" presId="urn:microsoft.com/office/officeart/2005/8/layout/lProcess3"/>
    <dgm:cxn modelId="{9625D1B6-04CA-4912-8134-EDCEDA89D059}" type="presParOf" srcId="{7863A2EF-D391-47AC-B525-C50C3123374B}" destId="{D4EE0D7A-C83E-420F-BC33-A699CEFEAC01}" srcOrd="8" destOrd="0" presId="urn:microsoft.com/office/officeart/2005/8/layout/lProcess3"/>
    <dgm:cxn modelId="{DBC32A7D-A596-4AB4-BDBB-58E58EFBD464}" type="presParOf" srcId="{D4EE0D7A-C83E-420F-BC33-A699CEFEAC01}" destId="{C3E4BC3E-66B5-404C-BC57-2E65426AF817}" srcOrd="0" destOrd="0" presId="urn:microsoft.com/office/officeart/2005/8/layout/lProcess3"/>
    <dgm:cxn modelId="{3017A914-04FB-4F0B-81B6-B3A33A6BACCC}" type="presParOf" srcId="{7863A2EF-D391-47AC-B525-C50C3123374B}" destId="{08411C85-D11A-4B2B-A48C-AECE4DF5F4A5}" srcOrd="9" destOrd="0" presId="urn:microsoft.com/office/officeart/2005/8/layout/lProcess3"/>
    <dgm:cxn modelId="{7C754220-A5B3-4358-A173-09A3A2AF3AF5}" type="presParOf" srcId="{7863A2EF-D391-47AC-B525-C50C3123374B}" destId="{27846D31-35A9-4361-AAE2-226D4873FE86}" srcOrd="10" destOrd="0" presId="urn:microsoft.com/office/officeart/2005/8/layout/lProcess3"/>
    <dgm:cxn modelId="{FB7BFB2F-1142-4E5B-B304-3D44BA51EB0B}" type="presParOf" srcId="{27846D31-35A9-4361-AAE2-226D4873FE86}" destId="{3E753FD1-6965-4A4A-9E63-281E79A56D18}" srcOrd="0" destOrd="0" presId="urn:microsoft.com/office/officeart/2005/8/layout/lProcess3"/>
    <dgm:cxn modelId="{5B525BB0-8CA0-49FE-97DB-6138E1ACE833}" type="presParOf" srcId="{7863A2EF-D391-47AC-B525-C50C3123374B}" destId="{1F31DE80-D427-4987-9628-823A12B6C13D}" srcOrd="11" destOrd="0" presId="urn:microsoft.com/office/officeart/2005/8/layout/lProcess3"/>
    <dgm:cxn modelId="{E88EA329-15A6-4050-BFE1-3374B7234E7A}" type="presParOf" srcId="{7863A2EF-D391-47AC-B525-C50C3123374B}" destId="{FB94A5F4-16BD-4E17-879F-F5715BA6CE56}" srcOrd="12" destOrd="0" presId="urn:microsoft.com/office/officeart/2005/8/layout/lProcess3"/>
    <dgm:cxn modelId="{C502D984-5E58-4C56-9DD7-4760FF3CF037}" type="presParOf" srcId="{FB94A5F4-16BD-4E17-879F-F5715BA6CE56}" destId="{3BE39CC6-5D8D-4025-8996-00A687ACE34F}" srcOrd="0" destOrd="0" presId="urn:microsoft.com/office/officeart/2005/8/layout/lProcess3"/>
    <dgm:cxn modelId="{45E718B4-1870-498C-9F33-25B64D6A5AF9}" type="presParOf" srcId="{7863A2EF-D391-47AC-B525-C50C3123374B}" destId="{4592ACDC-0ED1-4D41-AF39-9287D15E8CD0}" srcOrd="13" destOrd="0" presId="urn:microsoft.com/office/officeart/2005/8/layout/lProcess3"/>
    <dgm:cxn modelId="{0777DC1B-4B2C-4830-981D-E6275072C58B}" type="presParOf" srcId="{7863A2EF-D391-47AC-B525-C50C3123374B}" destId="{0C530414-9225-4DEC-9990-EB4D1D0AFFF2}" srcOrd="14" destOrd="0" presId="urn:microsoft.com/office/officeart/2005/8/layout/lProcess3"/>
    <dgm:cxn modelId="{DAD83BEB-6149-455A-8309-AB9285034D58}" type="presParOf" srcId="{0C530414-9225-4DEC-9990-EB4D1D0AFFF2}" destId="{98D09016-9365-4936-BE99-E579F41B594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1B0E13-EFDE-41C1-8678-21BC419AD3A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8483E419-71C4-4206-8408-AB8246557E68}">
      <dgm:prSet phldrT="[Text]" custT="1"/>
      <dgm:spPr/>
      <dgm:t>
        <a:bodyPr/>
        <a:lstStyle/>
        <a:p>
          <a:r>
            <a:rPr lang="pt-BR" sz="2000" dirty="0"/>
            <a:t>Set </a:t>
          </a:r>
          <a:r>
            <a:rPr lang="pt-BR" sz="2000" dirty="0" err="1"/>
            <a:t>Up</a:t>
          </a:r>
          <a:endParaRPr lang="pt-BR" sz="2000" dirty="0"/>
        </a:p>
      </dgm:t>
    </dgm:pt>
    <dgm:pt modelId="{21D0F16E-8A49-48E3-9D8F-37FFB99BC878}" type="parTrans" cxnId="{F05100A6-7FC2-49B2-BA52-45B8CB1D7214}">
      <dgm:prSet/>
      <dgm:spPr/>
      <dgm:t>
        <a:bodyPr/>
        <a:lstStyle/>
        <a:p>
          <a:endParaRPr lang="pt-BR" sz="2400"/>
        </a:p>
      </dgm:t>
    </dgm:pt>
    <dgm:pt modelId="{D429F645-8D54-4FE1-AA19-BFE404F70347}" type="sibTrans" cxnId="{F05100A6-7FC2-49B2-BA52-45B8CB1D7214}">
      <dgm:prSet/>
      <dgm:spPr/>
      <dgm:t>
        <a:bodyPr/>
        <a:lstStyle/>
        <a:p>
          <a:endParaRPr lang="pt-BR" sz="2400"/>
        </a:p>
      </dgm:t>
    </dgm:pt>
    <dgm:pt modelId="{70CC27F7-E6EF-468C-9BE5-751634074B09}">
      <dgm:prSet phldrT="[Text]" custT="1"/>
      <dgm:spPr/>
      <dgm:t>
        <a:bodyPr/>
        <a:lstStyle/>
        <a:p>
          <a:r>
            <a:rPr lang="pt-BR" sz="2000" dirty="0"/>
            <a:t>Ciclo -Máquina</a:t>
          </a:r>
        </a:p>
      </dgm:t>
    </dgm:pt>
    <dgm:pt modelId="{CB1A07D9-0B4F-4EC0-8901-43F977C42937}" type="parTrans" cxnId="{C8A65D53-C38D-4CA1-B088-D168D96C126D}">
      <dgm:prSet/>
      <dgm:spPr/>
      <dgm:t>
        <a:bodyPr/>
        <a:lstStyle/>
        <a:p>
          <a:endParaRPr lang="pt-BR" sz="2400"/>
        </a:p>
      </dgm:t>
    </dgm:pt>
    <dgm:pt modelId="{01101771-588F-4391-AEDF-EB06C66A944F}" type="sibTrans" cxnId="{C8A65D53-C38D-4CA1-B088-D168D96C126D}">
      <dgm:prSet/>
      <dgm:spPr/>
      <dgm:t>
        <a:bodyPr/>
        <a:lstStyle/>
        <a:p>
          <a:endParaRPr lang="pt-BR" sz="2400"/>
        </a:p>
      </dgm:t>
    </dgm:pt>
    <dgm:pt modelId="{681C702D-7B04-4ECF-9A12-99825DBE65F4}">
      <dgm:prSet phldrT="[Text]" custT="1"/>
      <dgm:spPr/>
      <dgm:t>
        <a:bodyPr/>
        <a:lstStyle/>
        <a:p>
          <a:r>
            <a:rPr lang="pt-BR" sz="2000" dirty="0"/>
            <a:t>Aferição</a:t>
          </a:r>
        </a:p>
      </dgm:t>
    </dgm:pt>
    <dgm:pt modelId="{72F2E7C7-7BE4-4B55-BD38-2DA0F1EADDAD}" type="parTrans" cxnId="{E37549E6-57DF-4BAA-9428-A942A8FBA3E7}">
      <dgm:prSet/>
      <dgm:spPr/>
      <dgm:t>
        <a:bodyPr/>
        <a:lstStyle/>
        <a:p>
          <a:endParaRPr lang="pt-BR" sz="2400"/>
        </a:p>
      </dgm:t>
    </dgm:pt>
    <dgm:pt modelId="{A01709D4-9651-433E-BE0B-9413EB609022}" type="sibTrans" cxnId="{E37549E6-57DF-4BAA-9428-A942A8FBA3E7}">
      <dgm:prSet/>
      <dgm:spPr/>
      <dgm:t>
        <a:bodyPr/>
        <a:lstStyle/>
        <a:p>
          <a:endParaRPr lang="pt-BR" sz="2400"/>
        </a:p>
      </dgm:t>
    </dgm:pt>
    <dgm:pt modelId="{7863A2EF-D391-47AC-B525-C50C3123374B}" type="pres">
      <dgm:prSet presAssocID="{331B0E13-EFDE-41C1-8678-21BC419AD3A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8259AFD-1437-46A2-A567-B4F7BBDD21D4}" type="pres">
      <dgm:prSet presAssocID="{8483E419-71C4-4206-8408-AB8246557E68}" presName="horFlow" presStyleCnt="0"/>
      <dgm:spPr/>
    </dgm:pt>
    <dgm:pt modelId="{D76F6151-7645-4984-BF55-847295B5F3D7}" type="pres">
      <dgm:prSet presAssocID="{8483E419-71C4-4206-8408-AB8246557E68}" presName="bigChev" presStyleLbl="node1" presStyleIdx="0" presStyleCnt="3" custScaleX="210645" custScaleY="225005"/>
      <dgm:spPr/>
    </dgm:pt>
    <dgm:pt modelId="{B245627A-54F0-4D76-8B49-0E5E17D134EC}" type="pres">
      <dgm:prSet presAssocID="{8483E419-71C4-4206-8408-AB8246557E68}" presName="vSp" presStyleCnt="0"/>
      <dgm:spPr/>
    </dgm:pt>
    <dgm:pt modelId="{D4EE0D7A-C83E-420F-BC33-A699CEFEAC01}" type="pres">
      <dgm:prSet presAssocID="{70CC27F7-E6EF-468C-9BE5-751634074B09}" presName="horFlow" presStyleCnt="0"/>
      <dgm:spPr/>
    </dgm:pt>
    <dgm:pt modelId="{C3E4BC3E-66B5-404C-BC57-2E65426AF817}" type="pres">
      <dgm:prSet presAssocID="{70CC27F7-E6EF-468C-9BE5-751634074B09}" presName="bigChev" presStyleLbl="node1" presStyleIdx="1" presStyleCnt="3" custScaleX="210645" custScaleY="225005"/>
      <dgm:spPr/>
    </dgm:pt>
    <dgm:pt modelId="{08411C85-D11A-4B2B-A48C-AECE4DF5F4A5}" type="pres">
      <dgm:prSet presAssocID="{70CC27F7-E6EF-468C-9BE5-751634074B09}" presName="vSp" presStyleCnt="0"/>
      <dgm:spPr/>
    </dgm:pt>
    <dgm:pt modelId="{FB94A5F4-16BD-4E17-879F-F5715BA6CE56}" type="pres">
      <dgm:prSet presAssocID="{681C702D-7B04-4ECF-9A12-99825DBE65F4}" presName="horFlow" presStyleCnt="0"/>
      <dgm:spPr/>
    </dgm:pt>
    <dgm:pt modelId="{3BE39CC6-5D8D-4025-8996-00A687ACE34F}" type="pres">
      <dgm:prSet presAssocID="{681C702D-7B04-4ECF-9A12-99825DBE65F4}" presName="bigChev" presStyleLbl="node1" presStyleIdx="2" presStyleCnt="3" custScaleX="210645" custScaleY="225005"/>
      <dgm:spPr/>
    </dgm:pt>
  </dgm:ptLst>
  <dgm:cxnLst>
    <dgm:cxn modelId="{C8A65D53-C38D-4CA1-B088-D168D96C126D}" srcId="{331B0E13-EFDE-41C1-8678-21BC419AD3AB}" destId="{70CC27F7-E6EF-468C-9BE5-751634074B09}" srcOrd="1" destOrd="0" parTransId="{CB1A07D9-0B4F-4EC0-8901-43F977C42937}" sibTransId="{01101771-588F-4391-AEDF-EB06C66A944F}"/>
    <dgm:cxn modelId="{D124A28B-3A5B-4C93-84BA-B69C15246242}" type="presOf" srcId="{8483E419-71C4-4206-8408-AB8246557E68}" destId="{D76F6151-7645-4984-BF55-847295B5F3D7}" srcOrd="0" destOrd="0" presId="urn:microsoft.com/office/officeart/2005/8/layout/lProcess3"/>
    <dgm:cxn modelId="{F05100A6-7FC2-49B2-BA52-45B8CB1D7214}" srcId="{331B0E13-EFDE-41C1-8678-21BC419AD3AB}" destId="{8483E419-71C4-4206-8408-AB8246557E68}" srcOrd="0" destOrd="0" parTransId="{21D0F16E-8A49-48E3-9D8F-37FFB99BC878}" sibTransId="{D429F645-8D54-4FE1-AA19-BFE404F70347}"/>
    <dgm:cxn modelId="{A57546C7-E166-4096-8A00-E2D7198EEFE6}" type="presOf" srcId="{331B0E13-EFDE-41C1-8678-21BC419AD3AB}" destId="{7863A2EF-D391-47AC-B525-C50C3123374B}" srcOrd="0" destOrd="0" presId="urn:microsoft.com/office/officeart/2005/8/layout/lProcess3"/>
    <dgm:cxn modelId="{2A9AEEE1-E691-47D8-AA8C-0C5CC4F2E1FC}" type="presOf" srcId="{681C702D-7B04-4ECF-9A12-99825DBE65F4}" destId="{3BE39CC6-5D8D-4025-8996-00A687ACE34F}" srcOrd="0" destOrd="0" presId="urn:microsoft.com/office/officeart/2005/8/layout/lProcess3"/>
    <dgm:cxn modelId="{E37549E6-57DF-4BAA-9428-A942A8FBA3E7}" srcId="{331B0E13-EFDE-41C1-8678-21BC419AD3AB}" destId="{681C702D-7B04-4ECF-9A12-99825DBE65F4}" srcOrd="2" destOrd="0" parTransId="{72F2E7C7-7BE4-4B55-BD38-2DA0F1EADDAD}" sibTransId="{A01709D4-9651-433E-BE0B-9413EB609022}"/>
    <dgm:cxn modelId="{179AF8F2-099D-4E19-B70E-A16A8963E982}" type="presOf" srcId="{70CC27F7-E6EF-468C-9BE5-751634074B09}" destId="{C3E4BC3E-66B5-404C-BC57-2E65426AF817}" srcOrd="0" destOrd="0" presId="urn:microsoft.com/office/officeart/2005/8/layout/lProcess3"/>
    <dgm:cxn modelId="{229FB619-DFA3-47C6-B992-B501A5CF1AB9}" type="presParOf" srcId="{7863A2EF-D391-47AC-B525-C50C3123374B}" destId="{48259AFD-1437-46A2-A567-B4F7BBDD21D4}" srcOrd="0" destOrd="0" presId="urn:microsoft.com/office/officeart/2005/8/layout/lProcess3"/>
    <dgm:cxn modelId="{A99C5602-D364-41C1-9876-839876BEC68E}" type="presParOf" srcId="{48259AFD-1437-46A2-A567-B4F7BBDD21D4}" destId="{D76F6151-7645-4984-BF55-847295B5F3D7}" srcOrd="0" destOrd="0" presId="urn:microsoft.com/office/officeart/2005/8/layout/lProcess3"/>
    <dgm:cxn modelId="{18B733C5-3494-4612-8E75-77C90CD60225}" type="presParOf" srcId="{7863A2EF-D391-47AC-B525-C50C3123374B}" destId="{B245627A-54F0-4D76-8B49-0E5E17D134EC}" srcOrd="1" destOrd="0" presId="urn:microsoft.com/office/officeart/2005/8/layout/lProcess3"/>
    <dgm:cxn modelId="{9625D1B6-04CA-4912-8134-EDCEDA89D059}" type="presParOf" srcId="{7863A2EF-D391-47AC-B525-C50C3123374B}" destId="{D4EE0D7A-C83E-420F-BC33-A699CEFEAC01}" srcOrd="2" destOrd="0" presId="urn:microsoft.com/office/officeart/2005/8/layout/lProcess3"/>
    <dgm:cxn modelId="{DBC32A7D-A596-4AB4-BDBB-58E58EFBD464}" type="presParOf" srcId="{D4EE0D7A-C83E-420F-BC33-A699CEFEAC01}" destId="{C3E4BC3E-66B5-404C-BC57-2E65426AF817}" srcOrd="0" destOrd="0" presId="urn:microsoft.com/office/officeart/2005/8/layout/lProcess3"/>
    <dgm:cxn modelId="{3017A914-04FB-4F0B-81B6-B3A33A6BACCC}" type="presParOf" srcId="{7863A2EF-D391-47AC-B525-C50C3123374B}" destId="{08411C85-D11A-4B2B-A48C-AECE4DF5F4A5}" srcOrd="3" destOrd="0" presId="urn:microsoft.com/office/officeart/2005/8/layout/lProcess3"/>
    <dgm:cxn modelId="{E88EA329-15A6-4050-BFE1-3374B7234E7A}" type="presParOf" srcId="{7863A2EF-D391-47AC-B525-C50C3123374B}" destId="{FB94A5F4-16BD-4E17-879F-F5715BA6CE56}" srcOrd="4" destOrd="0" presId="urn:microsoft.com/office/officeart/2005/8/layout/lProcess3"/>
    <dgm:cxn modelId="{C502D984-5E58-4C56-9DD7-4760FF3CF037}" type="presParOf" srcId="{FB94A5F4-16BD-4E17-879F-F5715BA6CE56}" destId="{3BE39CC6-5D8D-4025-8996-00A687ACE34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FC803D-C04A-40CB-8F1B-ABA01857FC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6ED0E1C-88D4-4806-887F-1595FC184C64}">
      <dgm:prSet custT="1"/>
      <dgm:spPr/>
      <dgm:t>
        <a:bodyPr/>
        <a:lstStyle/>
        <a:p>
          <a:r>
            <a:rPr lang="pt-BR" sz="1400" dirty="0"/>
            <a:t>Declaração de </a:t>
          </a:r>
          <a:r>
            <a:rPr lang="pt-BR" sz="1400" dirty="0" err="1"/>
            <a:t>EPI’s</a:t>
          </a:r>
          <a:endParaRPr lang="pt-BR" sz="1400" dirty="0"/>
        </a:p>
      </dgm:t>
    </dgm:pt>
    <dgm:pt modelId="{6F4ECF47-351D-4583-A62E-D78CAB92E54B}" type="parTrans" cxnId="{8AC7269E-352A-4E46-9616-B6AC675D5585}">
      <dgm:prSet/>
      <dgm:spPr/>
      <dgm:t>
        <a:bodyPr/>
        <a:lstStyle/>
        <a:p>
          <a:endParaRPr lang="pt-BR"/>
        </a:p>
      </dgm:t>
    </dgm:pt>
    <dgm:pt modelId="{9B4E6FF1-3A89-4F34-A2F9-3080326A1B31}" type="sibTrans" cxnId="{8AC7269E-352A-4E46-9616-B6AC675D5585}">
      <dgm:prSet/>
      <dgm:spPr/>
      <dgm:t>
        <a:bodyPr/>
        <a:lstStyle/>
        <a:p>
          <a:endParaRPr lang="pt-BR"/>
        </a:p>
      </dgm:t>
    </dgm:pt>
    <dgm:pt modelId="{F6D59B7A-F090-4D56-9664-7F11769A52C7}">
      <dgm:prSet custT="1"/>
      <dgm:spPr/>
      <dgm:t>
        <a:bodyPr/>
        <a:lstStyle/>
        <a:p>
          <a:r>
            <a:rPr lang="pt-BR" sz="1400"/>
            <a:t>Recebimento (Ferramental)</a:t>
          </a:r>
        </a:p>
      </dgm:t>
    </dgm:pt>
    <dgm:pt modelId="{EECC031B-3309-4E38-8A58-737EA404B4C9}" type="parTrans" cxnId="{C90CEDCF-7962-4765-8AA8-56D3F587DB36}">
      <dgm:prSet/>
      <dgm:spPr/>
      <dgm:t>
        <a:bodyPr/>
        <a:lstStyle/>
        <a:p>
          <a:endParaRPr lang="pt-BR"/>
        </a:p>
      </dgm:t>
    </dgm:pt>
    <dgm:pt modelId="{8E3CC983-7C77-43CC-8C9F-B578B3436C7E}" type="sibTrans" cxnId="{C90CEDCF-7962-4765-8AA8-56D3F587DB36}">
      <dgm:prSet/>
      <dgm:spPr/>
      <dgm:t>
        <a:bodyPr/>
        <a:lstStyle/>
        <a:p>
          <a:endParaRPr lang="pt-BR"/>
        </a:p>
      </dgm:t>
    </dgm:pt>
    <dgm:pt modelId="{64F7B89D-B41C-4316-BA50-E5E4EB9D9384}">
      <dgm:prSet custT="1"/>
      <dgm:spPr/>
      <dgm:t>
        <a:bodyPr/>
        <a:lstStyle/>
        <a:p>
          <a:r>
            <a:rPr lang="pt-BR" sz="1400"/>
            <a:t>Set Up (Ferrametnal)</a:t>
          </a:r>
        </a:p>
      </dgm:t>
    </dgm:pt>
    <dgm:pt modelId="{EE03191A-279F-4E84-AF80-3E6651C5FEFB}" type="parTrans" cxnId="{B7206241-3860-43B4-B237-EF9C87F09362}">
      <dgm:prSet/>
      <dgm:spPr/>
      <dgm:t>
        <a:bodyPr/>
        <a:lstStyle/>
        <a:p>
          <a:endParaRPr lang="pt-BR"/>
        </a:p>
      </dgm:t>
    </dgm:pt>
    <dgm:pt modelId="{D826B74F-2606-461B-9983-F12D324AC773}" type="sibTrans" cxnId="{B7206241-3860-43B4-B237-EF9C87F09362}">
      <dgm:prSet/>
      <dgm:spPr/>
      <dgm:t>
        <a:bodyPr/>
        <a:lstStyle/>
        <a:p>
          <a:endParaRPr lang="pt-BR"/>
        </a:p>
      </dgm:t>
    </dgm:pt>
    <dgm:pt modelId="{08AA7937-7463-4BBA-8E3F-17EFAF95D707}">
      <dgm:prSet custT="1"/>
      <dgm:spPr/>
      <dgm:t>
        <a:bodyPr/>
        <a:lstStyle/>
        <a:p>
          <a:r>
            <a:rPr lang="pt-BR" sz="1400"/>
            <a:t>Recebimento (Peça)</a:t>
          </a:r>
        </a:p>
      </dgm:t>
    </dgm:pt>
    <dgm:pt modelId="{02FB29A7-8545-4316-A4EC-F2EE33141BCE}" type="parTrans" cxnId="{3D71881A-F274-4FF5-B2B4-7E023F5D0A15}">
      <dgm:prSet/>
      <dgm:spPr/>
      <dgm:t>
        <a:bodyPr/>
        <a:lstStyle/>
        <a:p>
          <a:endParaRPr lang="pt-BR"/>
        </a:p>
      </dgm:t>
    </dgm:pt>
    <dgm:pt modelId="{07D75ECD-A2C2-4903-886C-05932E3AAA9E}" type="sibTrans" cxnId="{3D71881A-F274-4FF5-B2B4-7E023F5D0A15}">
      <dgm:prSet/>
      <dgm:spPr/>
      <dgm:t>
        <a:bodyPr/>
        <a:lstStyle/>
        <a:p>
          <a:endParaRPr lang="pt-BR"/>
        </a:p>
      </dgm:t>
    </dgm:pt>
    <dgm:pt modelId="{44245363-8946-4E7B-9B41-59FE56611915}">
      <dgm:prSet custT="1"/>
      <dgm:spPr/>
      <dgm:t>
        <a:bodyPr/>
        <a:lstStyle/>
        <a:p>
          <a:r>
            <a:rPr lang="pt-BR" sz="1400" dirty="0"/>
            <a:t>Verificação da SOP</a:t>
          </a:r>
        </a:p>
      </dgm:t>
    </dgm:pt>
    <dgm:pt modelId="{C0D39EBB-A08F-4545-95FE-A197F3C48C18}" type="parTrans" cxnId="{1C398CB9-863A-4607-9715-78AB8ACB4EE8}">
      <dgm:prSet/>
      <dgm:spPr/>
      <dgm:t>
        <a:bodyPr/>
        <a:lstStyle/>
        <a:p>
          <a:endParaRPr lang="pt-BR"/>
        </a:p>
      </dgm:t>
    </dgm:pt>
    <dgm:pt modelId="{403ABD50-49CE-4FA6-93EC-535FE29ED5B8}" type="sibTrans" cxnId="{1C398CB9-863A-4607-9715-78AB8ACB4EE8}">
      <dgm:prSet/>
      <dgm:spPr/>
      <dgm:t>
        <a:bodyPr/>
        <a:lstStyle/>
        <a:p>
          <a:endParaRPr lang="pt-BR"/>
        </a:p>
      </dgm:t>
    </dgm:pt>
    <dgm:pt modelId="{832CB85D-2357-475D-B0F6-25B3A6F7E6AC}">
      <dgm:prSet custT="1"/>
      <dgm:spPr/>
      <dgm:t>
        <a:bodyPr/>
        <a:lstStyle/>
        <a:p>
          <a:r>
            <a:rPr lang="pt-BR" sz="1400"/>
            <a:t>Inspeção</a:t>
          </a:r>
        </a:p>
      </dgm:t>
    </dgm:pt>
    <dgm:pt modelId="{07EE74DD-802C-4BAF-805D-2585FE5E7ED3}" type="parTrans" cxnId="{1E1C7288-8F37-4821-8E78-90B139D1D636}">
      <dgm:prSet/>
      <dgm:spPr/>
      <dgm:t>
        <a:bodyPr/>
        <a:lstStyle/>
        <a:p>
          <a:endParaRPr lang="pt-BR"/>
        </a:p>
      </dgm:t>
    </dgm:pt>
    <dgm:pt modelId="{71B43291-31A4-4A2A-8680-6241AE9AAFF3}" type="sibTrans" cxnId="{1E1C7288-8F37-4821-8E78-90B139D1D636}">
      <dgm:prSet/>
      <dgm:spPr/>
      <dgm:t>
        <a:bodyPr/>
        <a:lstStyle/>
        <a:p>
          <a:endParaRPr lang="pt-BR"/>
        </a:p>
      </dgm:t>
    </dgm:pt>
    <dgm:pt modelId="{DD8871F3-8F56-4B3B-9024-1C8A64BB6D38}">
      <dgm:prSet custT="1"/>
      <dgm:spPr/>
      <dgm:t>
        <a:bodyPr/>
        <a:lstStyle/>
        <a:p>
          <a:r>
            <a:rPr lang="pt-BR" sz="1400"/>
            <a:t>Set Up (Máquina)</a:t>
          </a:r>
        </a:p>
      </dgm:t>
    </dgm:pt>
    <dgm:pt modelId="{F97A8883-74B6-475D-AE4D-683590BF5439}" type="parTrans" cxnId="{025A654A-19E1-41A2-B437-99B61277E037}">
      <dgm:prSet/>
      <dgm:spPr/>
      <dgm:t>
        <a:bodyPr/>
        <a:lstStyle/>
        <a:p>
          <a:endParaRPr lang="pt-BR"/>
        </a:p>
      </dgm:t>
    </dgm:pt>
    <dgm:pt modelId="{C16F1A87-167D-43B8-9677-9FD3327E2852}" type="sibTrans" cxnId="{025A654A-19E1-41A2-B437-99B61277E037}">
      <dgm:prSet/>
      <dgm:spPr/>
      <dgm:t>
        <a:bodyPr/>
        <a:lstStyle/>
        <a:p>
          <a:endParaRPr lang="pt-BR"/>
        </a:p>
      </dgm:t>
    </dgm:pt>
    <dgm:pt modelId="{10B80802-9405-4962-961D-002C46949A29}">
      <dgm:prSet custT="1"/>
      <dgm:spPr/>
      <dgm:t>
        <a:bodyPr/>
        <a:lstStyle/>
        <a:p>
          <a:r>
            <a:rPr lang="pt-BR" sz="1400"/>
            <a:t>Abastecimento (Peça)</a:t>
          </a:r>
        </a:p>
      </dgm:t>
    </dgm:pt>
    <dgm:pt modelId="{824EA041-AAB7-43F9-9AA5-BC3E23C0E6B5}" type="parTrans" cxnId="{9F79E48A-4F2F-4DBB-8A20-FE7B30F2F0B2}">
      <dgm:prSet/>
      <dgm:spPr/>
      <dgm:t>
        <a:bodyPr/>
        <a:lstStyle/>
        <a:p>
          <a:endParaRPr lang="pt-BR"/>
        </a:p>
      </dgm:t>
    </dgm:pt>
    <dgm:pt modelId="{D7C023C3-AE0D-465B-B0DE-EC696055D2A3}" type="sibTrans" cxnId="{9F79E48A-4F2F-4DBB-8A20-FE7B30F2F0B2}">
      <dgm:prSet/>
      <dgm:spPr/>
      <dgm:t>
        <a:bodyPr/>
        <a:lstStyle/>
        <a:p>
          <a:endParaRPr lang="pt-BR"/>
        </a:p>
      </dgm:t>
    </dgm:pt>
    <dgm:pt modelId="{DE846890-759F-4EBC-B27D-1215A29571D8}">
      <dgm:prSet custT="1"/>
      <dgm:spPr/>
      <dgm:t>
        <a:bodyPr/>
        <a:lstStyle/>
        <a:p>
          <a:r>
            <a:rPr lang="pt-BR" sz="1400"/>
            <a:t>Verificação de Segurança</a:t>
          </a:r>
        </a:p>
      </dgm:t>
    </dgm:pt>
    <dgm:pt modelId="{73BB3E62-C704-458E-8BFD-BBF8CC00356E}" type="parTrans" cxnId="{DD387762-0259-4404-A20C-0AAD7AA7D385}">
      <dgm:prSet/>
      <dgm:spPr/>
      <dgm:t>
        <a:bodyPr/>
        <a:lstStyle/>
        <a:p>
          <a:endParaRPr lang="pt-BR"/>
        </a:p>
      </dgm:t>
    </dgm:pt>
    <dgm:pt modelId="{9B6FC074-6577-4008-AC55-DC6D2ECB1A85}" type="sibTrans" cxnId="{DD387762-0259-4404-A20C-0AAD7AA7D385}">
      <dgm:prSet/>
      <dgm:spPr/>
      <dgm:t>
        <a:bodyPr/>
        <a:lstStyle/>
        <a:p>
          <a:endParaRPr lang="pt-BR"/>
        </a:p>
      </dgm:t>
    </dgm:pt>
    <dgm:pt modelId="{1C3519A6-DCE4-402E-8445-9527D15C4EAE}">
      <dgm:prSet custT="1"/>
      <dgm:spPr/>
      <dgm:t>
        <a:bodyPr/>
        <a:lstStyle/>
        <a:p>
          <a:r>
            <a:rPr lang="pt-BR" sz="1400"/>
            <a:t>Ciclo –Máquina</a:t>
          </a:r>
        </a:p>
      </dgm:t>
    </dgm:pt>
    <dgm:pt modelId="{491C7953-7913-46C4-BD19-D229E877F6FD}" type="parTrans" cxnId="{8A1EF2AC-A118-40CB-8F7D-AE9034EBD573}">
      <dgm:prSet/>
      <dgm:spPr/>
      <dgm:t>
        <a:bodyPr/>
        <a:lstStyle/>
        <a:p>
          <a:endParaRPr lang="pt-BR"/>
        </a:p>
      </dgm:t>
    </dgm:pt>
    <dgm:pt modelId="{35A0E0DB-2AD0-4B62-8367-F75AD69ED90F}" type="sibTrans" cxnId="{8A1EF2AC-A118-40CB-8F7D-AE9034EBD573}">
      <dgm:prSet/>
      <dgm:spPr/>
      <dgm:t>
        <a:bodyPr/>
        <a:lstStyle/>
        <a:p>
          <a:endParaRPr lang="pt-BR"/>
        </a:p>
      </dgm:t>
    </dgm:pt>
    <dgm:pt modelId="{A62A7A14-3B54-4171-AFC6-8B13993BCD4A}">
      <dgm:prSet custT="1"/>
      <dgm:spPr/>
      <dgm:t>
        <a:bodyPr/>
        <a:lstStyle/>
        <a:p>
          <a:r>
            <a:rPr lang="pt-BR" sz="1400"/>
            <a:t>Verificação de Segurança</a:t>
          </a:r>
        </a:p>
      </dgm:t>
    </dgm:pt>
    <dgm:pt modelId="{DA5AB5DE-F872-48AD-BCD7-928FF040E2DB}" type="parTrans" cxnId="{6306FC8C-C5E4-49E1-A02C-086260B06BB3}">
      <dgm:prSet/>
      <dgm:spPr/>
      <dgm:t>
        <a:bodyPr/>
        <a:lstStyle/>
        <a:p>
          <a:endParaRPr lang="pt-BR"/>
        </a:p>
      </dgm:t>
    </dgm:pt>
    <dgm:pt modelId="{7D1DDBF5-3A16-49F9-B365-611FBF0E3682}" type="sibTrans" cxnId="{6306FC8C-C5E4-49E1-A02C-086260B06BB3}">
      <dgm:prSet/>
      <dgm:spPr/>
      <dgm:t>
        <a:bodyPr/>
        <a:lstStyle/>
        <a:p>
          <a:endParaRPr lang="pt-BR"/>
        </a:p>
      </dgm:t>
    </dgm:pt>
    <dgm:pt modelId="{52F8B62F-CE2B-4326-BD70-D8B9E9FFC0D0}">
      <dgm:prSet custT="1"/>
      <dgm:spPr/>
      <dgm:t>
        <a:bodyPr/>
        <a:lstStyle/>
        <a:p>
          <a:r>
            <a:rPr lang="pt-BR" sz="1400"/>
            <a:t>Desabastecimento (Peça)</a:t>
          </a:r>
        </a:p>
      </dgm:t>
    </dgm:pt>
    <dgm:pt modelId="{137EF0C3-B639-4542-998D-68AE3CB24A89}" type="parTrans" cxnId="{45E6342F-5EB5-42EC-A7E4-060BFCC25CF4}">
      <dgm:prSet/>
      <dgm:spPr/>
      <dgm:t>
        <a:bodyPr/>
        <a:lstStyle/>
        <a:p>
          <a:endParaRPr lang="pt-BR"/>
        </a:p>
      </dgm:t>
    </dgm:pt>
    <dgm:pt modelId="{54B69679-F403-4D17-B1DD-594494B8B6E9}" type="sibTrans" cxnId="{45E6342F-5EB5-42EC-A7E4-060BFCC25CF4}">
      <dgm:prSet/>
      <dgm:spPr/>
      <dgm:t>
        <a:bodyPr/>
        <a:lstStyle/>
        <a:p>
          <a:endParaRPr lang="pt-BR"/>
        </a:p>
      </dgm:t>
    </dgm:pt>
    <dgm:pt modelId="{9A76CBFB-9D03-4DFA-B51E-9379CF6C7D44}">
      <dgm:prSet custT="1"/>
      <dgm:spPr/>
      <dgm:t>
        <a:bodyPr/>
        <a:lstStyle/>
        <a:p>
          <a:r>
            <a:rPr lang="pt-BR" sz="1400" dirty="0"/>
            <a:t>Verificação do Plano de Controle</a:t>
          </a:r>
        </a:p>
      </dgm:t>
    </dgm:pt>
    <dgm:pt modelId="{ACA4BB9E-D8B5-4BC5-97D1-92ED050273ED}" type="parTrans" cxnId="{1025A11F-1971-40F2-AF2F-BF442863D83E}">
      <dgm:prSet/>
      <dgm:spPr/>
      <dgm:t>
        <a:bodyPr/>
        <a:lstStyle/>
        <a:p>
          <a:endParaRPr lang="pt-BR"/>
        </a:p>
      </dgm:t>
    </dgm:pt>
    <dgm:pt modelId="{1B468389-32C5-4216-B3D3-257730D90174}" type="sibTrans" cxnId="{1025A11F-1971-40F2-AF2F-BF442863D83E}">
      <dgm:prSet/>
      <dgm:spPr/>
      <dgm:t>
        <a:bodyPr/>
        <a:lstStyle/>
        <a:p>
          <a:endParaRPr lang="pt-BR"/>
        </a:p>
      </dgm:t>
    </dgm:pt>
    <dgm:pt modelId="{734744EA-B280-40E1-97D7-C6066642B7D3}">
      <dgm:prSet custT="1"/>
      <dgm:spPr/>
      <dgm:t>
        <a:bodyPr/>
        <a:lstStyle/>
        <a:p>
          <a:r>
            <a:rPr lang="pt-BR" sz="1400"/>
            <a:t>Aferição</a:t>
          </a:r>
        </a:p>
      </dgm:t>
    </dgm:pt>
    <dgm:pt modelId="{A7927883-7C60-45EC-9098-C8C2796F29DE}" type="parTrans" cxnId="{EB78C9D7-E660-4DE4-95D4-AD3C10379D6B}">
      <dgm:prSet/>
      <dgm:spPr/>
      <dgm:t>
        <a:bodyPr/>
        <a:lstStyle/>
        <a:p>
          <a:endParaRPr lang="pt-BR"/>
        </a:p>
      </dgm:t>
    </dgm:pt>
    <dgm:pt modelId="{3B1DC087-03DB-4559-952B-2AE5306D241F}" type="sibTrans" cxnId="{EB78C9D7-E660-4DE4-95D4-AD3C10379D6B}">
      <dgm:prSet/>
      <dgm:spPr/>
      <dgm:t>
        <a:bodyPr/>
        <a:lstStyle/>
        <a:p>
          <a:endParaRPr lang="pt-BR"/>
        </a:p>
      </dgm:t>
    </dgm:pt>
    <dgm:pt modelId="{D9ABAD3D-D12E-4D90-A0B3-80E921FFA09C}">
      <dgm:prSet custT="1"/>
      <dgm:spPr/>
      <dgm:t>
        <a:bodyPr/>
        <a:lstStyle/>
        <a:p>
          <a:r>
            <a:rPr lang="pt-BR" sz="1400" dirty="0"/>
            <a:t>Controle de Produção</a:t>
          </a:r>
        </a:p>
      </dgm:t>
    </dgm:pt>
    <dgm:pt modelId="{0FF6AD3C-08B8-403F-B560-C2A9E77FD65A}" type="parTrans" cxnId="{FA7435AC-C6C5-42CF-BEC9-266BFB79F806}">
      <dgm:prSet/>
      <dgm:spPr/>
      <dgm:t>
        <a:bodyPr/>
        <a:lstStyle/>
        <a:p>
          <a:endParaRPr lang="pt-BR"/>
        </a:p>
      </dgm:t>
    </dgm:pt>
    <dgm:pt modelId="{DC74995D-993A-4A0E-9E2D-C85CF70DB683}" type="sibTrans" cxnId="{FA7435AC-C6C5-42CF-BEC9-266BFB79F806}">
      <dgm:prSet/>
      <dgm:spPr/>
      <dgm:t>
        <a:bodyPr/>
        <a:lstStyle/>
        <a:p>
          <a:endParaRPr lang="pt-BR"/>
        </a:p>
      </dgm:t>
    </dgm:pt>
    <dgm:pt modelId="{C921C8A6-7EB3-4256-BDC9-C85F610495D5}">
      <dgm:prSet custT="1"/>
      <dgm:spPr/>
      <dgm:t>
        <a:bodyPr/>
        <a:lstStyle/>
        <a:p>
          <a:r>
            <a:rPr lang="pt-BR" sz="1400" dirty="0"/>
            <a:t>Entrega</a:t>
          </a:r>
        </a:p>
      </dgm:t>
    </dgm:pt>
    <dgm:pt modelId="{468B7365-BA09-4CF5-9352-BA3F97574F57}" type="parTrans" cxnId="{C7A97E48-FEDD-45B4-9343-B026221D0DD2}">
      <dgm:prSet/>
      <dgm:spPr/>
      <dgm:t>
        <a:bodyPr/>
        <a:lstStyle/>
        <a:p>
          <a:endParaRPr lang="pt-BR"/>
        </a:p>
      </dgm:t>
    </dgm:pt>
    <dgm:pt modelId="{387881D3-1D52-4056-9CE2-F17735730C02}" type="sibTrans" cxnId="{C7A97E48-FEDD-45B4-9343-B026221D0DD2}">
      <dgm:prSet/>
      <dgm:spPr/>
      <dgm:t>
        <a:bodyPr/>
        <a:lstStyle/>
        <a:p>
          <a:endParaRPr lang="pt-BR"/>
        </a:p>
      </dgm:t>
    </dgm:pt>
    <dgm:pt modelId="{E9ACEDF2-CD76-4D45-8BDE-E8994A8A0C3C}">
      <dgm:prSet phldrT="[Text]" custT="1"/>
      <dgm:spPr/>
      <dgm:t>
        <a:bodyPr/>
        <a:lstStyle/>
        <a:p>
          <a:r>
            <a:rPr lang="pt-BR" sz="1400" dirty="0" err="1"/>
            <a:t>CheckList</a:t>
          </a:r>
          <a:r>
            <a:rPr lang="pt-BR" sz="1400" dirty="0"/>
            <a:t> de Segurança</a:t>
          </a:r>
        </a:p>
      </dgm:t>
    </dgm:pt>
    <dgm:pt modelId="{FAD1D96E-63A9-4C75-BA76-1CB802640311}" type="sibTrans" cxnId="{9BC2E70A-AEE7-4AB2-8B07-1CD696BA0B3B}">
      <dgm:prSet/>
      <dgm:spPr/>
      <dgm:t>
        <a:bodyPr/>
        <a:lstStyle/>
        <a:p>
          <a:endParaRPr lang="pt-BR"/>
        </a:p>
      </dgm:t>
    </dgm:pt>
    <dgm:pt modelId="{88FD7323-DABA-4E8E-A08D-A24290491DB5}" type="parTrans" cxnId="{9BC2E70A-AEE7-4AB2-8B07-1CD696BA0B3B}">
      <dgm:prSet/>
      <dgm:spPr/>
      <dgm:t>
        <a:bodyPr/>
        <a:lstStyle/>
        <a:p>
          <a:endParaRPr lang="pt-BR"/>
        </a:p>
      </dgm:t>
    </dgm:pt>
    <dgm:pt modelId="{57AA8E3C-4098-4BA2-82FD-68DD202FDE96}" type="pres">
      <dgm:prSet presAssocID="{4FFC803D-C04A-40CB-8F1B-ABA01857FCD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DEF887C-9A76-4AE6-AF75-7C2ED0A63CAA}" type="pres">
      <dgm:prSet presAssocID="{E9ACEDF2-CD76-4D45-8BDE-E8994A8A0C3C}" presName="horFlow" presStyleCnt="0"/>
      <dgm:spPr/>
    </dgm:pt>
    <dgm:pt modelId="{D3F54F8B-8C6E-4158-997C-E801D98A24CC}" type="pres">
      <dgm:prSet presAssocID="{E9ACEDF2-CD76-4D45-8BDE-E8994A8A0C3C}" presName="bigChev" presStyleLbl="node1" presStyleIdx="0" presStyleCnt="17" custScaleX="397513" custScaleY="103030"/>
      <dgm:spPr/>
    </dgm:pt>
    <dgm:pt modelId="{44CC5FF6-F7B6-4E55-9F95-A2563A32E7DD}" type="pres">
      <dgm:prSet presAssocID="{E9ACEDF2-CD76-4D45-8BDE-E8994A8A0C3C}" presName="vSp" presStyleCnt="0"/>
      <dgm:spPr/>
    </dgm:pt>
    <dgm:pt modelId="{73D6EC4E-9E13-4C42-A7F0-3BFA34FA01B5}" type="pres">
      <dgm:prSet presAssocID="{76ED0E1C-88D4-4806-887F-1595FC184C64}" presName="horFlow" presStyleCnt="0"/>
      <dgm:spPr/>
    </dgm:pt>
    <dgm:pt modelId="{46D81D6B-991A-4A73-B4AD-4693D16CF179}" type="pres">
      <dgm:prSet presAssocID="{76ED0E1C-88D4-4806-887F-1595FC184C64}" presName="bigChev" presStyleLbl="node1" presStyleIdx="1" presStyleCnt="17" custScaleX="397513" custScaleY="103030"/>
      <dgm:spPr/>
    </dgm:pt>
    <dgm:pt modelId="{CD1A0DFF-F213-4D13-B91E-9EB932D7CC81}" type="pres">
      <dgm:prSet presAssocID="{76ED0E1C-88D4-4806-887F-1595FC184C64}" presName="vSp" presStyleCnt="0"/>
      <dgm:spPr/>
    </dgm:pt>
    <dgm:pt modelId="{7ED8F3DA-C5EB-4C55-B851-C11802E686FA}" type="pres">
      <dgm:prSet presAssocID="{F6D59B7A-F090-4D56-9664-7F11769A52C7}" presName="horFlow" presStyleCnt="0"/>
      <dgm:spPr/>
    </dgm:pt>
    <dgm:pt modelId="{AC76887A-CDBE-47C2-9B84-579968139AE2}" type="pres">
      <dgm:prSet presAssocID="{F6D59B7A-F090-4D56-9664-7F11769A52C7}" presName="bigChev" presStyleLbl="node1" presStyleIdx="2" presStyleCnt="17" custScaleX="397513" custScaleY="103030"/>
      <dgm:spPr/>
    </dgm:pt>
    <dgm:pt modelId="{D62C6E5D-5DB0-4660-A265-848A2B740A7A}" type="pres">
      <dgm:prSet presAssocID="{F6D59B7A-F090-4D56-9664-7F11769A52C7}" presName="vSp" presStyleCnt="0"/>
      <dgm:spPr/>
    </dgm:pt>
    <dgm:pt modelId="{D616EB57-9C36-4F28-B013-B478DFA81661}" type="pres">
      <dgm:prSet presAssocID="{64F7B89D-B41C-4316-BA50-E5E4EB9D9384}" presName="horFlow" presStyleCnt="0"/>
      <dgm:spPr/>
    </dgm:pt>
    <dgm:pt modelId="{3E9AA057-2F05-42D1-B3A0-B3763DD5F3E0}" type="pres">
      <dgm:prSet presAssocID="{64F7B89D-B41C-4316-BA50-E5E4EB9D9384}" presName="bigChev" presStyleLbl="node1" presStyleIdx="3" presStyleCnt="17" custScaleX="397513" custScaleY="103030"/>
      <dgm:spPr/>
    </dgm:pt>
    <dgm:pt modelId="{D1CC955E-6911-45E0-ABBF-C253130C2562}" type="pres">
      <dgm:prSet presAssocID="{64F7B89D-B41C-4316-BA50-E5E4EB9D9384}" presName="vSp" presStyleCnt="0"/>
      <dgm:spPr/>
    </dgm:pt>
    <dgm:pt modelId="{C759C12D-F55E-4626-8917-7BC2AC4DB20E}" type="pres">
      <dgm:prSet presAssocID="{08AA7937-7463-4BBA-8E3F-17EFAF95D707}" presName="horFlow" presStyleCnt="0"/>
      <dgm:spPr/>
    </dgm:pt>
    <dgm:pt modelId="{8C615D49-8C79-4E31-8389-D517DFF30B6E}" type="pres">
      <dgm:prSet presAssocID="{08AA7937-7463-4BBA-8E3F-17EFAF95D707}" presName="bigChev" presStyleLbl="node1" presStyleIdx="4" presStyleCnt="17" custScaleX="397513" custScaleY="103030"/>
      <dgm:spPr/>
    </dgm:pt>
    <dgm:pt modelId="{3F4B626B-BF5F-4BA9-B373-C3A4A3E753A5}" type="pres">
      <dgm:prSet presAssocID="{08AA7937-7463-4BBA-8E3F-17EFAF95D707}" presName="vSp" presStyleCnt="0"/>
      <dgm:spPr/>
    </dgm:pt>
    <dgm:pt modelId="{1AC16D7E-5A84-48F8-90AD-B3D25D85DBC8}" type="pres">
      <dgm:prSet presAssocID="{44245363-8946-4E7B-9B41-59FE56611915}" presName="horFlow" presStyleCnt="0"/>
      <dgm:spPr/>
    </dgm:pt>
    <dgm:pt modelId="{F34EED23-C275-4FDE-80EC-501546076685}" type="pres">
      <dgm:prSet presAssocID="{44245363-8946-4E7B-9B41-59FE56611915}" presName="bigChev" presStyleLbl="node1" presStyleIdx="5" presStyleCnt="17" custScaleX="397513" custScaleY="103030"/>
      <dgm:spPr/>
    </dgm:pt>
    <dgm:pt modelId="{12A500B4-DCD0-4D50-B9FF-CB4707BA85B4}" type="pres">
      <dgm:prSet presAssocID="{44245363-8946-4E7B-9B41-59FE56611915}" presName="vSp" presStyleCnt="0"/>
      <dgm:spPr/>
    </dgm:pt>
    <dgm:pt modelId="{C8131728-A811-46C1-B5AF-4913ED569257}" type="pres">
      <dgm:prSet presAssocID="{832CB85D-2357-475D-B0F6-25B3A6F7E6AC}" presName="horFlow" presStyleCnt="0"/>
      <dgm:spPr/>
    </dgm:pt>
    <dgm:pt modelId="{E1DC3EC4-92DF-48CD-8A26-C6B6DB868AF2}" type="pres">
      <dgm:prSet presAssocID="{832CB85D-2357-475D-B0F6-25B3A6F7E6AC}" presName="bigChev" presStyleLbl="node1" presStyleIdx="6" presStyleCnt="17" custScaleX="397513" custScaleY="103030"/>
      <dgm:spPr/>
    </dgm:pt>
    <dgm:pt modelId="{CFA59D00-7733-4E29-9668-4CCC079AAEF1}" type="pres">
      <dgm:prSet presAssocID="{832CB85D-2357-475D-B0F6-25B3A6F7E6AC}" presName="vSp" presStyleCnt="0"/>
      <dgm:spPr/>
    </dgm:pt>
    <dgm:pt modelId="{ADF0C63D-2B2E-40BB-B02E-C95E8F822626}" type="pres">
      <dgm:prSet presAssocID="{DD8871F3-8F56-4B3B-9024-1C8A64BB6D38}" presName="horFlow" presStyleCnt="0"/>
      <dgm:spPr/>
    </dgm:pt>
    <dgm:pt modelId="{85566B1B-2397-4CE9-9E5D-23DB5CFF5765}" type="pres">
      <dgm:prSet presAssocID="{DD8871F3-8F56-4B3B-9024-1C8A64BB6D38}" presName="bigChev" presStyleLbl="node1" presStyleIdx="7" presStyleCnt="17" custScaleX="397513" custScaleY="103030"/>
      <dgm:spPr/>
    </dgm:pt>
    <dgm:pt modelId="{A53E56DE-FCB5-46C2-B789-A7E9130662F7}" type="pres">
      <dgm:prSet presAssocID="{DD8871F3-8F56-4B3B-9024-1C8A64BB6D38}" presName="vSp" presStyleCnt="0"/>
      <dgm:spPr/>
    </dgm:pt>
    <dgm:pt modelId="{8C3A0839-3648-484B-A77A-3A5FC79D5F66}" type="pres">
      <dgm:prSet presAssocID="{10B80802-9405-4962-961D-002C46949A29}" presName="horFlow" presStyleCnt="0"/>
      <dgm:spPr/>
    </dgm:pt>
    <dgm:pt modelId="{EF212C8B-8105-47E2-8010-1CEBE6A02D7F}" type="pres">
      <dgm:prSet presAssocID="{10B80802-9405-4962-961D-002C46949A29}" presName="bigChev" presStyleLbl="node1" presStyleIdx="8" presStyleCnt="17" custScaleX="397513" custScaleY="103030"/>
      <dgm:spPr/>
    </dgm:pt>
    <dgm:pt modelId="{64EFD35B-18E8-49D3-B362-F8071D504571}" type="pres">
      <dgm:prSet presAssocID="{10B80802-9405-4962-961D-002C46949A29}" presName="vSp" presStyleCnt="0"/>
      <dgm:spPr/>
    </dgm:pt>
    <dgm:pt modelId="{FA174778-87B8-4590-A8B1-55E8C6C0D825}" type="pres">
      <dgm:prSet presAssocID="{DE846890-759F-4EBC-B27D-1215A29571D8}" presName="horFlow" presStyleCnt="0"/>
      <dgm:spPr/>
    </dgm:pt>
    <dgm:pt modelId="{D3A26AB9-DF03-4D36-BC6A-09CED8EE926E}" type="pres">
      <dgm:prSet presAssocID="{DE846890-759F-4EBC-B27D-1215A29571D8}" presName="bigChev" presStyleLbl="node1" presStyleIdx="9" presStyleCnt="17" custScaleX="397513" custScaleY="103030"/>
      <dgm:spPr/>
    </dgm:pt>
    <dgm:pt modelId="{5A6AC30E-A42A-427E-B7EA-B75A94699660}" type="pres">
      <dgm:prSet presAssocID="{DE846890-759F-4EBC-B27D-1215A29571D8}" presName="vSp" presStyleCnt="0"/>
      <dgm:spPr/>
    </dgm:pt>
    <dgm:pt modelId="{C89E30EE-4DAD-4B4D-AB11-7EC9DFE04712}" type="pres">
      <dgm:prSet presAssocID="{1C3519A6-DCE4-402E-8445-9527D15C4EAE}" presName="horFlow" presStyleCnt="0"/>
      <dgm:spPr/>
    </dgm:pt>
    <dgm:pt modelId="{50E41C2F-27B6-4389-A7F3-4F18D042A87C}" type="pres">
      <dgm:prSet presAssocID="{1C3519A6-DCE4-402E-8445-9527D15C4EAE}" presName="bigChev" presStyleLbl="node1" presStyleIdx="10" presStyleCnt="17" custScaleX="397513" custScaleY="103030"/>
      <dgm:spPr/>
    </dgm:pt>
    <dgm:pt modelId="{3010F3B8-8BE8-4BAA-A53F-93C7241C2ED6}" type="pres">
      <dgm:prSet presAssocID="{1C3519A6-DCE4-402E-8445-9527D15C4EAE}" presName="vSp" presStyleCnt="0"/>
      <dgm:spPr/>
    </dgm:pt>
    <dgm:pt modelId="{73797C39-7510-413C-A39A-3D3AFBA7EAC8}" type="pres">
      <dgm:prSet presAssocID="{A62A7A14-3B54-4171-AFC6-8B13993BCD4A}" presName="horFlow" presStyleCnt="0"/>
      <dgm:spPr/>
    </dgm:pt>
    <dgm:pt modelId="{A4AAF5B7-330B-42B7-ABC3-B6FD474CD31B}" type="pres">
      <dgm:prSet presAssocID="{A62A7A14-3B54-4171-AFC6-8B13993BCD4A}" presName="bigChev" presStyleLbl="node1" presStyleIdx="11" presStyleCnt="17" custScaleX="397513" custScaleY="103030"/>
      <dgm:spPr/>
    </dgm:pt>
    <dgm:pt modelId="{3E954AF5-82E5-4981-9FFE-416D62917BC0}" type="pres">
      <dgm:prSet presAssocID="{A62A7A14-3B54-4171-AFC6-8B13993BCD4A}" presName="vSp" presStyleCnt="0"/>
      <dgm:spPr/>
    </dgm:pt>
    <dgm:pt modelId="{3C4857BE-4FBC-4310-904E-D079E8C7682C}" type="pres">
      <dgm:prSet presAssocID="{52F8B62F-CE2B-4326-BD70-D8B9E9FFC0D0}" presName="horFlow" presStyleCnt="0"/>
      <dgm:spPr/>
    </dgm:pt>
    <dgm:pt modelId="{85AA851A-1BF9-4196-B1DA-7C08A4647BCA}" type="pres">
      <dgm:prSet presAssocID="{52F8B62F-CE2B-4326-BD70-D8B9E9FFC0D0}" presName="bigChev" presStyleLbl="node1" presStyleIdx="12" presStyleCnt="17" custScaleX="397513" custScaleY="103030"/>
      <dgm:spPr/>
    </dgm:pt>
    <dgm:pt modelId="{813D47DB-3841-4853-B3CA-F21065F8A2D5}" type="pres">
      <dgm:prSet presAssocID="{52F8B62F-CE2B-4326-BD70-D8B9E9FFC0D0}" presName="vSp" presStyleCnt="0"/>
      <dgm:spPr/>
    </dgm:pt>
    <dgm:pt modelId="{8AD627C0-641B-45DD-8D08-14015E05F652}" type="pres">
      <dgm:prSet presAssocID="{9A76CBFB-9D03-4DFA-B51E-9379CF6C7D44}" presName="horFlow" presStyleCnt="0"/>
      <dgm:spPr/>
    </dgm:pt>
    <dgm:pt modelId="{010E5524-A8EA-45DC-837B-5A6010F45C04}" type="pres">
      <dgm:prSet presAssocID="{9A76CBFB-9D03-4DFA-B51E-9379CF6C7D44}" presName="bigChev" presStyleLbl="node1" presStyleIdx="13" presStyleCnt="17" custScaleX="397513" custScaleY="103030"/>
      <dgm:spPr/>
    </dgm:pt>
    <dgm:pt modelId="{81C9FE98-ACE1-44CE-BAB2-E8FFB0F5DD25}" type="pres">
      <dgm:prSet presAssocID="{9A76CBFB-9D03-4DFA-B51E-9379CF6C7D44}" presName="vSp" presStyleCnt="0"/>
      <dgm:spPr/>
    </dgm:pt>
    <dgm:pt modelId="{91B20B18-00CE-4C50-BF82-D2A51EE61F58}" type="pres">
      <dgm:prSet presAssocID="{734744EA-B280-40E1-97D7-C6066642B7D3}" presName="horFlow" presStyleCnt="0"/>
      <dgm:spPr/>
    </dgm:pt>
    <dgm:pt modelId="{20AE6054-0D14-49CB-8186-3552FBDC1333}" type="pres">
      <dgm:prSet presAssocID="{734744EA-B280-40E1-97D7-C6066642B7D3}" presName="bigChev" presStyleLbl="node1" presStyleIdx="14" presStyleCnt="17" custScaleX="397513" custScaleY="103030"/>
      <dgm:spPr/>
    </dgm:pt>
    <dgm:pt modelId="{E1B856AA-C8A2-4ACE-9F9C-2D5290468983}" type="pres">
      <dgm:prSet presAssocID="{734744EA-B280-40E1-97D7-C6066642B7D3}" presName="vSp" presStyleCnt="0"/>
      <dgm:spPr/>
    </dgm:pt>
    <dgm:pt modelId="{72AF2507-23BF-4980-B41E-2B7B924C9EB6}" type="pres">
      <dgm:prSet presAssocID="{D9ABAD3D-D12E-4D90-A0B3-80E921FFA09C}" presName="horFlow" presStyleCnt="0"/>
      <dgm:spPr/>
    </dgm:pt>
    <dgm:pt modelId="{C3BE4F5D-16AF-409A-87AA-E75D2E7A5B18}" type="pres">
      <dgm:prSet presAssocID="{D9ABAD3D-D12E-4D90-A0B3-80E921FFA09C}" presName="bigChev" presStyleLbl="node1" presStyleIdx="15" presStyleCnt="17" custScaleX="397513" custScaleY="103030"/>
      <dgm:spPr/>
    </dgm:pt>
    <dgm:pt modelId="{E6A643C2-F435-43D3-9F4E-D124EE72A747}" type="pres">
      <dgm:prSet presAssocID="{D9ABAD3D-D12E-4D90-A0B3-80E921FFA09C}" presName="vSp" presStyleCnt="0"/>
      <dgm:spPr/>
    </dgm:pt>
    <dgm:pt modelId="{3790B43D-C005-4EFB-9E74-4A1FFEE543A8}" type="pres">
      <dgm:prSet presAssocID="{C921C8A6-7EB3-4256-BDC9-C85F610495D5}" presName="horFlow" presStyleCnt="0"/>
      <dgm:spPr/>
    </dgm:pt>
    <dgm:pt modelId="{7DE4D98A-99AA-4A01-A81F-4D30CCBD2207}" type="pres">
      <dgm:prSet presAssocID="{C921C8A6-7EB3-4256-BDC9-C85F610495D5}" presName="bigChev" presStyleLbl="node1" presStyleIdx="16" presStyleCnt="17" custScaleX="397513" custScaleY="103030"/>
      <dgm:spPr/>
    </dgm:pt>
  </dgm:ptLst>
  <dgm:cxnLst>
    <dgm:cxn modelId="{016A2601-D537-4A3E-9A01-E94CF5647DC5}" type="presOf" srcId="{C921C8A6-7EB3-4256-BDC9-C85F610495D5}" destId="{7DE4D98A-99AA-4A01-A81F-4D30CCBD2207}" srcOrd="0" destOrd="0" presId="urn:microsoft.com/office/officeart/2005/8/layout/lProcess3"/>
    <dgm:cxn modelId="{2C929A05-4437-4881-AF2A-BCABE50F5B61}" type="presOf" srcId="{08AA7937-7463-4BBA-8E3F-17EFAF95D707}" destId="{8C615D49-8C79-4E31-8389-D517DFF30B6E}" srcOrd="0" destOrd="0" presId="urn:microsoft.com/office/officeart/2005/8/layout/lProcess3"/>
    <dgm:cxn modelId="{4AC18208-A716-42D8-AE81-F3EF3CD1CD3E}" type="presOf" srcId="{52F8B62F-CE2B-4326-BD70-D8B9E9FFC0D0}" destId="{85AA851A-1BF9-4196-B1DA-7C08A4647BCA}" srcOrd="0" destOrd="0" presId="urn:microsoft.com/office/officeart/2005/8/layout/lProcess3"/>
    <dgm:cxn modelId="{9BC2E70A-AEE7-4AB2-8B07-1CD696BA0B3B}" srcId="{4FFC803D-C04A-40CB-8F1B-ABA01857FCD1}" destId="{E9ACEDF2-CD76-4D45-8BDE-E8994A8A0C3C}" srcOrd="0" destOrd="0" parTransId="{88FD7323-DABA-4E8E-A08D-A24290491DB5}" sibTransId="{FAD1D96E-63A9-4C75-BA76-1CB802640311}"/>
    <dgm:cxn modelId="{31515419-CAFD-4088-B362-E7065C4D6FA5}" type="presOf" srcId="{734744EA-B280-40E1-97D7-C6066642B7D3}" destId="{20AE6054-0D14-49CB-8186-3552FBDC1333}" srcOrd="0" destOrd="0" presId="urn:microsoft.com/office/officeart/2005/8/layout/lProcess3"/>
    <dgm:cxn modelId="{3D71881A-F274-4FF5-B2B4-7E023F5D0A15}" srcId="{4FFC803D-C04A-40CB-8F1B-ABA01857FCD1}" destId="{08AA7937-7463-4BBA-8E3F-17EFAF95D707}" srcOrd="4" destOrd="0" parTransId="{02FB29A7-8545-4316-A4EC-F2EE33141BCE}" sibTransId="{07D75ECD-A2C2-4903-886C-05932E3AAA9E}"/>
    <dgm:cxn modelId="{7351541D-B6EA-44D7-A5A0-9BFC55EB81E7}" type="presOf" srcId="{64F7B89D-B41C-4316-BA50-E5E4EB9D9384}" destId="{3E9AA057-2F05-42D1-B3A0-B3763DD5F3E0}" srcOrd="0" destOrd="0" presId="urn:microsoft.com/office/officeart/2005/8/layout/lProcess3"/>
    <dgm:cxn modelId="{1025A11F-1971-40F2-AF2F-BF442863D83E}" srcId="{4FFC803D-C04A-40CB-8F1B-ABA01857FCD1}" destId="{9A76CBFB-9D03-4DFA-B51E-9379CF6C7D44}" srcOrd="13" destOrd="0" parTransId="{ACA4BB9E-D8B5-4BC5-97D1-92ED050273ED}" sibTransId="{1B468389-32C5-4216-B3D3-257730D90174}"/>
    <dgm:cxn modelId="{9E9DA824-C678-428D-9A7F-75A6925924F9}" type="presOf" srcId="{A62A7A14-3B54-4171-AFC6-8B13993BCD4A}" destId="{A4AAF5B7-330B-42B7-ABC3-B6FD474CD31B}" srcOrd="0" destOrd="0" presId="urn:microsoft.com/office/officeart/2005/8/layout/lProcess3"/>
    <dgm:cxn modelId="{E4A73325-96FA-4732-807C-814C2D5D3C8F}" type="presOf" srcId="{DE846890-759F-4EBC-B27D-1215A29571D8}" destId="{D3A26AB9-DF03-4D36-BC6A-09CED8EE926E}" srcOrd="0" destOrd="0" presId="urn:microsoft.com/office/officeart/2005/8/layout/lProcess3"/>
    <dgm:cxn modelId="{45E6342F-5EB5-42EC-A7E4-060BFCC25CF4}" srcId="{4FFC803D-C04A-40CB-8F1B-ABA01857FCD1}" destId="{52F8B62F-CE2B-4326-BD70-D8B9E9FFC0D0}" srcOrd="12" destOrd="0" parTransId="{137EF0C3-B639-4542-998D-68AE3CB24A89}" sibTransId="{54B69679-F403-4D17-B1DD-594494B8B6E9}"/>
    <dgm:cxn modelId="{12AB0234-23A2-408A-A6F6-9C3C0DB2A187}" type="presOf" srcId="{44245363-8946-4E7B-9B41-59FE56611915}" destId="{F34EED23-C275-4FDE-80EC-501546076685}" srcOrd="0" destOrd="0" presId="urn:microsoft.com/office/officeart/2005/8/layout/lProcess3"/>
    <dgm:cxn modelId="{B7206241-3860-43B4-B237-EF9C87F09362}" srcId="{4FFC803D-C04A-40CB-8F1B-ABA01857FCD1}" destId="{64F7B89D-B41C-4316-BA50-E5E4EB9D9384}" srcOrd="3" destOrd="0" parTransId="{EE03191A-279F-4E84-AF80-3E6651C5FEFB}" sibTransId="{D826B74F-2606-461B-9983-F12D324AC773}"/>
    <dgm:cxn modelId="{DD387762-0259-4404-A20C-0AAD7AA7D385}" srcId="{4FFC803D-C04A-40CB-8F1B-ABA01857FCD1}" destId="{DE846890-759F-4EBC-B27D-1215A29571D8}" srcOrd="9" destOrd="0" parTransId="{73BB3E62-C704-458E-8BFD-BBF8CC00356E}" sibTransId="{9B6FC074-6577-4008-AC55-DC6D2ECB1A85}"/>
    <dgm:cxn modelId="{C7A97E48-FEDD-45B4-9343-B026221D0DD2}" srcId="{4FFC803D-C04A-40CB-8F1B-ABA01857FCD1}" destId="{C921C8A6-7EB3-4256-BDC9-C85F610495D5}" srcOrd="16" destOrd="0" parTransId="{468B7365-BA09-4CF5-9352-BA3F97574F57}" sibTransId="{387881D3-1D52-4056-9CE2-F17735730C02}"/>
    <dgm:cxn modelId="{025A654A-19E1-41A2-B437-99B61277E037}" srcId="{4FFC803D-C04A-40CB-8F1B-ABA01857FCD1}" destId="{DD8871F3-8F56-4B3B-9024-1C8A64BB6D38}" srcOrd="7" destOrd="0" parTransId="{F97A8883-74B6-475D-AE4D-683590BF5439}" sibTransId="{C16F1A87-167D-43B8-9677-9FD3327E2852}"/>
    <dgm:cxn modelId="{ED76AD4A-DF0A-4845-986D-8041383A9304}" type="presOf" srcId="{E9ACEDF2-CD76-4D45-8BDE-E8994A8A0C3C}" destId="{D3F54F8B-8C6E-4158-997C-E801D98A24CC}" srcOrd="0" destOrd="0" presId="urn:microsoft.com/office/officeart/2005/8/layout/lProcess3"/>
    <dgm:cxn modelId="{FB455B4C-2F48-4C24-B9C4-CBE18B8D2596}" type="presOf" srcId="{1C3519A6-DCE4-402E-8445-9527D15C4EAE}" destId="{50E41C2F-27B6-4389-A7F3-4F18D042A87C}" srcOrd="0" destOrd="0" presId="urn:microsoft.com/office/officeart/2005/8/layout/lProcess3"/>
    <dgm:cxn modelId="{85451B56-571D-41D5-B4C0-5E9F15B5D52E}" type="presOf" srcId="{10B80802-9405-4962-961D-002C46949A29}" destId="{EF212C8B-8105-47E2-8010-1CEBE6A02D7F}" srcOrd="0" destOrd="0" presId="urn:microsoft.com/office/officeart/2005/8/layout/lProcess3"/>
    <dgm:cxn modelId="{9D307659-E43F-4E2E-B652-5640374178EF}" type="presOf" srcId="{4FFC803D-C04A-40CB-8F1B-ABA01857FCD1}" destId="{57AA8E3C-4098-4BA2-82FD-68DD202FDE96}" srcOrd="0" destOrd="0" presId="urn:microsoft.com/office/officeart/2005/8/layout/lProcess3"/>
    <dgm:cxn modelId="{1E1C7288-8F37-4821-8E78-90B139D1D636}" srcId="{4FFC803D-C04A-40CB-8F1B-ABA01857FCD1}" destId="{832CB85D-2357-475D-B0F6-25B3A6F7E6AC}" srcOrd="6" destOrd="0" parTransId="{07EE74DD-802C-4BAF-805D-2585FE5E7ED3}" sibTransId="{71B43291-31A4-4A2A-8680-6241AE9AAFF3}"/>
    <dgm:cxn modelId="{1F3D3789-11F1-4673-AA2A-34F3409EAEBA}" type="presOf" srcId="{DD8871F3-8F56-4B3B-9024-1C8A64BB6D38}" destId="{85566B1B-2397-4CE9-9E5D-23DB5CFF5765}" srcOrd="0" destOrd="0" presId="urn:microsoft.com/office/officeart/2005/8/layout/lProcess3"/>
    <dgm:cxn modelId="{9F79E48A-4F2F-4DBB-8A20-FE7B30F2F0B2}" srcId="{4FFC803D-C04A-40CB-8F1B-ABA01857FCD1}" destId="{10B80802-9405-4962-961D-002C46949A29}" srcOrd="8" destOrd="0" parTransId="{824EA041-AAB7-43F9-9AA5-BC3E23C0E6B5}" sibTransId="{D7C023C3-AE0D-465B-B0DE-EC696055D2A3}"/>
    <dgm:cxn modelId="{51DF618B-D9AA-4960-B5E6-F3473D1D35F3}" type="presOf" srcId="{F6D59B7A-F090-4D56-9664-7F11769A52C7}" destId="{AC76887A-CDBE-47C2-9B84-579968139AE2}" srcOrd="0" destOrd="0" presId="urn:microsoft.com/office/officeart/2005/8/layout/lProcess3"/>
    <dgm:cxn modelId="{6306FC8C-C5E4-49E1-A02C-086260B06BB3}" srcId="{4FFC803D-C04A-40CB-8F1B-ABA01857FCD1}" destId="{A62A7A14-3B54-4171-AFC6-8B13993BCD4A}" srcOrd="11" destOrd="0" parTransId="{DA5AB5DE-F872-48AD-BCD7-928FF040E2DB}" sibTransId="{7D1DDBF5-3A16-49F9-B365-611FBF0E3682}"/>
    <dgm:cxn modelId="{8AC7269E-352A-4E46-9616-B6AC675D5585}" srcId="{4FFC803D-C04A-40CB-8F1B-ABA01857FCD1}" destId="{76ED0E1C-88D4-4806-887F-1595FC184C64}" srcOrd="1" destOrd="0" parTransId="{6F4ECF47-351D-4583-A62E-D78CAB92E54B}" sibTransId="{9B4E6FF1-3A89-4F34-A2F9-3080326A1B31}"/>
    <dgm:cxn modelId="{6A4821A6-1075-4DE6-BEA9-31B4E916AB38}" type="presOf" srcId="{76ED0E1C-88D4-4806-887F-1595FC184C64}" destId="{46D81D6B-991A-4A73-B4AD-4693D16CF179}" srcOrd="0" destOrd="0" presId="urn:microsoft.com/office/officeart/2005/8/layout/lProcess3"/>
    <dgm:cxn modelId="{FA7435AC-C6C5-42CF-BEC9-266BFB79F806}" srcId="{4FFC803D-C04A-40CB-8F1B-ABA01857FCD1}" destId="{D9ABAD3D-D12E-4D90-A0B3-80E921FFA09C}" srcOrd="15" destOrd="0" parTransId="{0FF6AD3C-08B8-403F-B560-C2A9E77FD65A}" sibTransId="{DC74995D-993A-4A0E-9E2D-C85CF70DB683}"/>
    <dgm:cxn modelId="{8A1EF2AC-A118-40CB-8F7D-AE9034EBD573}" srcId="{4FFC803D-C04A-40CB-8F1B-ABA01857FCD1}" destId="{1C3519A6-DCE4-402E-8445-9527D15C4EAE}" srcOrd="10" destOrd="0" parTransId="{491C7953-7913-46C4-BD19-D229E877F6FD}" sibTransId="{35A0E0DB-2AD0-4B62-8367-F75AD69ED90F}"/>
    <dgm:cxn modelId="{1C398CB9-863A-4607-9715-78AB8ACB4EE8}" srcId="{4FFC803D-C04A-40CB-8F1B-ABA01857FCD1}" destId="{44245363-8946-4E7B-9B41-59FE56611915}" srcOrd="5" destOrd="0" parTransId="{C0D39EBB-A08F-4545-95FE-A197F3C48C18}" sibTransId="{403ABD50-49CE-4FA6-93EC-535FE29ED5B8}"/>
    <dgm:cxn modelId="{DB6045C3-3A16-497A-90A0-E34451F795A6}" type="presOf" srcId="{9A76CBFB-9D03-4DFA-B51E-9379CF6C7D44}" destId="{010E5524-A8EA-45DC-837B-5A6010F45C04}" srcOrd="0" destOrd="0" presId="urn:microsoft.com/office/officeart/2005/8/layout/lProcess3"/>
    <dgm:cxn modelId="{499761C5-3BBB-4871-9E79-7D076E93B5AC}" type="presOf" srcId="{832CB85D-2357-475D-B0F6-25B3A6F7E6AC}" destId="{E1DC3EC4-92DF-48CD-8A26-C6B6DB868AF2}" srcOrd="0" destOrd="0" presId="urn:microsoft.com/office/officeart/2005/8/layout/lProcess3"/>
    <dgm:cxn modelId="{C90CEDCF-7962-4765-8AA8-56D3F587DB36}" srcId="{4FFC803D-C04A-40CB-8F1B-ABA01857FCD1}" destId="{F6D59B7A-F090-4D56-9664-7F11769A52C7}" srcOrd="2" destOrd="0" parTransId="{EECC031B-3309-4E38-8A58-737EA404B4C9}" sibTransId="{8E3CC983-7C77-43CC-8C9F-B578B3436C7E}"/>
    <dgm:cxn modelId="{EB78C9D7-E660-4DE4-95D4-AD3C10379D6B}" srcId="{4FFC803D-C04A-40CB-8F1B-ABA01857FCD1}" destId="{734744EA-B280-40E1-97D7-C6066642B7D3}" srcOrd="14" destOrd="0" parTransId="{A7927883-7C60-45EC-9098-C8C2796F29DE}" sibTransId="{3B1DC087-03DB-4559-952B-2AE5306D241F}"/>
    <dgm:cxn modelId="{FF33DEF0-4BC4-440C-8BAD-8E93C9A1F07C}" type="presOf" srcId="{D9ABAD3D-D12E-4D90-A0B3-80E921FFA09C}" destId="{C3BE4F5D-16AF-409A-87AA-E75D2E7A5B18}" srcOrd="0" destOrd="0" presId="urn:microsoft.com/office/officeart/2005/8/layout/lProcess3"/>
    <dgm:cxn modelId="{FA0134A0-8B5C-49C8-9A42-E5E67A3865EE}" type="presParOf" srcId="{57AA8E3C-4098-4BA2-82FD-68DD202FDE96}" destId="{1DEF887C-9A76-4AE6-AF75-7C2ED0A63CAA}" srcOrd="0" destOrd="0" presId="urn:microsoft.com/office/officeart/2005/8/layout/lProcess3"/>
    <dgm:cxn modelId="{075C1E2A-4C81-4EF6-A63C-5C79C1FCE6A3}" type="presParOf" srcId="{1DEF887C-9A76-4AE6-AF75-7C2ED0A63CAA}" destId="{D3F54F8B-8C6E-4158-997C-E801D98A24CC}" srcOrd="0" destOrd="0" presId="urn:microsoft.com/office/officeart/2005/8/layout/lProcess3"/>
    <dgm:cxn modelId="{1C9E1E5E-D60B-4F36-9120-B3EC1A147046}" type="presParOf" srcId="{57AA8E3C-4098-4BA2-82FD-68DD202FDE96}" destId="{44CC5FF6-F7B6-4E55-9F95-A2563A32E7DD}" srcOrd="1" destOrd="0" presId="urn:microsoft.com/office/officeart/2005/8/layout/lProcess3"/>
    <dgm:cxn modelId="{FE02B305-E9FB-4554-A9ED-DEB177E39E3C}" type="presParOf" srcId="{57AA8E3C-4098-4BA2-82FD-68DD202FDE96}" destId="{73D6EC4E-9E13-4C42-A7F0-3BFA34FA01B5}" srcOrd="2" destOrd="0" presId="urn:microsoft.com/office/officeart/2005/8/layout/lProcess3"/>
    <dgm:cxn modelId="{BCF97379-9ADA-4470-B98E-4CEB624FB705}" type="presParOf" srcId="{73D6EC4E-9E13-4C42-A7F0-3BFA34FA01B5}" destId="{46D81D6B-991A-4A73-B4AD-4693D16CF179}" srcOrd="0" destOrd="0" presId="urn:microsoft.com/office/officeart/2005/8/layout/lProcess3"/>
    <dgm:cxn modelId="{23D66CC8-F944-4431-963B-8947FDFA2518}" type="presParOf" srcId="{57AA8E3C-4098-4BA2-82FD-68DD202FDE96}" destId="{CD1A0DFF-F213-4D13-B91E-9EB932D7CC81}" srcOrd="3" destOrd="0" presId="urn:microsoft.com/office/officeart/2005/8/layout/lProcess3"/>
    <dgm:cxn modelId="{360B4615-BA9F-4889-9639-2FD821BA49B5}" type="presParOf" srcId="{57AA8E3C-4098-4BA2-82FD-68DD202FDE96}" destId="{7ED8F3DA-C5EB-4C55-B851-C11802E686FA}" srcOrd="4" destOrd="0" presId="urn:microsoft.com/office/officeart/2005/8/layout/lProcess3"/>
    <dgm:cxn modelId="{9A3B402C-235A-485B-9E93-E3FB8E5B8386}" type="presParOf" srcId="{7ED8F3DA-C5EB-4C55-B851-C11802E686FA}" destId="{AC76887A-CDBE-47C2-9B84-579968139AE2}" srcOrd="0" destOrd="0" presId="urn:microsoft.com/office/officeart/2005/8/layout/lProcess3"/>
    <dgm:cxn modelId="{749F0EAF-76DF-4C4D-B3F6-C33DE4F2A20C}" type="presParOf" srcId="{57AA8E3C-4098-4BA2-82FD-68DD202FDE96}" destId="{D62C6E5D-5DB0-4660-A265-848A2B740A7A}" srcOrd="5" destOrd="0" presId="urn:microsoft.com/office/officeart/2005/8/layout/lProcess3"/>
    <dgm:cxn modelId="{13809DAD-2FE8-4FE3-9E3F-178E46842D06}" type="presParOf" srcId="{57AA8E3C-4098-4BA2-82FD-68DD202FDE96}" destId="{D616EB57-9C36-4F28-B013-B478DFA81661}" srcOrd="6" destOrd="0" presId="urn:microsoft.com/office/officeart/2005/8/layout/lProcess3"/>
    <dgm:cxn modelId="{235C9F93-85A7-41C7-BF3C-1D13E2FC2A5C}" type="presParOf" srcId="{D616EB57-9C36-4F28-B013-B478DFA81661}" destId="{3E9AA057-2F05-42D1-B3A0-B3763DD5F3E0}" srcOrd="0" destOrd="0" presId="urn:microsoft.com/office/officeart/2005/8/layout/lProcess3"/>
    <dgm:cxn modelId="{5F3E064D-7CB9-470A-9C4E-420FBB82D6E3}" type="presParOf" srcId="{57AA8E3C-4098-4BA2-82FD-68DD202FDE96}" destId="{D1CC955E-6911-45E0-ABBF-C253130C2562}" srcOrd="7" destOrd="0" presId="urn:microsoft.com/office/officeart/2005/8/layout/lProcess3"/>
    <dgm:cxn modelId="{2AEB29E9-980C-48D7-9F9B-2A5C735E8134}" type="presParOf" srcId="{57AA8E3C-4098-4BA2-82FD-68DD202FDE96}" destId="{C759C12D-F55E-4626-8917-7BC2AC4DB20E}" srcOrd="8" destOrd="0" presId="urn:microsoft.com/office/officeart/2005/8/layout/lProcess3"/>
    <dgm:cxn modelId="{70E0DC04-3A47-4C1C-8675-2D50830B4404}" type="presParOf" srcId="{C759C12D-F55E-4626-8917-7BC2AC4DB20E}" destId="{8C615D49-8C79-4E31-8389-D517DFF30B6E}" srcOrd="0" destOrd="0" presId="urn:microsoft.com/office/officeart/2005/8/layout/lProcess3"/>
    <dgm:cxn modelId="{24F548BF-61F2-4B7E-935D-0DB4CA057222}" type="presParOf" srcId="{57AA8E3C-4098-4BA2-82FD-68DD202FDE96}" destId="{3F4B626B-BF5F-4BA9-B373-C3A4A3E753A5}" srcOrd="9" destOrd="0" presId="urn:microsoft.com/office/officeart/2005/8/layout/lProcess3"/>
    <dgm:cxn modelId="{6678AA60-ABA3-4D52-9AD0-D0B7CDA3974D}" type="presParOf" srcId="{57AA8E3C-4098-4BA2-82FD-68DD202FDE96}" destId="{1AC16D7E-5A84-48F8-90AD-B3D25D85DBC8}" srcOrd="10" destOrd="0" presId="urn:microsoft.com/office/officeart/2005/8/layout/lProcess3"/>
    <dgm:cxn modelId="{61D44C9E-0478-4DE8-83C7-10896BD14449}" type="presParOf" srcId="{1AC16D7E-5A84-48F8-90AD-B3D25D85DBC8}" destId="{F34EED23-C275-4FDE-80EC-501546076685}" srcOrd="0" destOrd="0" presId="urn:microsoft.com/office/officeart/2005/8/layout/lProcess3"/>
    <dgm:cxn modelId="{7BCFFBB9-9E2D-4120-B4DC-E6D9142B38D2}" type="presParOf" srcId="{57AA8E3C-4098-4BA2-82FD-68DD202FDE96}" destId="{12A500B4-DCD0-4D50-B9FF-CB4707BA85B4}" srcOrd="11" destOrd="0" presId="urn:microsoft.com/office/officeart/2005/8/layout/lProcess3"/>
    <dgm:cxn modelId="{8FF16D5F-AF56-4C91-B11C-50E3E41B30DE}" type="presParOf" srcId="{57AA8E3C-4098-4BA2-82FD-68DD202FDE96}" destId="{C8131728-A811-46C1-B5AF-4913ED569257}" srcOrd="12" destOrd="0" presId="urn:microsoft.com/office/officeart/2005/8/layout/lProcess3"/>
    <dgm:cxn modelId="{F780C7F2-70A6-4245-8F3D-8DE83F0F00F3}" type="presParOf" srcId="{C8131728-A811-46C1-B5AF-4913ED569257}" destId="{E1DC3EC4-92DF-48CD-8A26-C6B6DB868AF2}" srcOrd="0" destOrd="0" presId="urn:microsoft.com/office/officeart/2005/8/layout/lProcess3"/>
    <dgm:cxn modelId="{303F6121-79D6-4C96-8CCD-7A46C609BD6C}" type="presParOf" srcId="{57AA8E3C-4098-4BA2-82FD-68DD202FDE96}" destId="{CFA59D00-7733-4E29-9668-4CCC079AAEF1}" srcOrd="13" destOrd="0" presId="urn:microsoft.com/office/officeart/2005/8/layout/lProcess3"/>
    <dgm:cxn modelId="{E78E99A5-8A0B-44D3-B033-CE35B252C331}" type="presParOf" srcId="{57AA8E3C-4098-4BA2-82FD-68DD202FDE96}" destId="{ADF0C63D-2B2E-40BB-B02E-C95E8F822626}" srcOrd="14" destOrd="0" presId="urn:microsoft.com/office/officeart/2005/8/layout/lProcess3"/>
    <dgm:cxn modelId="{79AF0CA3-12A2-4F9E-A5D0-AAE202DDDDAB}" type="presParOf" srcId="{ADF0C63D-2B2E-40BB-B02E-C95E8F822626}" destId="{85566B1B-2397-4CE9-9E5D-23DB5CFF5765}" srcOrd="0" destOrd="0" presId="urn:microsoft.com/office/officeart/2005/8/layout/lProcess3"/>
    <dgm:cxn modelId="{3866E153-B176-4240-8101-E551F038A4E4}" type="presParOf" srcId="{57AA8E3C-4098-4BA2-82FD-68DD202FDE96}" destId="{A53E56DE-FCB5-46C2-B789-A7E9130662F7}" srcOrd="15" destOrd="0" presId="urn:microsoft.com/office/officeart/2005/8/layout/lProcess3"/>
    <dgm:cxn modelId="{1006FB6B-F859-47DB-9A07-D70F6BF8CA64}" type="presParOf" srcId="{57AA8E3C-4098-4BA2-82FD-68DD202FDE96}" destId="{8C3A0839-3648-484B-A77A-3A5FC79D5F66}" srcOrd="16" destOrd="0" presId="urn:microsoft.com/office/officeart/2005/8/layout/lProcess3"/>
    <dgm:cxn modelId="{928FDD67-E929-47E9-9192-38084264875A}" type="presParOf" srcId="{8C3A0839-3648-484B-A77A-3A5FC79D5F66}" destId="{EF212C8B-8105-47E2-8010-1CEBE6A02D7F}" srcOrd="0" destOrd="0" presId="urn:microsoft.com/office/officeart/2005/8/layout/lProcess3"/>
    <dgm:cxn modelId="{20E3F380-D5AA-4E4D-A56B-331EE8779E5E}" type="presParOf" srcId="{57AA8E3C-4098-4BA2-82FD-68DD202FDE96}" destId="{64EFD35B-18E8-49D3-B362-F8071D504571}" srcOrd="17" destOrd="0" presId="urn:microsoft.com/office/officeart/2005/8/layout/lProcess3"/>
    <dgm:cxn modelId="{2FBC0959-10B1-4011-8DE6-A6AEC897F840}" type="presParOf" srcId="{57AA8E3C-4098-4BA2-82FD-68DD202FDE96}" destId="{FA174778-87B8-4590-A8B1-55E8C6C0D825}" srcOrd="18" destOrd="0" presId="urn:microsoft.com/office/officeart/2005/8/layout/lProcess3"/>
    <dgm:cxn modelId="{1D599741-3255-4AB4-9690-5B4081F5C621}" type="presParOf" srcId="{FA174778-87B8-4590-A8B1-55E8C6C0D825}" destId="{D3A26AB9-DF03-4D36-BC6A-09CED8EE926E}" srcOrd="0" destOrd="0" presId="urn:microsoft.com/office/officeart/2005/8/layout/lProcess3"/>
    <dgm:cxn modelId="{F83FF7F2-AA10-4D24-B9EA-640D89258567}" type="presParOf" srcId="{57AA8E3C-4098-4BA2-82FD-68DD202FDE96}" destId="{5A6AC30E-A42A-427E-B7EA-B75A94699660}" srcOrd="19" destOrd="0" presId="urn:microsoft.com/office/officeart/2005/8/layout/lProcess3"/>
    <dgm:cxn modelId="{63F2B0FA-11BD-4F33-A781-3F0FA7CD9BDB}" type="presParOf" srcId="{57AA8E3C-4098-4BA2-82FD-68DD202FDE96}" destId="{C89E30EE-4DAD-4B4D-AB11-7EC9DFE04712}" srcOrd="20" destOrd="0" presId="urn:microsoft.com/office/officeart/2005/8/layout/lProcess3"/>
    <dgm:cxn modelId="{76E3188D-F24E-4204-8DC5-8FA5097746CC}" type="presParOf" srcId="{C89E30EE-4DAD-4B4D-AB11-7EC9DFE04712}" destId="{50E41C2F-27B6-4389-A7F3-4F18D042A87C}" srcOrd="0" destOrd="0" presId="urn:microsoft.com/office/officeart/2005/8/layout/lProcess3"/>
    <dgm:cxn modelId="{F55076FC-6242-4FF0-AE7C-38338E5DA197}" type="presParOf" srcId="{57AA8E3C-4098-4BA2-82FD-68DD202FDE96}" destId="{3010F3B8-8BE8-4BAA-A53F-93C7241C2ED6}" srcOrd="21" destOrd="0" presId="urn:microsoft.com/office/officeart/2005/8/layout/lProcess3"/>
    <dgm:cxn modelId="{5FB84C50-4006-47ED-A6B5-07833C5CDC19}" type="presParOf" srcId="{57AA8E3C-4098-4BA2-82FD-68DD202FDE96}" destId="{73797C39-7510-413C-A39A-3D3AFBA7EAC8}" srcOrd="22" destOrd="0" presId="urn:microsoft.com/office/officeart/2005/8/layout/lProcess3"/>
    <dgm:cxn modelId="{7BB75E22-FA91-46B5-9688-9406074B89C2}" type="presParOf" srcId="{73797C39-7510-413C-A39A-3D3AFBA7EAC8}" destId="{A4AAF5B7-330B-42B7-ABC3-B6FD474CD31B}" srcOrd="0" destOrd="0" presId="urn:microsoft.com/office/officeart/2005/8/layout/lProcess3"/>
    <dgm:cxn modelId="{6FB8DC65-68CC-4EB6-864C-0241F4D66324}" type="presParOf" srcId="{57AA8E3C-4098-4BA2-82FD-68DD202FDE96}" destId="{3E954AF5-82E5-4981-9FFE-416D62917BC0}" srcOrd="23" destOrd="0" presId="urn:microsoft.com/office/officeart/2005/8/layout/lProcess3"/>
    <dgm:cxn modelId="{BF96008D-020E-4CAE-9A68-C774AB0CD825}" type="presParOf" srcId="{57AA8E3C-4098-4BA2-82FD-68DD202FDE96}" destId="{3C4857BE-4FBC-4310-904E-D079E8C7682C}" srcOrd="24" destOrd="0" presId="urn:microsoft.com/office/officeart/2005/8/layout/lProcess3"/>
    <dgm:cxn modelId="{A48D415C-FE0C-4F85-9E4A-2933F43713DF}" type="presParOf" srcId="{3C4857BE-4FBC-4310-904E-D079E8C7682C}" destId="{85AA851A-1BF9-4196-B1DA-7C08A4647BCA}" srcOrd="0" destOrd="0" presId="urn:microsoft.com/office/officeart/2005/8/layout/lProcess3"/>
    <dgm:cxn modelId="{EE7BE778-D2ED-43AE-B2A1-AF1752CF2156}" type="presParOf" srcId="{57AA8E3C-4098-4BA2-82FD-68DD202FDE96}" destId="{813D47DB-3841-4853-B3CA-F21065F8A2D5}" srcOrd="25" destOrd="0" presId="urn:microsoft.com/office/officeart/2005/8/layout/lProcess3"/>
    <dgm:cxn modelId="{BE8D4393-8AB0-41E0-B8B8-1E0807BC92E8}" type="presParOf" srcId="{57AA8E3C-4098-4BA2-82FD-68DD202FDE96}" destId="{8AD627C0-641B-45DD-8D08-14015E05F652}" srcOrd="26" destOrd="0" presId="urn:microsoft.com/office/officeart/2005/8/layout/lProcess3"/>
    <dgm:cxn modelId="{A2493AB5-A9F3-472B-8160-3DF79238E766}" type="presParOf" srcId="{8AD627C0-641B-45DD-8D08-14015E05F652}" destId="{010E5524-A8EA-45DC-837B-5A6010F45C04}" srcOrd="0" destOrd="0" presId="urn:microsoft.com/office/officeart/2005/8/layout/lProcess3"/>
    <dgm:cxn modelId="{596BB6DC-4979-45A2-B41D-70A9874893B9}" type="presParOf" srcId="{57AA8E3C-4098-4BA2-82FD-68DD202FDE96}" destId="{81C9FE98-ACE1-44CE-BAB2-E8FFB0F5DD25}" srcOrd="27" destOrd="0" presId="urn:microsoft.com/office/officeart/2005/8/layout/lProcess3"/>
    <dgm:cxn modelId="{5D80A88C-C7AC-4234-A978-FA6248A521EF}" type="presParOf" srcId="{57AA8E3C-4098-4BA2-82FD-68DD202FDE96}" destId="{91B20B18-00CE-4C50-BF82-D2A51EE61F58}" srcOrd="28" destOrd="0" presId="urn:microsoft.com/office/officeart/2005/8/layout/lProcess3"/>
    <dgm:cxn modelId="{E55AD402-35AC-4062-8FFA-4815891EFDBD}" type="presParOf" srcId="{91B20B18-00CE-4C50-BF82-D2A51EE61F58}" destId="{20AE6054-0D14-49CB-8186-3552FBDC1333}" srcOrd="0" destOrd="0" presId="urn:microsoft.com/office/officeart/2005/8/layout/lProcess3"/>
    <dgm:cxn modelId="{EACF6A3F-D042-46F2-8AC1-92CC77BCE1AD}" type="presParOf" srcId="{57AA8E3C-4098-4BA2-82FD-68DD202FDE96}" destId="{E1B856AA-C8A2-4ACE-9F9C-2D5290468983}" srcOrd="29" destOrd="0" presId="urn:microsoft.com/office/officeart/2005/8/layout/lProcess3"/>
    <dgm:cxn modelId="{6B8D2E50-E6D0-4B64-A85A-2C3A0A1C5DDD}" type="presParOf" srcId="{57AA8E3C-4098-4BA2-82FD-68DD202FDE96}" destId="{72AF2507-23BF-4980-B41E-2B7B924C9EB6}" srcOrd="30" destOrd="0" presId="urn:microsoft.com/office/officeart/2005/8/layout/lProcess3"/>
    <dgm:cxn modelId="{38AF905E-BCDB-4007-B966-3F6A8663DF70}" type="presParOf" srcId="{72AF2507-23BF-4980-B41E-2B7B924C9EB6}" destId="{C3BE4F5D-16AF-409A-87AA-E75D2E7A5B18}" srcOrd="0" destOrd="0" presId="urn:microsoft.com/office/officeart/2005/8/layout/lProcess3"/>
    <dgm:cxn modelId="{C750158D-50DE-4B50-B99D-643D638CF836}" type="presParOf" srcId="{57AA8E3C-4098-4BA2-82FD-68DD202FDE96}" destId="{E6A643C2-F435-43D3-9F4E-D124EE72A747}" srcOrd="31" destOrd="0" presId="urn:microsoft.com/office/officeart/2005/8/layout/lProcess3"/>
    <dgm:cxn modelId="{27B57091-C76C-4561-8C6A-99501C267580}" type="presParOf" srcId="{57AA8E3C-4098-4BA2-82FD-68DD202FDE96}" destId="{3790B43D-C005-4EFB-9E74-4A1FFEE543A8}" srcOrd="32" destOrd="0" presId="urn:microsoft.com/office/officeart/2005/8/layout/lProcess3"/>
    <dgm:cxn modelId="{96EB64E0-8E2B-4E23-816B-C4F4789871D2}" type="presParOf" srcId="{3790B43D-C005-4EFB-9E74-4A1FFEE543A8}" destId="{7DE4D98A-99AA-4A01-A81F-4D30CCBD220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F454C-7241-4647-84A2-197C4D2FB930}">
      <dsp:nvSpPr>
        <dsp:cNvPr id="0" name=""/>
        <dsp:cNvSpPr/>
      </dsp:nvSpPr>
      <dsp:spPr>
        <a:xfrm>
          <a:off x="3149827" y="1175281"/>
          <a:ext cx="1819164" cy="37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354"/>
              </a:lnTo>
              <a:lnTo>
                <a:pt x="1819164" y="255354"/>
              </a:lnTo>
              <a:lnTo>
                <a:pt x="1819164" y="374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66D1A-0890-4C6D-94CD-D400B7713A14}">
      <dsp:nvSpPr>
        <dsp:cNvPr id="0" name=""/>
        <dsp:cNvSpPr/>
      </dsp:nvSpPr>
      <dsp:spPr>
        <a:xfrm>
          <a:off x="3149827" y="2599202"/>
          <a:ext cx="2050020" cy="37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354"/>
              </a:lnTo>
              <a:lnTo>
                <a:pt x="2050020" y="255354"/>
              </a:lnTo>
              <a:lnTo>
                <a:pt x="2050020" y="374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92394-BBF6-47E4-B650-995E620DBAEC}">
      <dsp:nvSpPr>
        <dsp:cNvPr id="0" name=""/>
        <dsp:cNvSpPr/>
      </dsp:nvSpPr>
      <dsp:spPr>
        <a:xfrm>
          <a:off x="3585790" y="3792049"/>
          <a:ext cx="91440" cy="374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50422-D1A5-46C0-9490-0D95A4660D19}">
      <dsp:nvSpPr>
        <dsp:cNvPr id="0" name=""/>
        <dsp:cNvSpPr/>
      </dsp:nvSpPr>
      <dsp:spPr>
        <a:xfrm>
          <a:off x="3149827" y="2599202"/>
          <a:ext cx="481682" cy="37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354"/>
              </a:lnTo>
              <a:lnTo>
                <a:pt x="481682" y="255354"/>
              </a:lnTo>
              <a:lnTo>
                <a:pt x="481682" y="374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19488-A835-49A1-A99D-C79AA740AF24}">
      <dsp:nvSpPr>
        <dsp:cNvPr id="0" name=""/>
        <dsp:cNvSpPr/>
      </dsp:nvSpPr>
      <dsp:spPr>
        <a:xfrm>
          <a:off x="1054087" y="5215971"/>
          <a:ext cx="91440" cy="374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27369-C7F7-457A-BD77-9D04D526C1FF}">
      <dsp:nvSpPr>
        <dsp:cNvPr id="0" name=""/>
        <dsp:cNvSpPr/>
      </dsp:nvSpPr>
      <dsp:spPr>
        <a:xfrm>
          <a:off x="1054087" y="4023124"/>
          <a:ext cx="91440" cy="374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A389C-1FE4-4E31-9BE5-BA224C4A44A1}">
      <dsp:nvSpPr>
        <dsp:cNvPr id="0" name=""/>
        <dsp:cNvSpPr/>
      </dsp:nvSpPr>
      <dsp:spPr>
        <a:xfrm>
          <a:off x="1099807" y="2599202"/>
          <a:ext cx="2050020" cy="374710"/>
        </a:xfrm>
        <a:custGeom>
          <a:avLst/>
          <a:gdLst/>
          <a:ahLst/>
          <a:cxnLst/>
          <a:rect l="0" t="0" r="0" b="0"/>
          <a:pathLst>
            <a:path>
              <a:moveTo>
                <a:pt x="2050020" y="0"/>
              </a:moveTo>
              <a:lnTo>
                <a:pt x="2050020" y="255354"/>
              </a:lnTo>
              <a:lnTo>
                <a:pt x="0" y="255354"/>
              </a:lnTo>
              <a:lnTo>
                <a:pt x="0" y="374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D2C6E-282E-44FA-A94B-6BD958C85E8C}">
      <dsp:nvSpPr>
        <dsp:cNvPr id="0" name=""/>
        <dsp:cNvSpPr/>
      </dsp:nvSpPr>
      <dsp:spPr>
        <a:xfrm>
          <a:off x="3104107" y="1175281"/>
          <a:ext cx="91440" cy="374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B3C35-9193-40D2-BB58-B94E1D4CE09F}">
      <dsp:nvSpPr>
        <dsp:cNvPr id="0" name=""/>
        <dsp:cNvSpPr/>
      </dsp:nvSpPr>
      <dsp:spPr>
        <a:xfrm>
          <a:off x="1330663" y="1175281"/>
          <a:ext cx="1819164" cy="374710"/>
        </a:xfrm>
        <a:custGeom>
          <a:avLst/>
          <a:gdLst/>
          <a:ahLst/>
          <a:cxnLst/>
          <a:rect l="0" t="0" r="0" b="0"/>
          <a:pathLst>
            <a:path>
              <a:moveTo>
                <a:pt x="1819164" y="0"/>
              </a:moveTo>
              <a:lnTo>
                <a:pt x="1819164" y="255354"/>
              </a:lnTo>
              <a:lnTo>
                <a:pt x="0" y="255354"/>
              </a:lnTo>
              <a:lnTo>
                <a:pt x="0" y="374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E9492-1C15-4C70-95A5-14B98589751D}">
      <dsp:nvSpPr>
        <dsp:cNvPr id="0" name=""/>
        <dsp:cNvSpPr/>
      </dsp:nvSpPr>
      <dsp:spPr>
        <a:xfrm>
          <a:off x="2512003" y="126070"/>
          <a:ext cx="1275648" cy="1049210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3E584-DBE1-4EAD-974D-88CB8BDEC4EF}">
      <dsp:nvSpPr>
        <dsp:cNvPr id="0" name=""/>
        <dsp:cNvSpPr/>
      </dsp:nvSpPr>
      <dsp:spPr>
        <a:xfrm>
          <a:off x="2655159" y="262068"/>
          <a:ext cx="1275648" cy="1049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Produto Final</a:t>
          </a:r>
        </a:p>
      </dsp:txBody>
      <dsp:txXfrm>
        <a:off x="2685889" y="292798"/>
        <a:ext cx="1214188" cy="987750"/>
      </dsp:txXfrm>
    </dsp:sp>
    <dsp:sp modelId="{FD59BCA8-3DEE-46FC-883B-7B24AAB07508}">
      <dsp:nvSpPr>
        <dsp:cNvPr id="0" name=""/>
        <dsp:cNvSpPr/>
      </dsp:nvSpPr>
      <dsp:spPr>
        <a:xfrm>
          <a:off x="692839" y="1549991"/>
          <a:ext cx="1275648" cy="104921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137D4-EA50-4347-93E6-592B8BD08956}">
      <dsp:nvSpPr>
        <dsp:cNvPr id="0" name=""/>
        <dsp:cNvSpPr/>
      </dsp:nvSpPr>
      <dsp:spPr>
        <a:xfrm>
          <a:off x="835995" y="1685990"/>
          <a:ext cx="1275648" cy="1049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Parafusos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Matéria Prima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Comprado</a:t>
          </a:r>
        </a:p>
      </dsp:txBody>
      <dsp:txXfrm>
        <a:off x="866725" y="1716720"/>
        <a:ext cx="1214188" cy="987750"/>
      </dsp:txXfrm>
    </dsp:sp>
    <dsp:sp modelId="{B3C48E15-B213-438D-A9C6-610D56292EB6}">
      <dsp:nvSpPr>
        <dsp:cNvPr id="0" name=""/>
        <dsp:cNvSpPr/>
      </dsp:nvSpPr>
      <dsp:spPr>
        <a:xfrm>
          <a:off x="2254799" y="1549991"/>
          <a:ext cx="1790056" cy="1049210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C88AB-93A3-4D83-8F03-808F645BC888}">
      <dsp:nvSpPr>
        <dsp:cNvPr id="0" name=""/>
        <dsp:cNvSpPr/>
      </dsp:nvSpPr>
      <dsp:spPr>
        <a:xfrm>
          <a:off x="2397955" y="1685990"/>
          <a:ext cx="1790056" cy="1049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Roda Pintada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Produto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Fabricado</a:t>
          </a:r>
        </a:p>
      </dsp:txBody>
      <dsp:txXfrm>
        <a:off x="2428685" y="1716720"/>
        <a:ext cx="1728596" cy="987750"/>
      </dsp:txXfrm>
    </dsp:sp>
    <dsp:sp modelId="{02550B36-E2ED-4D7D-BE05-4776B838719B}">
      <dsp:nvSpPr>
        <dsp:cNvPr id="0" name=""/>
        <dsp:cNvSpPr/>
      </dsp:nvSpPr>
      <dsp:spPr>
        <a:xfrm>
          <a:off x="461983" y="2973913"/>
          <a:ext cx="1275648" cy="1049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91F7A-D7F4-41D0-BB12-8C8F44D64445}">
      <dsp:nvSpPr>
        <dsp:cNvPr id="0" name=""/>
        <dsp:cNvSpPr/>
      </dsp:nvSpPr>
      <dsp:spPr>
        <a:xfrm>
          <a:off x="605139" y="3109911"/>
          <a:ext cx="1275648" cy="1049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Aro da Roda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Sub-Produto</a:t>
          </a:r>
          <a:endParaRPr lang="pt-B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Fabricado</a:t>
          </a:r>
        </a:p>
      </dsp:txBody>
      <dsp:txXfrm>
        <a:off x="635869" y="3140641"/>
        <a:ext cx="1214188" cy="987750"/>
      </dsp:txXfrm>
    </dsp:sp>
    <dsp:sp modelId="{63515D20-A8C3-492A-A179-625E6D9E0E74}">
      <dsp:nvSpPr>
        <dsp:cNvPr id="0" name=""/>
        <dsp:cNvSpPr/>
      </dsp:nvSpPr>
      <dsp:spPr>
        <a:xfrm>
          <a:off x="2506" y="4397834"/>
          <a:ext cx="2194602" cy="818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C43A-2094-4492-9D75-F3DD64F94C7C}">
      <dsp:nvSpPr>
        <dsp:cNvPr id="0" name=""/>
        <dsp:cNvSpPr/>
      </dsp:nvSpPr>
      <dsp:spPr>
        <a:xfrm>
          <a:off x="145662" y="4533833"/>
          <a:ext cx="2194602" cy="8181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Chapa do Aro conforme desenho Matéria Prima Fabricada</a:t>
          </a:r>
        </a:p>
      </dsp:txBody>
      <dsp:txXfrm>
        <a:off x="169624" y="4557795"/>
        <a:ext cx="2146678" cy="770212"/>
      </dsp:txXfrm>
    </dsp:sp>
    <dsp:sp modelId="{15353A35-DBE3-4215-9570-4736F123F160}">
      <dsp:nvSpPr>
        <dsp:cNvPr id="0" name=""/>
        <dsp:cNvSpPr/>
      </dsp:nvSpPr>
      <dsp:spPr>
        <a:xfrm>
          <a:off x="455605" y="5590682"/>
          <a:ext cx="1288403" cy="81813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1D9B5-F268-43CE-B5BC-91FA7A8C7413}">
      <dsp:nvSpPr>
        <dsp:cNvPr id="0" name=""/>
        <dsp:cNvSpPr/>
      </dsp:nvSpPr>
      <dsp:spPr>
        <a:xfrm>
          <a:off x="598761" y="5726680"/>
          <a:ext cx="1288403" cy="8181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Chapa do Aro Matéria Prima Comprada</a:t>
          </a:r>
        </a:p>
      </dsp:txBody>
      <dsp:txXfrm>
        <a:off x="622723" y="5750642"/>
        <a:ext cx="1240479" cy="770212"/>
      </dsp:txXfrm>
    </dsp:sp>
    <dsp:sp modelId="{FCDA9DD9-16F8-4BB7-946F-9E14DC1BCF60}">
      <dsp:nvSpPr>
        <dsp:cNvPr id="0" name=""/>
        <dsp:cNvSpPr/>
      </dsp:nvSpPr>
      <dsp:spPr>
        <a:xfrm>
          <a:off x="2987308" y="2973913"/>
          <a:ext cx="1288403" cy="818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0FC59-5F34-4389-AD04-173CB160B5F8}">
      <dsp:nvSpPr>
        <dsp:cNvPr id="0" name=""/>
        <dsp:cNvSpPr/>
      </dsp:nvSpPr>
      <dsp:spPr>
        <a:xfrm>
          <a:off x="3130464" y="3109911"/>
          <a:ext cx="1288403" cy="8181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Disco da Roda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Sub-Produto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Fabricado</a:t>
          </a:r>
          <a:endParaRPr lang="pt-BR" sz="1400" kern="1200" dirty="0"/>
        </a:p>
      </dsp:txBody>
      <dsp:txXfrm>
        <a:off x="3154426" y="3133873"/>
        <a:ext cx="1240479" cy="770212"/>
      </dsp:txXfrm>
    </dsp:sp>
    <dsp:sp modelId="{CF3B30B4-B3CB-4187-89B8-1920AE04393F}">
      <dsp:nvSpPr>
        <dsp:cNvPr id="0" name=""/>
        <dsp:cNvSpPr/>
      </dsp:nvSpPr>
      <dsp:spPr>
        <a:xfrm>
          <a:off x="2483420" y="4166760"/>
          <a:ext cx="2296180" cy="81813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86890-F385-40C1-AF9D-689F7733A9A1}">
      <dsp:nvSpPr>
        <dsp:cNvPr id="0" name=""/>
        <dsp:cNvSpPr/>
      </dsp:nvSpPr>
      <dsp:spPr>
        <a:xfrm>
          <a:off x="2626576" y="4302758"/>
          <a:ext cx="2296180" cy="8181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Chada do Disco conforme desenho Matéria Prima Comprada</a:t>
          </a:r>
        </a:p>
      </dsp:txBody>
      <dsp:txXfrm>
        <a:off x="2650538" y="4326720"/>
        <a:ext cx="2248256" cy="770212"/>
      </dsp:txXfrm>
    </dsp:sp>
    <dsp:sp modelId="{4BEA52AF-5175-4C50-AFE5-7167AC1E3F1A}">
      <dsp:nvSpPr>
        <dsp:cNvPr id="0" name=""/>
        <dsp:cNvSpPr/>
      </dsp:nvSpPr>
      <dsp:spPr>
        <a:xfrm>
          <a:off x="4562024" y="2973913"/>
          <a:ext cx="1275648" cy="104921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C86C5-9FA1-40BB-84C3-3AAAEC298FCB}">
      <dsp:nvSpPr>
        <dsp:cNvPr id="0" name=""/>
        <dsp:cNvSpPr/>
      </dsp:nvSpPr>
      <dsp:spPr>
        <a:xfrm>
          <a:off x="4705180" y="3109911"/>
          <a:ext cx="1275648" cy="1049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Bucha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Matéria Prima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Comprada</a:t>
          </a:r>
        </a:p>
      </dsp:txBody>
      <dsp:txXfrm>
        <a:off x="4735910" y="3140641"/>
        <a:ext cx="1214188" cy="987750"/>
      </dsp:txXfrm>
    </dsp:sp>
    <dsp:sp modelId="{67729D25-5DDA-403E-AA21-2EAC48888809}">
      <dsp:nvSpPr>
        <dsp:cNvPr id="0" name=""/>
        <dsp:cNvSpPr/>
      </dsp:nvSpPr>
      <dsp:spPr>
        <a:xfrm>
          <a:off x="4331168" y="1549991"/>
          <a:ext cx="1275648" cy="104921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983C2-5513-4A2D-BF1B-71FE1629C4A9}">
      <dsp:nvSpPr>
        <dsp:cNvPr id="0" name=""/>
        <dsp:cNvSpPr/>
      </dsp:nvSpPr>
      <dsp:spPr>
        <a:xfrm>
          <a:off x="4474324" y="1685990"/>
          <a:ext cx="1275648" cy="1049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Arruelas e Porcas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Matéria Prima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Comprada</a:t>
          </a:r>
        </a:p>
      </dsp:txBody>
      <dsp:txXfrm>
        <a:off x="4505054" y="1716720"/>
        <a:ext cx="1214188" cy="987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F454C-7241-4647-84A2-197C4D2FB930}">
      <dsp:nvSpPr>
        <dsp:cNvPr id="0" name=""/>
        <dsp:cNvSpPr/>
      </dsp:nvSpPr>
      <dsp:spPr>
        <a:xfrm>
          <a:off x="2927296" y="1211588"/>
          <a:ext cx="1690642" cy="348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13"/>
              </a:lnTo>
              <a:lnTo>
                <a:pt x="1690642" y="237313"/>
              </a:lnTo>
              <a:lnTo>
                <a:pt x="1690642" y="34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66D1A-0890-4C6D-94CD-D400B7713A14}">
      <dsp:nvSpPr>
        <dsp:cNvPr id="0" name=""/>
        <dsp:cNvSpPr/>
      </dsp:nvSpPr>
      <dsp:spPr>
        <a:xfrm>
          <a:off x="2927296" y="2534911"/>
          <a:ext cx="1905189" cy="348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13"/>
              </a:lnTo>
              <a:lnTo>
                <a:pt x="1905189" y="237313"/>
              </a:lnTo>
              <a:lnTo>
                <a:pt x="1905189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92394-BBF6-47E4-B650-995E620DBAEC}">
      <dsp:nvSpPr>
        <dsp:cNvPr id="0" name=""/>
        <dsp:cNvSpPr/>
      </dsp:nvSpPr>
      <dsp:spPr>
        <a:xfrm>
          <a:off x="3329228" y="3643485"/>
          <a:ext cx="91440" cy="348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50422-D1A5-46C0-9490-0D95A4660D19}">
      <dsp:nvSpPr>
        <dsp:cNvPr id="0" name=""/>
        <dsp:cNvSpPr/>
      </dsp:nvSpPr>
      <dsp:spPr>
        <a:xfrm>
          <a:off x="2927296" y="2534911"/>
          <a:ext cx="447652" cy="348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13"/>
              </a:lnTo>
              <a:lnTo>
                <a:pt x="447652" y="237313"/>
              </a:lnTo>
              <a:lnTo>
                <a:pt x="447652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19488-A835-49A1-A99D-C79AA740AF24}">
      <dsp:nvSpPr>
        <dsp:cNvPr id="0" name=""/>
        <dsp:cNvSpPr/>
      </dsp:nvSpPr>
      <dsp:spPr>
        <a:xfrm>
          <a:off x="976387" y="4966808"/>
          <a:ext cx="91440" cy="348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27369-C7F7-457A-BD77-9D04D526C1FF}">
      <dsp:nvSpPr>
        <dsp:cNvPr id="0" name=""/>
        <dsp:cNvSpPr/>
      </dsp:nvSpPr>
      <dsp:spPr>
        <a:xfrm>
          <a:off x="976387" y="3858234"/>
          <a:ext cx="91440" cy="348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A389C-1FE4-4E31-9BE5-BA224C4A44A1}">
      <dsp:nvSpPr>
        <dsp:cNvPr id="0" name=""/>
        <dsp:cNvSpPr/>
      </dsp:nvSpPr>
      <dsp:spPr>
        <a:xfrm>
          <a:off x="1022107" y="2534911"/>
          <a:ext cx="1905189" cy="348237"/>
        </a:xfrm>
        <a:custGeom>
          <a:avLst/>
          <a:gdLst/>
          <a:ahLst/>
          <a:cxnLst/>
          <a:rect l="0" t="0" r="0" b="0"/>
          <a:pathLst>
            <a:path>
              <a:moveTo>
                <a:pt x="1905189" y="0"/>
              </a:moveTo>
              <a:lnTo>
                <a:pt x="1905189" y="237313"/>
              </a:lnTo>
              <a:lnTo>
                <a:pt x="0" y="237313"/>
              </a:lnTo>
              <a:lnTo>
                <a:pt x="0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D2C6E-282E-44FA-A94B-6BD958C85E8C}">
      <dsp:nvSpPr>
        <dsp:cNvPr id="0" name=""/>
        <dsp:cNvSpPr/>
      </dsp:nvSpPr>
      <dsp:spPr>
        <a:xfrm>
          <a:off x="2881576" y="1211588"/>
          <a:ext cx="91440" cy="348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B3C35-9193-40D2-BB58-B94E1D4CE09F}">
      <dsp:nvSpPr>
        <dsp:cNvPr id="0" name=""/>
        <dsp:cNvSpPr/>
      </dsp:nvSpPr>
      <dsp:spPr>
        <a:xfrm>
          <a:off x="1236653" y="1211588"/>
          <a:ext cx="1690642" cy="348237"/>
        </a:xfrm>
        <a:custGeom>
          <a:avLst/>
          <a:gdLst/>
          <a:ahLst/>
          <a:cxnLst/>
          <a:rect l="0" t="0" r="0" b="0"/>
          <a:pathLst>
            <a:path>
              <a:moveTo>
                <a:pt x="1690642" y="0"/>
              </a:moveTo>
              <a:lnTo>
                <a:pt x="1690642" y="237313"/>
              </a:lnTo>
              <a:lnTo>
                <a:pt x="0" y="237313"/>
              </a:lnTo>
              <a:lnTo>
                <a:pt x="0" y="34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E9492-1C15-4C70-95A5-14B98589751D}">
      <dsp:nvSpPr>
        <dsp:cNvPr id="0" name=""/>
        <dsp:cNvSpPr/>
      </dsp:nvSpPr>
      <dsp:spPr>
        <a:xfrm>
          <a:off x="2334533" y="236503"/>
          <a:ext cx="1185525" cy="97508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3E584-DBE1-4EAD-974D-88CB8BDEC4EF}">
      <dsp:nvSpPr>
        <dsp:cNvPr id="0" name=""/>
        <dsp:cNvSpPr/>
      </dsp:nvSpPr>
      <dsp:spPr>
        <a:xfrm>
          <a:off x="2467576" y="362893"/>
          <a:ext cx="1185525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Produto Final</a:t>
          </a:r>
        </a:p>
      </dsp:txBody>
      <dsp:txXfrm>
        <a:off x="2496135" y="391452"/>
        <a:ext cx="1128407" cy="917967"/>
      </dsp:txXfrm>
    </dsp:sp>
    <dsp:sp modelId="{FD59BCA8-3DEE-46FC-883B-7B24AAB07508}">
      <dsp:nvSpPr>
        <dsp:cNvPr id="0" name=""/>
        <dsp:cNvSpPr/>
      </dsp:nvSpPr>
      <dsp:spPr>
        <a:xfrm>
          <a:off x="643891" y="1559826"/>
          <a:ext cx="1185525" cy="97508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137D4-EA50-4347-93E6-592B8BD08956}">
      <dsp:nvSpPr>
        <dsp:cNvPr id="0" name=""/>
        <dsp:cNvSpPr/>
      </dsp:nvSpPr>
      <dsp:spPr>
        <a:xfrm>
          <a:off x="776933" y="1686216"/>
          <a:ext cx="1185525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Parafusos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Matéria Prima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Comprado</a:t>
          </a:r>
        </a:p>
      </dsp:txBody>
      <dsp:txXfrm>
        <a:off x="805492" y="1714775"/>
        <a:ext cx="1128407" cy="917967"/>
      </dsp:txXfrm>
    </dsp:sp>
    <dsp:sp modelId="{B3C48E15-B213-438D-A9C6-610D56292EB6}">
      <dsp:nvSpPr>
        <dsp:cNvPr id="0" name=""/>
        <dsp:cNvSpPr/>
      </dsp:nvSpPr>
      <dsp:spPr>
        <a:xfrm>
          <a:off x="2095501" y="1559826"/>
          <a:ext cx="1663591" cy="975085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C88AB-93A3-4D83-8F03-808F645BC888}">
      <dsp:nvSpPr>
        <dsp:cNvPr id="0" name=""/>
        <dsp:cNvSpPr/>
      </dsp:nvSpPr>
      <dsp:spPr>
        <a:xfrm>
          <a:off x="2228543" y="1686216"/>
          <a:ext cx="1663591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Roda Pintada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Produto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Fabricado</a:t>
          </a:r>
        </a:p>
      </dsp:txBody>
      <dsp:txXfrm>
        <a:off x="2257102" y="1714775"/>
        <a:ext cx="1606473" cy="917967"/>
      </dsp:txXfrm>
    </dsp:sp>
    <dsp:sp modelId="{02550B36-E2ED-4D7D-BE05-4776B838719B}">
      <dsp:nvSpPr>
        <dsp:cNvPr id="0" name=""/>
        <dsp:cNvSpPr/>
      </dsp:nvSpPr>
      <dsp:spPr>
        <a:xfrm>
          <a:off x="429344" y="2883149"/>
          <a:ext cx="1185525" cy="975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91F7A-D7F4-41D0-BB12-8C8F44D64445}">
      <dsp:nvSpPr>
        <dsp:cNvPr id="0" name=""/>
        <dsp:cNvSpPr/>
      </dsp:nvSpPr>
      <dsp:spPr>
        <a:xfrm>
          <a:off x="562386" y="3009539"/>
          <a:ext cx="1185525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Aro da Roda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Sub-Produto</a:t>
          </a:r>
          <a:endParaRPr lang="pt-B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Fabricado</a:t>
          </a:r>
        </a:p>
      </dsp:txBody>
      <dsp:txXfrm>
        <a:off x="590945" y="3038098"/>
        <a:ext cx="1128407" cy="917967"/>
      </dsp:txXfrm>
    </dsp:sp>
    <dsp:sp modelId="{63515D20-A8C3-492A-A179-625E6D9E0E74}">
      <dsp:nvSpPr>
        <dsp:cNvPr id="0" name=""/>
        <dsp:cNvSpPr/>
      </dsp:nvSpPr>
      <dsp:spPr>
        <a:xfrm>
          <a:off x="2329" y="4206472"/>
          <a:ext cx="2039556" cy="76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C43A-2094-4492-9D75-F3DD64F94C7C}">
      <dsp:nvSpPr>
        <dsp:cNvPr id="0" name=""/>
        <dsp:cNvSpPr/>
      </dsp:nvSpPr>
      <dsp:spPr>
        <a:xfrm>
          <a:off x="135371" y="4332862"/>
          <a:ext cx="2039556" cy="76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Chapa do Aro conforme desenho Matéria Prima Fabricada</a:t>
          </a:r>
        </a:p>
      </dsp:txBody>
      <dsp:txXfrm>
        <a:off x="157640" y="4355131"/>
        <a:ext cx="1995018" cy="715798"/>
      </dsp:txXfrm>
    </dsp:sp>
    <dsp:sp modelId="{15353A35-DBE3-4215-9570-4736F123F160}">
      <dsp:nvSpPr>
        <dsp:cNvPr id="0" name=""/>
        <dsp:cNvSpPr/>
      </dsp:nvSpPr>
      <dsp:spPr>
        <a:xfrm>
          <a:off x="423417" y="5315046"/>
          <a:ext cx="1197379" cy="76033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1D9B5-F268-43CE-B5BC-91FA7A8C7413}">
      <dsp:nvSpPr>
        <dsp:cNvPr id="0" name=""/>
        <dsp:cNvSpPr/>
      </dsp:nvSpPr>
      <dsp:spPr>
        <a:xfrm>
          <a:off x="556459" y="5441436"/>
          <a:ext cx="1197379" cy="76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Chapa do Aro Matéria Prima Comprada</a:t>
          </a:r>
        </a:p>
      </dsp:txBody>
      <dsp:txXfrm>
        <a:off x="578728" y="5463705"/>
        <a:ext cx="1152841" cy="715798"/>
      </dsp:txXfrm>
    </dsp:sp>
    <dsp:sp modelId="{FCDA9DD9-16F8-4BB7-946F-9E14DC1BCF60}">
      <dsp:nvSpPr>
        <dsp:cNvPr id="0" name=""/>
        <dsp:cNvSpPr/>
      </dsp:nvSpPr>
      <dsp:spPr>
        <a:xfrm>
          <a:off x="2776259" y="2883149"/>
          <a:ext cx="1197379" cy="76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0FC59-5F34-4389-AD04-173CB160B5F8}">
      <dsp:nvSpPr>
        <dsp:cNvPr id="0" name=""/>
        <dsp:cNvSpPr/>
      </dsp:nvSpPr>
      <dsp:spPr>
        <a:xfrm>
          <a:off x="2909301" y="3009539"/>
          <a:ext cx="1197379" cy="76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Disco da Roda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Sub-Produto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Fabricado</a:t>
          </a:r>
          <a:endParaRPr lang="pt-BR" sz="1400" kern="1200" dirty="0"/>
        </a:p>
      </dsp:txBody>
      <dsp:txXfrm>
        <a:off x="2931570" y="3031808"/>
        <a:ext cx="1152841" cy="715798"/>
      </dsp:txXfrm>
    </dsp:sp>
    <dsp:sp modelId="{CF3B30B4-B3CB-4187-89B8-1920AE04393F}">
      <dsp:nvSpPr>
        <dsp:cNvPr id="0" name=""/>
        <dsp:cNvSpPr/>
      </dsp:nvSpPr>
      <dsp:spPr>
        <a:xfrm>
          <a:off x="2307970" y="3991723"/>
          <a:ext cx="2133957" cy="76033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86890-F385-40C1-AF9D-689F7733A9A1}">
      <dsp:nvSpPr>
        <dsp:cNvPr id="0" name=""/>
        <dsp:cNvSpPr/>
      </dsp:nvSpPr>
      <dsp:spPr>
        <a:xfrm>
          <a:off x="2441012" y="4118113"/>
          <a:ext cx="2133957" cy="76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Chada do Disco conforme desenho Matéria Prima Comprada</a:t>
          </a:r>
        </a:p>
      </dsp:txBody>
      <dsp:txXfrm>
        <a:off x="2463281" y="4140382"/>
        <a:ext cx="2089419" cy="715798"/>
      </dsp:txXfrm>
    </dsp:sp>
    <dsp:sp modelId="{4BEA52AF-5175-4C50-AFE5-7167AC1E3F1A}">
      <dsp:nvSpPr>
        <dsp:cNvPr id="0" name=""/>
        <dsp:cNvSpPr/>
      </dsp:nvSpPr>
      <dsp:spPr>
        <a:xfrm>
          <a:off x="4239723" y="2883149"/>
          <a:ext cx="1185525" cy="97508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C86C5-9FA1-40BB-84C3-3AAAEC298FCB}">
      <dsp:nvSpPr>
        <dsp:cNvPr id="0" name=""/>
        <dsp:cNvSpPr/>
      </dsp:nvSpPr>
      <dsp:spPr>
        <a:xfrm>
          <a:off x="4372765" y="3009539"/>
          <a:ext cx="1185525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Bucha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Matéria Prima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Comprada</a:t>
          </a:r>
        </a:p>
      </dsp:txBody>
      <dsp:txXfrm>
        <a:off x="4401324" y="3038098"/>
        <a:ext cx="1128407" cy="917967"/>
      </dsp:txXfrm>
    </dsp:sp>
    <dsp:sp modelId="{67729D25-5DDA-403E-AA21-2EAC48888809}">
      <dsp:nvSpPr>
        <dsp:cNvPr id="0" name=""/>
        <dsp:cNvSpPr/>
      </dsp:nvSpPr>
      <dsp:spPr>
        <a:xfrm>
          <a:off x="4025176" y="1559826"/>
          <a:ext cx="1185525" cy="97508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983C2-5513-4A2D-BF1B-71FE1629C4A9}">
      <dsp:nvSpPr>
        <dsp:cNvPr id="0" name=""/>
        <dsp:cNvSpPr/>
      </dsp:nvSpPr>
      <dsp:spPr>
        <a:xfrm>
          <a:off x="4158218" y="1686216"/>
          <a:ext cx="1185525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Arruelas e Porcas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Matéria Prima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Comprada</a:t>
          </a:r>
        </a:p>
      </dsp:txBody>
      <dsp:txXfrm>
        <a:off x="4186777" y="1714775"/>
        <a:ext cx="1128407" cy="917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F454C-7241-4647-84A2-197C4D2FB930}">
      <dsp:nvSpPr>
        <dsp:cNvPr id="0" name=""/>
        <dsp:cNvSpPr/>
      </dsp:nvSpPr>
      <dsp:spPr>
        <a:xfrm>
          <a:off x="2927296" y="1211588"/>
          <a:ext cx="1690642" cy="348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13"/>
              </a:lnTo>
              <a:lnTo>
                <a:pt x="1690642" y="237313"/>
              </a:lnTo>
              <a:lnTo>
                <a:pt x="1690642" y="34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66D1A-0890-4C6D-94CD-D400B7713A14}">
      <dsp:nvSpPr>
        <dsp:cNvPr id="0" name=""/>
        <dsp:cNvSpPr/>
      </dsp:nvSpPr>
      <dsp:spPr>
        <a:xfrm>
          <a:off x="2927296" y="2534911"/>
          <a:ext cx="1905189" cy="348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13"/>
              </a:lnTo>
              <a:lnTo>
                <a:pt x="1905189" y="237313"/>
              </a:lnTo>
              <a:lnTo>
                <a:pt x="1905189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92394-BBF6-47E4-B650-995E620DBAEC}">
      <dsp:nvSpPr>
        <dsp:cNvPr id="0" name=""/>
        <dsp:cNvSpPr/>
      </dsp:nvSpPr>
      <dsp:spPr>
        <a:xfrm>
          <a:off x="3329228" y="3643485"/>
          <a:ext cx="91440" cy="348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50422-D1A5-46C0-9490-0D95A4660D19}">
      <dsp:nvSpPr>
        <dsp:cNvPr id="0" name=""/>
        <dsp:cNvSpPr/>
      </dsp:nvSpPr>
      <dsp:spPr>
        <a:xfrm>
          <a:off x="2927296" y="2534911"/>
          <a:ext cx="447652" cy="348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13"/>
              </a:lnTo>
              <a:lnTo>
                <a:pt x="447652" y="237313"/>
              </a:lnTo>
              <a:lnTo>
                <a:pt x="447652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19488-A835-49A1-A99D-C79AA740AF24}">
      <dsp:nvSpPr>
        <dsp:cNvPr id="0" name=""/>
        <dsp:cNvSpPr/>
      </dsp:nvSpPr>
      <dsp:spPr>
        <a:xfrm>
          <a:off x="976387" y="4966808"/>
          <a:ext cx="91440" cy="348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27369-C7F7-457A-BD77-9D04D526C1FF}">
      <dsp:nvSpPr>
        <dsp:cNvPr id="0" name=""/>
        <dsp:cNvSpPr/>
      </dsp:nvSpPr>
      <dsp:spPr>
        <a:xfrm>
          <a:off x="976387" y="3858234"/>
          <a:ext cx="91440" cy="348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A389C-1FE4-4E31-9BE5-BA224C4A44A1}">
      <dsp:nvSpPr>
        <dsp:cNvPr id="0" name=""/>
        <dsp:cNvSpPr/>
      </dsp:nvSpPr>
      <dsp:spPr>
        <a:xfrm>
          <a:off x="1022107" y="2534911"/>
          <a:ext cx="1905189" cy="348237"/>
        </a:xfrm>
        <a:custGeom>
          <a:avLst/>
          <a:gdLst/>
          <a:ahLst/>
          <a:cxnLst/>
          <a:rect l="0" t="0" r="0" b="0"/>
          <a:pathLst>
            <a:path>
              <a:moveTo>
                <a:pt x="1905189" y="0"/>
              </a:moveTo>
              <a:lnTo>
                <a:pt x="1905189" y="237313"/>
              </a:lnTo>
              <a:lnTo>
                <a:pt x="0" y="237313"/>
              </a:lnTo>
              <a:lnTo>
                <a:pt x="0" y="348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D2C6E-282E-44FA-A94B-6BD958C85E8C}">
      <dsp:nvSpPr>
        <dsp:cNvPr id="0" name=""/>
        <dsp:cNvSpPr/>
      </dsp:nvSpPr>
      <dsp:spPr>
        <a:xfrm>
          <a:off x="2881576" y="1211588"/>
          <a:ext cx="91440" cy="348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B3C35-9193-40D2-BB58-B94E1D4CE09F}">
      <dsp:nvSpPr>
        <dsp:cNvPr id="0" name=""/>
        <dsp:cNvSpPr/>
      </dsp:nvSpPr>
      <dsp:spPr>
        <a:xfrm>
          <a:off x="1236653" y="1211588"/>
          <a:ext cx="1690642" cy="348237"/>
        </a:xfrm>
        <a:custGeom>
          <a:avLst/>
          <a:gdLst/>
          <a:ahLst/>
          <a:cxnLst/>
          <a:rect l="0" t="0" r="0" b="0"/>
          <a:pathLst>
            <a:path>
              <a:moveTo>
                <a:pt x="1690642" y="0"/>
              </a:moveTo>
              <a:lnTo>
                <a:pt x="1690642" y="237313"/>
              </a:lnTo>
              <a:lnTo>
                <a:pt x="0" y="237313"/>
              </a:lnTo>
              <a:lnTo>
                <a:pt x="0" y="3482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E9492-1C15-4C70-95A5-14B98589751D}">
      <dsp:nvSpPr>
        <dsp:cNvPr id="0" name=""/>
        <dsp:cNvSpPr/>
      </dsp:nvSpPr>
      <dsp:spPr>
        <a:xfrm>
          <a:off x="2334533" y="236503"/>
          <a:ext cx="1185525" cy="97508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3E584-DBE1-4EAD-974D-88CB8BDEC4EF}">
      <dsp:nvSpPr>
        <dsp:cNvPr id="0" name=""/>
        <dsp:cNvSpPr/>
      </dsp:nvSpPr>
      <dsp:spPr>
        <a:xfrm>
          <a:off x="2467576" y="362893"/>
          <a:ext cx="1185525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Produto Final</a:t>
          </a:r>
        </a:p>
      </dsp:txBody>
      <dsp:txXfrm>
        <a:off x="2496135" y="391452"/>
        <a:ext cx="1128407" cy="917967"/>
      </dsp:txXfrm>
    </dsp:sp>
    <dsp:sp modelId="{FD59BCA8-3DEE-46FC-883B-7B24AAB07508}">
      <dsp:nvSpPr>
        <dsp:cNvPr id="0" name=""/>
        <dsp:cNvSpPr/>
      </dsp:nvSpPr>
      <dsp:spPr>
        <a:xfrm>
          <a:off x="643891" y="1559826"/>
          <a:ext cx="1185525" cy="97508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137D4-EA50-4347-93E6-592B8BD08956}">
      <dsp:nvSpPr>
        <dsp:cNvPr id="0" name=""/>
        <dsp:cNvSpPr/>
      </dsp:nvSpPr>
      <dsp:spPr>
        <a:xfrm>
          <a:off x="776933" y="1686216"/>
          <a:ext cx="1185525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Parafusos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Matéria Prima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Comprado</a:t>
          </a:r>
        </a:p>
      </dsp:txBody>
      <dsp:txXfrm>
        <a:off x="805492" y="1714775"/>
        <a:ext cx="1128407" cy="917967"/>
      </dsp:txXfrm>
    </dsp:sp>
    <dsp:sp modelId="{B3C48E15-B213-438D-A9C6-610D56292EB6}">
      <dsp:nvSpPr>
        <dsp:cNvPr id="0" name=""/>
        <dsp:cNvSpPr/>
      </dsp:nvSpPr>
      <dsp:spPr>
        <a:xfrm>
          <a:off x="2095501" y="1559826"/>
          <a:ext cx="1663591" cy="975085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C88AB-93A3-4D83-8F03-808F645BC888}">
      <dsp:nvSpPr>
        <dsp:cNvPr id="0" name=""/>
        <dsp:cNvSpPr/>
      </dsp:nvSpPr>
      <dsp:spPr>
        <a:xfrm>
          <a:off x="2228543" y="1686216"/>
          <a:ext cx="1663591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Roda Pintada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Produto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Fabricado</a:t>
          </a:r>
        </a:p>
      </dsp:txBody>
      <dsp:txXfrm>
        <a:off x="2257102" y="1714775"/>
        <a:ext cx="1606473" cy="917967"/>
      </dsp:txXfrm>
    </dsp:sp>
    <dsp:sp modelId="{02550B36-E2ED-4D7D-BE05-4776B838719B}">
      <dsp:nvSpPr>
        <dsp:cNvPr id="0" name=""/>
        <dsp:cNvSpPr/>
      </dsp:nvSpPr>
      <dsp:spPr>
        <a:xfrm>
          <a:off x="429344" y="2883149"/>
          <a:ext cx="1185525" cy="975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91F7A-D7F4-41D0-BB12-8C8F44D64445}">
      <dsp:nvSpPr>
        <dsp:cNvPr id="0" name=""/>
        <dsp:cNvSpPr/>
      </dsp:nvSpPr>
      <dsp:spPr>
        <a:xfrm>
          <a:off x="562386" y="3009539"/>
          <a:ext cx="1185525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Aro da Roda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Sub-Produto</a:t>
          </a:r>
          <a:endParaRPr lang="pt-B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Fabricado</a:t>
          </a:r>
        </a:p>
      </dsp:txBody>
      <dsp:txXfrm>
        <a:off x="590945" y="3038098"/>
        <a:ext cx="1128407" cy="917967"/>
      </dsp:txXfrm>
    </dsp:sp>
    <dsp:sp modelId="{63515D20-A8C3-492A-A179-625E6D9E0E74}">
      <dsp:nvSpPr>
        <dsp:cNvPr id="0" name=""/>
        <dsp:cNvSpPr/>
      </dsp:nvSpPr>
      <dsp:spPr>
        <a:xfrm>
          <a:off x="2329" y="4206472"/>
          <a:ext cx="2039556" cy="76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C43A-2094-4492-9D75-F3DD64F94C7C}">
      <dsp:nvSpPr>
        <dsp:cNvPr id="0" name=""/>
        <dsp:cNvSpPr/>
      </dsp:nvSpPr>
      <dsp:spPr>
        <a:xfrm>
          <a:off x="135371" y="4332862"/>
          <a:ext cx="2039556" cy="76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Chapa do Aro conforme desenho Matéria Prima Fabricada</a:t>
          </a:r>
        </a:p>
      </dsp:txBody>
      <dsp:txXfrm>
        <a:off x="157640" y="4355131"/>
        <a:ext cx="1995018" cy="715798"/>
      </dsp:txXfrm>
    </dsp:sp>
    <dsp:sp modelId="{15353A35-DBE3-4215-9570-4736F123F160}">
      <dsp:nvSpPr>
        <dsp:cNvPr id="0" name=""/>
        <dsp:cNvSpPr/>
      </dsp:nvSpPr>
      <dsp:spPr>
        <a:xfrm>
          <a:off x="423417" y="5315046"/>
          <a:ext cx="1197379" cy="76033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1D9B5-F268-43CE-B5BC-91FA7A8C7413}">
      <dsp:nvSpPr>
        <dsp:cNvPr id="0" name=""/>
        <dsp:cNvSpPr/>
      </dsp:nvSpPr>
      <dsp:spPr>
        <a:xfrm>
          <a:off x="556459" y="5441436"/>
          <a:ext cx="1197379" cy="76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Chapa do Aro Matéria Prima Comprada</a:t>
          </a:r>
        </a:p>
      </dsp:txBody>
      <dsp:txXfrm>
        <a:off x="578728" y="5463705"/>
        <a:ext cx="1152841" cy="715798"/>
      </dsp:txXfrm>
    </dsp:sp>
    <dsp:sp modelId="{FCDA9DD9-16F8-4BB7-946F-9E14DC1BCF60}">
      <dsp:nvSpPr>
        <dsp:cNvPr id="0" name=""/>
        <dsp:cNvSpPr/>
      </dsp:nvSpPr>
      <dsp:spPr>
        <a:xfrm>
          <a:off x="2776259" y="2883149"/>
          <a:ext cx="1197379" cy="76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0FC59-5F34-4389-AD04-173CB160B5F8}">
      <dsp:nvSpPr>
        <dsp:cNvPr id="0" name=""/>
        <dsp:cNvSpPr/>
      </dsp:nvSpPr>
      <dsp:spPr>
        <a:xfrm>
          <a:off x="2909301" y="3009539"/>
          <a:ext cx="1197379" cy="76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Disco da Roda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Sub-Produto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Fabricado</a:t>
          </a:r>
          <a:endParaRPr lang="pt-BR" sz="1400" kern="1200" dirty="0"/>
        </a:p>
      </dsp:txBody>
      <dsp:txXfrm>
        <a:off x="2931570" y="3031808"/>
        <a:ext cx="1152841" cy="715798"/>
      </dsp:txXfrm>
    </dsp:sp>
    <dsp:sp modelId="{CF3B30B4-B3CB-4187-89B8-1920AE04393F}">
      <dsp:nvSpPr>
        <dsp:cNvPr id="0" name=""/>
        <dsp:cNvSpPr/>
      </dsp:nvSpPr>
      <dsp:spPr>
        <a:xfrm>
          <a:off x="2307970" y="3991723"/>
          <a:ext cx="2133957" cy="76033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86890-F385-40C1-AF9D-689F7733A9A1}">
      <dsp:nvSpPr>
        <dsp:cNvPr id="0" name=""/>
        <dsp:cNvSpPr/>
      </dsp:nvSpPr>
      <dsp:spPr>
        <a:xfrm>
          <a:off x="2441012" y="4118113"/>
          <a:ext cx="2133957" cy="76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Chada do Disco conforme desenho Matéria Prima Comprada</a:t>
          </a:r>
        </a:p>
      </dsp:txBody>
      <dsp:txXfrm>
        <a:off x="2463281" y="4140382"/>
        <a:ext cx="2089419" cy="715798"/>
      </dsp:txXfrm>
    </dsp:sp>
    <dsp:sp modelId="{4BEA52AF-5175-4C50-AFE5-7167AC1E3F1A}">
      <dsp:nvSpPr>
        <dsp:cNvPr id="0" name=""/>
        <dsp:cNvSpPr/>
      </dsp:nvSpPr>
      <dsp:spPr>
        <a:xfrm>
          <a:off x="4239723" y="2883149"/>
          <a:ext cx="1185525" cy="97508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C86C5-9FA1-40BB-84C3-3AAAEC298FCB}">
      <dsp:nvSpPr>
        <dsp:cNvPr id="0" name=""/>
        <dsp:cNvSpPr/>
      </dsp:nvSpPr>
      <dsp:spPr>
        <a:xfrm>
          <a:off x="4372765" y="3009539"/>
          <a:ext cx="1185525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Bucha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Matéria Prima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Comprada</a:t>
          </a:r>
        </a:p>
      </dsp:txBody>
      <dsp:txXfrm>
        <a:off x="4401324" y="3038098"/>
        <a:ext cx="1128407" cy="917967"/>
      </dsp:txXfrm>
    </dsp:sp>
    <dsp:sp modelId="{67729D25-5DDA-403E-AA21-2EAC48888809}">
      <dsp:nvSpPr>
        <dsp:cNvPr id="0" name=""/>
        <dsp:cNvSpPr/>
      </dsp:nvSpPr>
      <dsp:spPr>
        <a:xfrm>
          <a:off x="4025176" y="1559826"/>
          <a:ext cx="1185525" cy="97508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983C2-5513-4A2D-BF1B-71FE1629C4A9}">
      <dsp:nvSpPr>
        <dsp:cNvPr id="0" name=""/>
        <dsp:cNvSpPr/>
      </dsp:nvSpPr>
      <dsp:spPr>
        <a:xfrm>
          <a:off x="4158218" y="1686216"/>
          <a:ext cx="1185525" cy="97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Arruelas e Porcas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Matéria Prima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Comprada</a:t>
          </a:r>
        </a:p>
      </dsp:txBody>
      <dsp:txXfrm>
        <a:off x="4186777" y="1714775"/>
        <a:ext cx="1128407" cy="917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5D404-C9F5-4394-BB07-A809866D8A3B}">
      <dsp:nvSpPr>
        <dsp:cNvPr id="0" name=""/>
        <dsp:cNvSpPr/>
      </dsp:nvSpPr>
      <dsp:spPr>
        <a:xfrm>
          <a:off x="572926" y="3060"/>
          <a:ext cx="2976441" cy="5652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Recebimento</a:t>
          </a:r>
        </a:p>
      </dsp:txBody>
      <dsp:txXfrm>
        <a:off x="855529" y="3060"/>
        <a:ext cx="2411236" cy="565205"/>
      </dsp:txXfrm>
    </dsp:sp>
    <dsp:sp modelId="{EBBC3031-1540-4D18-9FD1-BF301985DF15}">
      <dsp:nvSpPr>
        <dsp:cNvPr id="0" name=""/>
        <dsp:cNvSpPr/>
      </dsp:nvSpPr>
      <dsp:spPr>
        <a:xfrm>
          <a:off x="572926" y="647394"/>
          <a:ext cx="2976441" cy="5652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Preparação</a:t>
          </a:r>
        </a:p>
      </dsp:txBody>
      <dsp:txXfrm>
        <a:off x="855529" y="647394"/>
        <a:ext cx="2411236" cy="565205"/>
      </dsp:txXfrm>
    </dsp:sp>
    <dsp:sp modelId="{D76F6151-7645-4984-BF55-847295B5F3D7}">
      <dsp:nvSpPr>
        <dsp:cNvPr id="0" name=""/>
        <dsp:cNvSpPr/>
      </dsp:nvSpPr>
      <dsp:spPr>
        <a:xfrm>
          <a:off x="572926" y="1291728"/>
          <a:ext cx="2976441" cy="5652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Set </a:t>
          </a:r>
          <a:r>
            <a:rPr lang="pt-BR" sz="2000" kern="1200" dirty="0" err="1"/>
            <a:t>Up</a:t>
          </a:r>
          <a:endParaRPr lang="pt-BR" sz="2000" kern="1200" dirty="0"/>
        </a:p>
      </dsp:txBody>
      <dsp:txXfrm>
        <a:off x="855529" y="1291728"/>
        <a:ext cx="2411236" cy="565205"/>
      </dsp:txXfrm>
    </dsp:sp>
    <dsp:sp modelId="{5DF8B7FD-7D3E-4D5E-A82F-64E3711F1479}">
      <dsp:nvSpPr>
        <dsp:cNvPr id="0" name=""/>
        <dsp:cNvSpPr/>
      </dsp:nvSpPr>
      <dsp:spPr>
        <a:xfrm>
          <a:off x="572926" y="1936062"/>
          <a:ext cx="2976441" cy="5652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Abastecimento (Peça)</a:t>
          </a:r>
        </a:p>
      </dsp:txBody>
      <dsp:txXfrm>
        <a:off x="855529" y="1936062"/>
        <a:ext cx="2411236" cy="565205"/>
      </dsp:txXfrm>
    </dsp:sp>
    <dsp:sp modelId="{C3E4BC3E-66B5-404C-BC57-2E65426AF817}">
      <dsp:nvSpPr>
        <dsp:cNvPr id="0" name=""/>
        <dsp:cNvSpPr/>
      </dsp:nvSpPr>
      <dsp:spPr>
        <a:xfrm>
          <a:off x="572926" y="2580396"/>
          <a:ext cx="2976441" cy="5652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Ciclo -Máquina</a:t>
          </a:r>
        </a:p>
      </dsp:txBody>
      <dsp:txXfrm>
        <a:off x="855529" y="2580396"/>
        <a:ext cx="2411236" cy="565205"/>
      </dsp:txXfrm>
    </dsp:sp>
    <dsp:sp modelId="{3E753FD1-6965-4A4A-9E63-281E79A56D18}">
      <dsp:nvSpPr>
        <dsp:cNvPr id="0" name=""/>
        <dsp:cNvSpPr/>
      </dsp:nvSpPr>
      <dsp:spPr>
        <a:xfrm>
          <a:off x="572926" y="3224730"/>
          <a:ext cx="2976441" cy="5652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Desabastecimento (Peça)</a:t>
          </a:r>
        </a:p>
      </dsp:txBody>
      <dsp:txXfrm>
        <a:off x="855529" y="3224730"/>
        <a:ext cx="2411236" cy="565205"/>
      </dsp:txXfrm>
    </dsp:sp>
    <dsp:sp modelId="{3BE39CC6-5D8D-4025-8996-00A687ACE34F}">
      <dsp:nvSpPr>
        <dsp:cNvPr id="0" name=""/>
        <dsp:cNvSpPr/>
      </dsp:nvSpPr>
      <dsp:spPr>
        <a:xfrm>
          <a:off x="572926" y="3869064"/>
          <a:ext cx="2976441" cy="5652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Aferição</a:t>
          </a:r>
        </a:p>
      </dsp:txBody>
      <dsp:txXfrm>
        <a:off x="855529" y="3869064"/>
        <a:ext cx="2411236" cy="565205"/>
      </dsp:txXfrm>
    </dsp:sp>
    <dsp:sp modelId="{98D09016-9365-4936-BE99-E579F41B5940}">
      <dsp:nvSpPr>
        <dsp:cNvPr id="0" name=""/>
        <dsp:cNvSpPr/>
      </dsp:nvSpPr>
      <dsp:spPr>
        <a:xfrm>
          <a:off x="572926" y="4513398"/>
          <a:ext cx="2976441" cy="5652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Entrega</a:t>
          </a:r>
        </a:p>
      </dsp:txBody>
      <dsp:txXfrm>
        <a:off x="855529" y="4513398"/>
        <a:ext cx="2411236" cy="565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F6151-7645-4984-BF55-847295B5F3D7}">
      <dsp:nvSpPr>
        <dsp:cNvPr id="0" name=""/>
        <dsp:cNvSpPr/>
      </dsp:nvSpPr>
      <dsp:spPr>
        <a:xfrm>
          <a:off x="388" y="449262"/>
          <a:ext cx="2995943" cy="1280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Set </a:t>
          </a:r>
          <a:r>
            <a:rPr lang="pt-BR" sz="2000" kern="1200" dirty="0" err="1"/>
            <a:t>Up</a:t>
          </a:r>
          <a:endParaRPr lang="pt-BR" sz="2000" kern="1200" dirty="0"/>
        </a:p>
      </dsp:txBody>
      <dsp:txXfrm>
        <a:off x="640424" y="449262"/>
        <a:ext cx="1715871" cy="1280072"/>
      </dsp:txXfrm>
    </dsp:sp>
    <dsp:sp modelId="{C3E4BC3E-66B5-404C-BC57-2E65426AF817}">
      <dsp:nvSpPr>
        <dsp:cNvPr id="0" name=""/>
        <dsp:cNvSpPr/>
      </dsp:nvSpPr>
      <dsp:spPr>
        <a:xfrm>
          <a:off x="388" y="1808982"/>
          <a:ext cx="2995943" cy="1280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Ciclo -Máquina</a:t>
          </a:r>
        </a:p>
      </dsp:txBody>
      <dsp:txXfrm>
        <a:off x="640424" y="1808982"/>
        <a:ext cx="1715871" cy="1280072"/>
      </dsp:txXfrm>
    </dsp:sp>
    <dsp:sp modelId="{3BE39CC6-5D8D-4025-8996-00A687ACE34F}">
      <dsp:nvSpPr>
        <dsp:cNvPr id="0" name=""/>
        <dsp:cNvSpPr/>
      </dsp:nvSpPr>
      <dsp:spPr>
        <a:xfrm>
          <a:off x="388" y="3168702"/>
          <a:ext cx="2995943" cy="1280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Aferição</a:t>
          </a:r>
        </a:p>
      </dsp:txBody>
      <dsp:txXfrm>
        <a:off x="640424" y="3168702"/>
        <a:ext cx="1715871" cy="12800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54F8B-8C6E-4158-997C-E801D98A24CC}">
      <dsp:nvSpPr>
        <dsp:cNvPr id="0" name=""/>
        <dsp:cNvSpPr/>
      </dsp:nvSpPr>
      <dsp:spPr>
        <a:xfrm>
          <a:off x="204427" y="1573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CheckList</a:t>
          </a:r>
          <a:r>
            <a:rPr lang="pt-BR" sz="1400" kern="1200" dirty="0"/>
            <a:t> de Segurança</a:t>
          </a:r>
        </a:p>
      </dsp:txBody>
      <dsp:txXfrm>
        <a:off x="360196" y="1573"/>
        <a:ext cx="2693420" cy="311537"/>
      </dsp:txXfrm>
    </dsp:sp>
    <dsp:sp modelId="{46D81D6B-991A-4A73-B4AD-4693D16CF179}">
      <dsp:nvSpPr>
        <dsp:cNvPr id="0" name=""/>
        <dsp:cNvSpPr/>
      </dsp:nvSpPr>
      <dsp:spPr>
        <a:xfrm>
          <a:off x="204427" y="355443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Declaração de </a:t>
          </a:r>
          <a:r>
            <a:rPr lang="pt-BR" sz="1400" kern="1200" dirty="0" err="1"/>
            <a:t>EPI’s</a:t>
          </a:r>
          <a:endParaRPr lang="pt-BR" sz="1400" kern="1200" dirty="0"/>
        </a:p>
      </dsp:txBody>
      <dsp:txXfrm>
        <a:off x="360196" y="355443"/>
        <a:ext cx="2693420" cy="311537"/>
      </dsp:txXfrm>
    </dsp:sp>
    <dsp:sp modelId="{AC76887A-CDBE-47C2-9B84-579968139AE2}">
      <dsp:nvSpPr>
        <dsp:cNvPr id="0" name=""/>
        <dsp:cNvSpPr/>
      </dsp:nvSpPr>
      <dsp:spPr>
        <a:xfrm>
          <a:off x="204427" y="709314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Recebimento (Ferramental)</a:t>
          </a:r>
        </a:p>
      </dsp:txBody>
      <dsp:txXfrm>
        <a:off x="360196" y="709314"/>
        <a:ext cx="2693420" cy="311537"/>
      </dsp:txXfrm>
    </dsp:sp>
    <dsp:sp modelId="{3E9AA057-2F05-42D1-B3A0-B3763DD5F3E0}">
      <dsp:nvSpPr>
        <dsp:cNvPr id="0" name=""/>
        <dsp:cNvSpPr/>
      </dsp:nvSpPr>
      <dsp:spPr>
        <a:xfrm>
          <a:off x="204427" y="1063184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Set Up (Ferrametnal)</a:t>
          </a:r>
        </a:p>
      </dsp:txBody>
      <dsp:txXfrm>
        <a:off x="360196" y="1063184"/>
        <a:ext cx="2693420" cy="311537"/>
      </dsp:txXfrm>
    </dsp:sp>
    <dsp:sp modelId="{8C615D49-8C79-4E31-8389-D517DFF30B6E}">
      <dsp:nvSpPr>
        <dsp:cNvPr id="0" name=""/>
        <dsp:cNvSpPr/>
      </dsp:nvSpPr>
      <dsp:spPr>
        <a:xfrm>
          <a:off x="204427" y="1417054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Recebimento (Peça)</a:t>
          </a:r>
        </a:p>
      </dsp:txBody>
      <dsp:txXfrm>
        <a:off x="360196" y="1417054"/>
        <a:ext cx="2693420" cy="311537"/>
      </dsp:txXfrm>
    </dsp:sp>
    <dsp:sp modelId="{F34EED23-C275-4FDE-80EC-501546076685}">
      <dsp:nvSpPr>
        <dsp:cNvPr id="0" name=""/>
        <dsp:cNvSpPr/>
      </dsp:nvSpPr>
      <dsp:spPr>
        <a:xfrm>
          <a:off x="204427" y="1770925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Verificação da SOP</a:t>
          </a:r>
        </a:p>
      </dsp:txBody>
      <dsp:txXfrm>
        <a:off x="360196" y="1770925"/>
        <a:ext cx="2693420" cy="311537"/>
      </dsp:txXfrm>
    </dsp:sp>
    <dsp:sp modelId="{E1DC3EC4-92DF-48CD-8A26-C6B6DB868AF2}">
      <dsp:nvSpPr>
        <dsp:cNvPr id="0" name=""/>
        <dsp:cNvSpPr/>
      </dsp:nvSpPr>
      <dsp:spPr>
        <a:xfrm>
          <a:off x="204427" y="2124795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Inspeção</a:t>
          </a:r>
        </a:p>
      </dsp:txBody>
      <dsp:txXfrm>
        <a:off x="360196" y="2124795"/>
        <a:ext cx="2693420" cy="311537"/>
      </dsp:txXfrm>
    </dsp:sp>
    <dsp:sp modelId="{85566B1B-2397-4CE9-9E5D-23DB5CFF5765}">
      <dsp:nvSpPr>
        <dsp:cNvPr id="0" name=""/>
        <dsp:cNvSpPr/>
      </dsp:nvSpPr>
      <dsp:spPr>
        <a:xfrm>
          <a:off x="204427" y="2478666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Set Up (Máquina)</a:t>
          </a:r>
        </a:p>
      </dsp:txBody>
      <dsp:txXfrm>
        <a:off x="360196" y="2478666"/>
        <a:ext cx="2693420" cy="311537"/>
      </dsp:txXfrm>
    </dsp:sp>
    <dsp:sp modelId="{EF212C8B-8105-47E2-8010-1CEBE6A02D7F}">
      <dsp:nvSpPr>
        <dsp:cNvPr id="0" name=""/>
        <dsp:cNvSpPr/>
      </dsp:nvSpPr>
      <dsp:spPr>
        <a:xfrm>
          <a:off x="204427" y="2832536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Abastecimento (Peça)</a:t>
          </a:r>
        </a:p>
      </dsp:txBody>
      <dsp:txXfrm>
        <a:off x="360196" y="2832536"/>
        <a:ext cx="2693420" cy="311537"/>
      </dsp:txXfrm>
    </dsp:sp>
    <dsp:sp modelId="{D3A26AB9-DF03-4D36-BC6A-09CED8EE926E}">
      <dsp:nvSpPr>
        <dsp:cNvPr id="0" name=""/>
        <dsp:cNvSpPr/>
      </dsp:nvSpPr>
      <dsp:spPr>
        <a:xfrm>
          <a:off x="204427" y="3186407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Verificação de Segurança</a:t>
          </a:r>
        </a:p>
      </dsp:txBody>
      <dsp:txXfrm>
        <a:off x="360196" y="3186407"/>
        <a:ext cx="2693420" cy="311537"/>
      </dsp:txXfrm>
    </dsp:sp>
    <dsp:sp modelId="{50E41C2F-27B6-4389-A7F3-4F18D042A87C}">
      <dsp:nvSpPr>
        <dsp:cNvPr id="0" name=""/>
        <dsp:cNvSpPr/>
      </dsp:nvSpPr>
      <dsp:spPr>
        <a:xfrm>
          <a:off x="204427" y="3540277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Ciclo –Máquina</a:t>
          </a:r>
        </a:p>
      </dsp:txBody>
      <dsp:txXfrm>
        <a:off x="360196" y="3540277"/>
        <a:ext cx="2693420" cy="311537"/>
      </dsp:txXfrm>
    </dsp:sp>
    <dsp:sp modelId="{A4AAF5B7-330B-42B7-ABC3-B6FD474CD31B}">
      <dsp:nvSpPr>
        <dsp:cNvPr id="0" name=""/>
        <dsp:cNvSpPr/>
      </dsp:nvSpPr>
      <dsp:spPr>
        <a:xfrm>
          <a:off x="204427" y="3894147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Verificação de Segurança</a:t>
          </a:r>
        </a:p>
      </dsp:txBody>
      <dsp:txXfrm>
        <a:off x="360196" y="3894147"/>
        <a:ext cx="2693420" cy="311537"/>
      </dsp:txXfrm>
    </dsp:sp>
    <dsp:sp modelId="{85AA851A-1BF9-4196-B1DA-7C08A4647BCA}">
      <dsp:nvSpPr>
        <dsp:cNvPr id="0" name=""/>
        <dsp:cNvSpPr/>
      </dsp:nvSpPr>
      <dsp:spPr>
        <a:xfrm>
          <a:off x="204427" y="4248018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Desabastecimento (Peça)</a:t>
          </a:r>
        </a:p>
      </dsp:txBody>
      <dsp:txXfrm>
        <a:off x="360196" y="4248018"/>
        <a:ext cx="2693420" cy="311537"/>
      </dsp:txXfrm>
    </dsp:sp>
    <dsp:sp modelId="{010E5524-A8EA-45DC-837B-5A6010F45C04}">
      <dsp:nvSpPr>
        <dsp:cNvPr id="0" name=""/>
        <dsp:cNvSpPr/>
      </dsp:nvSpPr>
      <dsp:spPr>
        <a:xfrm>
          <a:off x="204427" y="4601888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Verificação do Plano de Controle</a:t>
          </a:r>
        </a:p>
      </dsp:txBody>
      <dsp:txXfrm>
        <a:off x="360196" y="4601888"/>
        <a:ext cx="2693420" cy="311537"/>
      </dsp:txXfrm>
    </dsp:sp>
    <dsp:sp modelId="{20AE6054-0D14-49CB-8186-3552FBDC1333}">
      <dsp:nvSpPr>
        <dsp:cNvPr id="0" name=""/>
        <dsp:cNvSpPr/>
      </dsp:nvSpPr>
      <dsp:spPr>
        <a:xfrm>
          <a:off x="204427" y="4955759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Aferição</a:t>
          </a:r>
        </a:p>
      </dsp:txBody>
      <dsp:txXfrm>
        <a:off x="360196" y="4955759"/>
        <a:ext cx="2693420" cy="311537"/>
      </dsp:txXfrm>
    </dsp:sp>
    <dsp:sp modelId="{C3BE4F5D-16AF-409A-87AA-E75D2E7A5B18}">
      <dsp:nvSpPr>
        <dsp:cNvPr id="0" name=""/>
        <dsp:cNvSpPr/>
      </dsp:nvSpPr>
      <dsp:spPr>
        <a:xfrm>
          <a:off x="204427" y="5309629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Controle de Produção</a:t>
          </a:r>
        </a:p>
      </dsp:txBody>
      <dsp:txXfrm>
        <a:off x="360196" y="5309629"/>
        <a:ext cx="2693420" cy="311537"/>
      </dsp:txXfrm>
    </dsp:sp>
    <dsp:sp modelId="{7DE4D98A-99AA-4A01-A81F-4D30CCBD2207}">
      <dsp:nvSpPr>
        <dsp:cNvPr id="0" name=""/>
        <dsp:cNvSpPr/>
      </dsp:nvSpPr>
      <dsp:spPr>
        <a:xfrm>
          <a:off x="204427" y="5663499"/>
          <a:ext cx="3004957" cy="311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Entrega</a:t>
          </a:r>
        </a:p>
      </dsp:txBody>
      <dsp:txXfrm>
        <a:off x="360196" y="5663499"/>
        <a:ext cx="2693420" cy="31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D50F2-DEFD-4083-A0D2-BE4795661764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34476-BFCB-4DB8-897B-58F5F3BBEF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16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34476-BFCB-4DB8-897B-58F5F3BBEF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99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34476-BFCB-4DB8-897B-58F5F3BBEF8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7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34476-BFCB-4DB8-897B-58F5F3BBEF8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67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34476-BFCB-4DB8-897B-58F5F3BBEF8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92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34476-BFCB-4DB8-897B-58F5F3BBEF8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91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83DB-C872-7DB6-BDC8-08C31260A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1BE4F-EB9F-FF2D-7A1E-F6CB9F7E9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AC7F-E887-38A7-FA00-D0B17265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08BF-58AE-D1F7-75DE-D9659B6C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98D7-A108-BE27-3C65-DE5470DF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3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E95E-DD2D-66B4-06B1-8FA8ABA6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B9FAE-373A-E4FF-9D21-411CF768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1223-A450-A9B5-B0FE-CCBB7FE9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01BF-E4AF-CE99-9A50-9CEA0014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ED56-673C-F3C2-0D89-13320A6A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66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0A7B3-6101-60DD-6FD3-996101589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94765-9E39-2C3A-10C0-C65F3979C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D697-2E47-A846-C882-74D55EEC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51DD-4FD8-110D-97D9-DC7EA751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02674-BF89-EBDF-6EDE-76A82244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4C29-A21E-CC5D-FB36-72BAEE9D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BC3C-361C-8AF6-F424-4E89BC16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5065-1F14-63CB-50E0-12DBF61A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EE00-B016-67D8-5308-025DA785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A3D5-147C-2E60-08D4-4953A4A7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16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BFDE-CC69-8C53-C107-0CC8A1F3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CB02A-A514-7D58-C291-067B005A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F91-79FF-9A1C-E472-06813634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DE8D-FB94-EB22-8149-10FF4E9D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1CF4-2408-A73C-F9CC-88E94E7E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9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BF31-70B2-604C-FEBE-F44FE8CA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DC13-701E-50C3-45E5-E61D93AC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01BB2-CB33-23B6-E6D5-C562FF19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49D79-E6BC-380D-CF91-B3066110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97D8-0487-81ED-F438-372139EC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E0583-B2E0-61F1-4280-A02544C9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74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751-BF8C-ECFA-3932-48BFC8E9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B74CD-E797-970C-97AE-E3FE80D6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788A9-31DA-14B3-3549-F063DA4B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5D4C4-69C8-4265-E90D-74FD8D8D9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96B10-F395-4544-1702-8C138CC97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C971C-B010-381A-0CDC-2475750A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2343F-699F-B235-A504-E4193A4C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F3763-4805-6328-0A51-69CFC313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39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68E0-B289-B212-2746-E9E6F7CD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9C4CD-DACC-3D67-F43A-CCABB9B3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20947-1878-00EE-64DB-8E17CAED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7E144-CA05-678A-E77A-A009C481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3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9277E-EDE9-F3D2-2605-A4B2097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C89E7-62B8-14E5-9010-150CCD4A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1AD82-21E7-7AB1-9725-497C1EE0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0F2C-F6F9-8DD0-741B-BEBF924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7D70-E528-49CF-179D-1575FEEF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4A407-13FC-55EF-5DAC-3B8C3195D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EBB1-2234-FD07-160F-A76EC184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6D2D-3303-3548-099B-544B82E4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28F2A-D1F1-1938-6981-94550BD8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9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5955-AD0D-0E1F-6245-338C2460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2847-1ECF-E606-426F-A7E5B587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4146F-4D40-328F-77F3-F3CF49E4B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BC81A-4A86-5169-016C-7C1AD588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778E-3008-B15A-4BAA-E4719745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3C7E1-8556-C644-E545-113C6A91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6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6EF88-6127-714C-E370-36AAF7C4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B9277-7423-DFC6-257C-BD8AC591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B974-B570-8694-EABE-BC5EF4A41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B6A6-8822-48DC-8A4D-A88FF43A081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9A83D-C7F8-E371-6C9E-C26958F80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A419-5DDC-5DDD-AEE6-75C938B4A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D0DD-0B5A-46AF-90EC-0AF1A22EDD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5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Produtos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86A27FF-50FE-A35C-43E6-8816CDEE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FD2F0-3FE2-6B31-DB12-80FB10D2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" y="1004566"/>
            <a:ext cx="6293394" cy="2410326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1C856FF-2541-DA73-C59F-240547350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754030"/>
              </p:ext>
            </p:extLst>
          </p:nvPr>
        </p:nvGraphicFramePr>
        <p:xfrm>
          <a:off x="6066971" y="58058"/>
          <a:ext cx="5983335" cy="667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61F0188-3674-E973-E23F-AA9B507E70D7}"/>
              </a:ext>
            </a:extLst>
          </p:cNvPr>
          <p:cNvSpPr txBox="1"/>
          <p:nvPr/>
        </p:nvSpPr>
        <p:spPr>
          <a:xfrm>
            <a:off x="234847" y="3581400"/>
            <a:ext cx="6013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</a:rPr>
              <a:t>Precisamos refinar a arvore de produtos para refletir a realidade de produtos complexos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A894E-1927-19E1-1BE9-9ED302BAEF3C}"/>
              </a:ext>
            </a:extLst>
          </p:cNvPr>
          <p:cNvSpPr/>
          <p:nvPr/>
        </p:nvSpPr>
        <p:spPr>
          <a:xfrm>
            <a:off x="416340" y="5343706"/>
            <a:ext cx="1380695" cy="5392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Comprado</a:t>
            </a:r>
            <a:endParaRPr lang="pt-BR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505F8A-0E70-7BC4-DE7A-A6315B23A05A}"/>
              </a:ext>
            </a:extLst>
          </p:cNvPr>
          <p:cNvSpPr/>
          <p:nvPr/>
        </p:nvSpPr>
        <p:spPr>
          <a:xfrm>
            <a:off x="416341" y="6018287"/>
            <a:ext cx="1380695" cy="5392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Fabricado</a:t>
            </a:r>
          </a:p>
        </p:txBody>
      </p:sp>
    </p:spTree>
    <p:extLst>
      <p:ext uri="{BB962C8B-B14F-4D97-AF65-F5344CB8AC3E}">
        <p14:creationId xmlns:p14="http://schemas.microsoft.com/office/powerpoint/2010/main" val="211454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Processos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86A27FF-50FE-A35C-43E6-8816CDEE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6649C-828F-7C3F-14F1-CC3FE0356507}"/>
              </a:ext>
            </a:extLst>
          </p:cNvPr>
          <p:cNvSpPr txBox="1"/>
          <p:nvPr/>
        </p:nvSpPr>
        <p:spPr>
          <a:xfrm>
            <a:off x="6537278" y="440694"/>
            <a:ext cx="5438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Insights:</a:t>
            </a:r>
          </a:p>
          <a:p>
            <a:r>
              <a:rPr lang="pt-BR" sz="2400" dirty="0">
                <a:solidFill>
                  <a:srgbClr val="0070C0"/>
                </a:solidFill>
              </a:rPr>
              <a:t>Qual é a Máquina mais saturada?</a:t>
            </a:r>
          </a:p>
          <a:p>
            <a:r>
              <a:rPr lang="pt-BR" sz="2400" dirty="0">
                <a:solidFill>
                  <a:srgbClr val="0070C0"/>
                </a:solidFill>
              </a:rPr>
              <a:t>Quais processos são dependentes?</a:t>
            </a:r>
          </a:p>
          <a:p>
            <a:r>
              <a:rPr lang="pt-BR" sz="2400" dirty="0">
                <a:solidFill>
                  <a:srgbClr val="0070C0"/>
                </a:solidFill>
              </a:rPr>
              <a:t>Quais processos são independentes? </a:t>
            </a:r>
          </a:p>
          <a:p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>
                <a:solidFill>
                  <a:srgbClr val="0070C0"/>
                </a:solidFill>
              </a:rPr>
              <a:t>Quais são os operadores habilitados para cada Operação?</a:t>
            </a:r>
          </a:p>
          <a:p>
            <a:r>
              <a:rPr lang="pt-BR" sz="2400" dirty="0">
                <a:solidFill>
                  <a:srgbClr val="0070C0"/>
                </a:solidFill>
              </a:rPr>
              <a:t>+ Qual operador está alocado em cada máquina?</a:t>
            </a:r>
          </a:p>
          <a:p>
            <a:r>
              <a:rPr lang="pt-BR" sz="2400" dirty="0">
                <a:solidFill>
                  <a:srgbClr val="0070C0"/>
                </a:solidFill>
              </a:rPr>
              <a:t>+ Qual é a saturação dos operadores?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80DFD9-64F1-2336-CC0C-7F134467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" y="752122"/>
            <a:ext cx="5834418" cy="5867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321FA-9042-D7D5-495C-A02F4593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278" y="5167350"/>
            <a:ext cx="5566640" cy="9492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4A7EC3-FDCC-5602-2026-6347D326585C}"/>
              </a:ext>
            </a:extLst>
          </p:cNvPr>
          <p:cNvSpPr txBox="1"/>
          <p:nvPr/>
        </p:nvSpPr>
        <p:spPr>
          <a:xfrm>
            <a:off x="6741994" y="6116609"/>
            <a:ext cx="499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Aumentar caixa Ordem para 4 dígitos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E65BAA-84FA-894B-FAB6-ADF594D5FD9A}"/>
              </a:ext>
            </a:extLst>
          </p:cNvPr>
          <p:cNvSpPr/>
          <p:nvPr/>
        </p:nvSpPr>
        <p:spPr>
          <a:xfrm>
            <a:off x="6741994" y="5540989"/>
            <a:ext cx="750627" cy="45989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1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Painel de Controle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664AB-86CC-F213-9F5C-1308CE70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2" y="1014252"/>
            <a:ext cx="4989672" cy="2566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774F9E-42B0-7A93-CB70-F2B11DC6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8" y="4002558"/>
            <a:ext cx="4953777" cy="2566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CCFC12-58C2-A273-ABC5-FA64A3874C32}"/>
              </a:ext>
            </a:extLst>
          </p:cNvPr>
          <p:cNvSpPr txBox="1"/>
          <p:nvPr/>
        </p:nvSpPr>
        <p:spPr>
          <a:xfrm>
            <a:off x="5291528" y="811356"/>
            <a:ext cx="6347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O </a:t>
            </a:r>
            <a:r>
              <a:rPr lang="pt-BR" sz="2000" b="1" dirty="0">
                <a:solidFill>
                  <a:srgbClr val="0070C0"/>
                </a:solidFill>
              </a:rPr>
              <a:t>Painel de controle </a:t>
            </a:r>
            <a:r>
              <a:rPr lang="pt-BR" sz="2000" dirty="0">
                <a:solidFill>
                  <a:srgbClr val="0070C0"/>
                </a:solidFill>
              </a:rPr>
              <a:t>mostra o Status de cada equipamento o que traz uma ótima visão gerencial (fotografia do momento)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DF957-8EAE-A092-93F7-F21D5D75B638}"/>
              </a:ext>
            </a:extLst>
          </p:cNvPr>
          <p:cNvSpPr txBox="1"/>
          <p:nvPr/>
        </p:nvSpPr>
        <p:spPr>
          <a:xfrm>
            <a:off x="5291528" y="2099537"/>
            <a:ext cx="6347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Onde está o gargalo?</a:t>
            </a:r>
          </a:p>
          <a:p>
            <a:r>
              <a:rPr lang="pt-BR" sz="2000" dirty="0">
                <a:solidFill>
                  <a:srgbClr val="0070C0"/>
                </a:solidFill>
              </a:rPr>
              <a:t>Qual é a tendência de cada equipamento?</a:t>
            </a:r>
          </a:p>
          <a:p>
            <a:r>
              <a:rPr lang="pt-BR" sz="2000" dirty="0">
                <a:solidFill>
                  <a:srgbClr val="0070C0"/>
                </a:solidFill>
              </a:rPr>
              <a:t>Refinar os estados de cada equipamento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0838EB68-DF28-A519-06FD-921CA691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87169"/>
              </p:ext>
            </p:extLst>
          </p:nvPr>
        </p:nvGraphicFramePr>
        <p:xfrm>
          <a:off x="5150857" y="3387718"/>
          <a:ext cx="7041143" cy="333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663">
                  <a:extLst>
                    <a:ext uri="{9D8B030D-6E8A-4147-A177-3AD203B41FA5}">
                      <a16:colId xmlns:a16="http://schemas.microsoft.com/office/drawing/2014/main" val="2595445037"/>
                    </a:ext>
                  </a:extLst>
                </a:gridCol>
                <a:gridCol w="2453620">
                  <a:extLst>
                    <a:ext uri="{9D8B030D-6E8A-4147-A177-3AD203B41FA5}">
                      <a16:colId xmlns:a16="http://schemas.microsoft.com/office/drawing/2014/main" val="74921186"/>
                    </a:ext>
                  </a:extLst>
                </a:gridCol>
                <a:gridCol w="2548860">
                  <a:extLst>
                    <a:ext uri="{9D8B030D-6E8A-4147-A177-3AD203B41FA5}">
                      <a16:colId xmlns:a16="http://schemas.microsoft.com/office/drawing/2014/main" val="3781763832"/>
                    </a:ext>
                  </a:extLst>
                </a:gridCol>
              </a:tblGrid>
              <a:tr h="32163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Running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Planned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Downtime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Unplanned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Downtime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90563"/>
                  </a:ext>
                </a:extLst>
              </a:tr>
              <a:tr h="562861">
                <a:tc rowSpan="2"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Running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on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Cycle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Load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cycle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Process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cycle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Unload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cycle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  <a:p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Safety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Dialogue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Lack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of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Labor</a:t>
                      </a:r>
                    </a:p>
                    <a:p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Absence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Accident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4207"/>
                  </a:ext>
                </a:extLst>
              </a:tr>
              <a:tr h="964905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Quality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check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Starved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Lack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of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Material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7638"/>
                  </a:ext>
                </a:extLst>
              </a:tr>
              <a:tr h="562861">
                <a:tc rowSpan="2"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Running over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Cycle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Load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cycle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Process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cycle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Unload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cycle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Setup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Blocked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Lack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of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Buffer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884386"/>
                  </a:ext>
                </a:extLst>
              </a:tr>
              <a:tr h="723679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Preventive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Maintenance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Corrective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70C0"/>
                          </a:solidFill>
                        </a:rPr>
                        <a:t>Maintenance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95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Relatório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CDCC0-E1E9-8E25-CD25-AF6CB4EF27F2}"/>
              </a:ext>
            </a:extLst>
          </p:cNvPr>
          <p:cNvSpPr txBox="1"/>
          <p:nvPr/>
        </p:nvSpPr>
        <p:spPr>
          <a:xfrm>
            <a:off x="449943" y="694569"/>
            <a:ext cx="10943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Os </a:t>
            </a:r>
            <a:r>
              <a:rPr lang="pt-BR" sz="2000" b="1" dirty="0">
                <a:solidFill>
                  <a:srgbClr val="0070C0"/>
                </a:solidFill>
              </a:rPr>
              <a:t>Relatórios </a:t>
            </a:r>
            <a:r>
              <a:rPr lang="pt-BR" sz="2000" dirty="0">
                <a:solidFill>
                  <a:srgbClr val="0070C0"/>
                </a:solidFill>
              </a:rPr>
              <a:t>podem ser mais visuais com gráficos e indicadores gerenciais. Por exemplo: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Qual pedido está atrasado?  Qual pedido corre risco de atraso?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Quantos pedidos eu tenho que entregar hoje ou esta semana?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Qual é o cliente com mais pedidos(#)? Qual é o cliente com maior valor em pedidos($)?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Qual é a máquina com maior alocação? Qual é o operador com maior saturação?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75663-AC50-5919-990D-A1C218BE64AA}"/>
              </a:ext>
            </a:extLst>
          </p:cNvPr>
          <p:cNvSpPr txBox="1"/>
          <p:nvPr/>
        </p:nvSpPr>
        <p:spPr>
          <a:xfrm>
            <a:off x="8911774" y="2685525"/>
            <a:ext cx="3135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Análises Gráficas: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Time Series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Histograma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Amplitude x Frequência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AEA74-17B1-B984-0E2F-6EE74AE24472}"/>
              </a:ext>
            </a:extLst>
          </p:cNvPr>
          <p:cNvSpPr txBox="1"/>
          <p:nvPr/>
        </p:nvSpPr>
        <p:spPr>
          <a:xfrm>
            <a:off x="8926287" y="4463797"/>
            <a:ext cx="31350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Análises estatísticas: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Média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Média Móvel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Desvio Padrão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Capabilidade de Processo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70C0"/>
                </a:solidFill>
              </a:rPr>
              <a:t>Correlações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86A27FF-50FE-A35C-43E6-8816CDEE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9CDBA-E813-15FD-3B6E-C7228C67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9" y="2525486"/>
            <a:ext cx="8781157" cy="42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2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ECDCC0-E1E9-8E25-CD25-AF6CB4EF27F2}"/>
              </a:ext>
            </a:extLst>
          </p:cNvPr>
          <p:cNvSpPr txBox="1"/>
          <p:nvPr/>
        </p:nvSpPr>
        <p:spPr>
          <a:xfrm>
            <a:off x="203200" y="694569"/>
            <a:ext cx="1079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tela de </a:t>
            </a:r>
            <a:r>
              <a:rPr lang="pt-BR" b="1" dirty="0"/>
              <a:t>Pedidos </a:t>
            </a:r>
            <a:r>
              <a:rPr lang="pt-BR" dirty="0"/>
              <a:t>está legal! </a:t>
            </a:r>
          </a:p>
          <a:p>
            <a:r>
              <a:rPr lang="pt-BR" dirty="0"/>
              <a:t>Acho interessante adicionar mais algumas etapa para termos uma visão mais holística dos Pedidos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BDF68-861B-7BA0-C19D-2789D76E1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8"/>
          <a:stretch/>
        </p:blipFill>
        <p:spPr>
          <a:xfrm>
            <a:off x="769256" y="1790254"/>
            <a:ext cx="10160000" cy="3770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AFC5E0-32CA-5672-02CE-7F3BA299DB3A}"/>
              </a:ext>
            </a:extLst>
          </p:cNvPr>
          <p:cNvSpPr txBox="1"/>
          <p:nvPr/>
        </p:nvSpPr>
        <p:spPr>
          <a:xfrm>
            <a:off x="3759193" y="6040160"/>
            <a:ext cx="1480457" cy="400110"/>
          </a:xfrm>
          <a:prstGeom prst="rect">
            <a:avLst/>
          </a:prstGeom>
          <a:solidFill>
            <a:srgbClr val="F3F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Produção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3C58D-B6B1-B4BE-3EB8-9791FC533609}"/>
              </a:ext>
            </a:extLst>
          </p:cNvPr>
          <p:cNvSpPr txBox="1"/>
          <p:nvPr/>
        </p:nvSpPr>
        <p:spPr>
          <a:xfrm>
            <a:off x="5210625" y="6038244"/>
            <a:ext cx="1480457" cy="400110"/>
          </a:xfrm>
          <a:prstGeom prst="rect">
            <a:avLst/>
          </a:prstGeom>
          <a:solidFill>
            <a:srgbClr val="F3F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Aprovação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5093D-502C-278C-2BF0-5BBE6513F11C}"/>
              </a:ext>
            </a:extLst>
          </p:cNvPr>
          <p:cNvSpPr txBox="1"/>
          <p:nvPr/>
        </p:nvSpPr>
        <p:spPr>
          <a:xfrm>
            <a:off x="6894283" y="6025345"/>
            <a:ext cx="1596574" cy="400110"/>
          </a:xfrm>
          <a:prstGeom prst="rect">
            <a:avLst/>
          </a:prstGeom>
          <a:solidFill>
            <a:srgbClr val="F3F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Faturamento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7DBD2-19F2-EDD4-E72A-64A7F1CD5A97}"/>
              </a:ext>
            </a:extLst>
          </p:cNvPr>
          <p:cNvSpPr txBox="1"/>
          <p:nvPr/>
        </p:nvSpPr>
        <p:spPr>
          <a:xfrm>
            <a:off x="8577941" y="6027261"/>
            <a:ext cx="1480457" cy="400110"/>
          </a:xfrm>
          <a:prstGeom prst="rect">
            <a:avLst/>
          </a:prstGeom>
          <a:solidFill>
            <a:srgbClr val="F3F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Embarque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9435A-3D31-3508-B982-24BD7929F2EF}"/>
              </a:ext>
            </a:extLst>
          </p:cNvPr>
          <p:cNvSpPr txBox="1"/>
          <p:nvPr/>
        </p:nvSpPr>
        <p:spPr>
          <a:xfrm>
            <a:off x="10261599" y="5867327"/>
            <a:ext cx="1480457" cy="707886"/>
          </a:xfrm>
          <a:prstGeom prst="rect">
            <a:avLst/>
          </a:prstGeom>
          <a:solidFill>
            <a:srgbClr val="F3F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Feedback do Cliente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2DDA-51A9-15CF-F32C-6B2DA73C135B}"/>
              </a:ext>
            </a:extLst>
          </p:cNvPr>
          <p:cNvSpPr txBox="1"/>
          <p:nvPr/>
        </p:nvSpPr>
        <p:spPr>
          <a:xfrm>
            <a:off x="769256" y="6038244"/>
            <a:ext cx="1480457" cy="400110"/>
          </a:xfrm>
          <a:prstGeom prst="rect">
            <a:avLst/>
          </a:prstGeom>
          <a:solidFill>
            <a:srgbClr val="F3F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Vendas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7B505-F1BE-8D17-44B7-B0DC2BBAD7C4}"/>
              </a:ext>
            </a:extLst>
          </p:cNvPr>
          <p:cNvSpPr txBox="1"/>
          <p:nvPr/>
        </p:nvSpPr>
        <p:spPr>
          <a:xfrm>
            <a:off x="2220688" y="6036328"/>
            <a:ext cx="1480457" cy="400110"/>
          </a:xfrm>
          <a:prstGeom prst="rect">
            <a:avLst/>
          </a:prstGeom>
          <a:solidFill>
            <a:srgbClr val="F3F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</a:rPr>
              <a:t>Engenharia</a:t>
            </a:r>
          </a:p>
        </p:txBody>
      </p:sp>
      <p:sp>
        <p:nvSpPr>
          <p:cNvPr id="17" name="CaixaDeTexto 7">
            <a:extLst>
              <a:ext uri="{FF2B5EF4-FFF2-40B4-BE49-F238E27FC236}">
                <a16:creationId xmlns:a16="http://schemas.microsoft.com/office/drawing/2014/main" id="{2A3F88C5-F207-FC4B-B1F3-D94484349325}"/>
              </a:ext>
            </a:extLst>
          </p:cNvPr>
          <p:cNvSpPr txBox="1"/>
          <p:nvPr/>
        </p:nvSpPr>
        <p:spPr>
          <a:xfrm>
            <a:off x="839450" y="209862"/>
            <a:ext cx="81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de Pedidos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1E9CCD-CC71-29E4-8FEE-35572792EACA}"/>
              </a:ext>
            </a:extLst>
          </p:cNvPr>
          <p:cNvSpPr/>
          <p:nvPr/>
        </p:nvSpPr>
        <p:spPr>
          <a:xfrm>
            <a:off x="839449" y="2801258"/>
            <a:ext cx="9755979" cy="7837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82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50" y="209862"/>
            <a:ext cx="81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de Pedidos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CDCC0-E1E9-8E25-CD25-AF6CB4EF27F2}"/>
              </a:ext>
            </a:extLst>
          </p:cNvPr>
          <p:cNvSpPr txBox="1"/>
          <p:nvPr/>
        </p:nvSpPr>
        <p:spPr>
          <a:xfrm>
            <a:off x="203200" y="694569"/>
            <a:ext cx="754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Valor de Venda?  Custo de Produção ? </a:t>
            </a:r>
          </a:p>
          <a:p>
            <a:r>
              <a:rPr lang="pt-BR" dirty="0">
                <a:solidFill>
                  <a:srgbClr val="0070C0"/>
                </a:solidFill>
              </a:rPr>
              <a:t>Alguns níveis de acesso deveriam enxergar o valor R$ da venda R$ e o custo R$ das peças.  Onde temos a melhor margem?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AEA74-17B1-B984-0E2F-6EE74AE24472}"/>
              </a:ext>
            </a:extLst>
          </p:cNvPr>
          <p:cNvSpPr txBox="1"/>
          <p:nvPr/>
        </p:nvSpPr>
        <p:spPr>
          <a:xfrm>
            <a:off x="8049460" y="332369"/>
            <a:ext cx="4142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Detalhar etapas importantes </a:t>
            </a:r>
          </a:p>
          <a:p>
            <a:r>
              <a:rPr lang="pt-BR" dirty="0">
                <a:solidFill>
                  <a:srgbClr val="0070C0"/>
                </a:solidFill>
              </a:rPr>
              <a:t>"D" Data de entrega para o Cliente;</a:t>
            </a:r>
          </a:p>
          <a:p>
            <a:r>
              <a:rPr lang="pt-BR" dirty="0">
                <a:solidFill>
                  <a:srgbClr val="0070C0"/>
                </a:solidFill>
              </a:rPr>
              <a:t>"D-1" Data do Embarque</a:t>
            </a:r>
          </a:p>
          <a:p>
            <a:r>
              <a:rPr lang="pt-BR" dirty="0">
                <a:solidFill>
                  <a:srgbClr val="0070C0"/>
                </a:solidFill>
              </a:rPr>
              <a:t>"D-2" Data do Faturamento</a:t>
            </a:r>
          </a:p>
          <a:p>
            <a:r>
              <a:rPr lang="pt-BR" dirty="0">
                <a:solidFill>
                  <a:srgbClr val="0070C0"/>
                </a:solidFill>
              </a:rPr>
              <a:t>"D-3" Data da aprovação da Qualidade</a:t>
            </a:r>
          </a:p>
          <a:p>
            <a:r>
              <a:rPr lang="pt-BR" dirty="0">
                <a:solidFill>
                  <a:srgbClr val="0070C0"/>
                </a:solidFill>
              </a:rPr>
              <a:t>"D-4" Data limite para fábrica entregar o componente</a:t>
            </a: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3D0382-0CF8-27F3-68B8-E5B09BD4C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" y="1892310"/>
            <a:ext cx="7852010" cy="4896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C9F34C-36DE-96A3-05DD-C7F0FB04B0A3}"/>
              </a:ext>
            </a:extLst>
          </p:cNvPr>
          <p:cNvSpPr txBox="1"/>
          <p:nvPr/>
        </p:nvSpPr>
        <p:spPr>
          <a:xfrm>
            <a:off x="8049459" y="2692161"/>
            <a:ext cx="3773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Neste tabela, já podemos saber se peça é MAKE ou BUY ?  </a:t>
            </a:r>
          </a:p>
          <a:p>
            <a:r>
              <a:rPr lang="pt-BR" dirty="0">
                <a:solidFill>
                  <a:srgbClr val="0070C0"/>
                </a:solidFill>
              </a:rPr>
              <a:t>Quantas peças temos no estoque?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B842D9-287D-AF7E-27CF-88C4E0215D91}"/>
              </a:ext>
            </a:extLst>
          </p:cNvPr>
          <p:cNvSpPr txBox="1"/>
          <p:nvPr/>
        </p:nvSpPr>
        <p:spPr>
          <a:xfrm>
            <a:off x="8049458" y="3943958"/>
            <a:ext cx="39683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Qual ordem faz parte do caminho crítico? Qual é o menor prazo de entrega: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1) </a:t>
            </a:r>
            <a:r>
              <a:rPr lang="pt-BR" b="1" dirty="0">
                <a:solidFill>
                  <a:srgbClr val="0070C0"/>
                </a:solidFill>
              </a:rPr>
              <a:t>Sem Horas Extras?</a:t>
            </a:r>
            <a:r>
              <a:rPr lang="pt-BR" dirty="0">
                <a:solidFill>
                  <a:srgbClr val="0070C0"/>
                </a:solidFill>
              </a:rPr>
              <a:t> Qual é o custo de produção? Qual é a margem total? </a:t>
            </a:r>
          </a:p>
          <a:p>
            <a:r>
              <a:rPr lang="pt-BR" dirty="0">
                <a:solidFill>
                  <a:srgbClr val="0070C0"/>
                </a:solidFill>
              </a:rPr>
              <a:t>2) </a:t>
            </a:r>
            <a:r>
              <a:rPr lang="pt-BR" b="1" dirty="0">
                <a:solidFill>
                  <a:srgbClr val="0070C0"/>
                </a:solidFill>
              </a:rPr>
              <a:t>Com Horas Extras?</a:t>
            </a:r>
            <a:r>
              <a:rPr lang="pt-BR" dirty="0">
                <a:solidFill>
                  <a:srgbClr val="0070C0"/>
                </a:solidFill>
              </a:rPr>
              <a:t> Qual é o custo de produção? Qual é a margem total? </a:t>
            </a: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6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7">
            <a:extLst>
              <a:ext uri="{FF2B5EF4-FFF2-40B4-BE49-F238E27FC236}">
                <a16:creationId xmlns:a16="http://schemas.microsoft.com/office/drawing/2014/main" id="{AF0C7137-C2CA-A185-576A-83C7CBDE23E1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do Operador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E64BA-13A5-420D-99D1-824C65AE6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0" y="779811"/>
            <a:ext cx="10364646" cy="2819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65224D-11A5-C1EE-5A9B-63AC74DC36F9}"/>
              </a:ext>
            </a:extLst>
          </p:cNvPr>
          <p:cNvSpPr txBox="1"/>
          <p:nvPr/>
        </p:nvSpPr>
        <p:spPr>
          <a:xfrm>
            <a:off x="2066295" y="3871256"/>
            <a:ext cx="8148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Todas operações fazem parte do </a:t>
            </a:r>
            <a:r>
              <a:rPr lang="pt-BR">
                <a:solidFill>
                  <a:srgbClr val="0070C0"/>
                </a:solidFill>
              </a:rPr>
              <a:t>mesmo Pedido </a:t>
            </a:r>
            <a:r>
              <a:rPr lang="pt-BR" dirty="0">
                <a:solidFill>
                  <a:srgbClr val="0070C0"/>
                </a:solidFill>
              </a:rPr>
              <a:t>e da mesma Máquina.</a:t>
            </a:r>
          </a:p>
          <a:p>
            <a:r>
              <a:rPr lang="pt-BR" dirty="0">
                <a:solidFill>
                  <a:srgbClr val="0070C0"/>
                </a:solidFill>
              </a:rPr>
              <a:t>Qual é a sequência correta? </a:t>
            </a:r>
          </a:p>
        </p:txBody>
      </p:sp>
    </p:spTree>
    <p:extLst>
      <p:ext uri="{BB962C8B-B14F-4D97-AF65-F5344CB8AC3E}">
        <p14:creationId xmlns:p14="http://schemas.microsoft.com/office/powerpoint/2010/main" val="353477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31014B-A562-6AB4-776A-DA94AB36A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36" y="804317"/>
            <a:ext cx="10040751" cy="4315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5A205D-850A-0CC8-C32E-8BE1AA3DB248}"/>
              </a:ext>
            </a:extLst>
          </p:cNvPr>
          <p:cNvSpPr txBox="1"/>
          <p:nvPr/>
        </p:nvSpPr>
        <p:spPr>
          <a:xfrm>
            <a:off x="3802744" y="904840"/>
            <a:ext cx="547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Qual é a prioridade do operador?</a:t>
            </a:r>
          </a:p>
          <a:p>
            <a:r>
              <a:rPr lang="pt-BR" sz="2000" b="1" dirty="0">
                <a:solidFill>
                  <a:srgbClr val="0070C0"/>
                </a:solidFill>
              </a:rPr>
              <a:t>Bancada? Centro de Usinagem?  </a:t>
            </a:r>
            <a:r>
              <a:rPr lang="pt-BR" sz="2000" b="1" dirty="0" err="1">
                <a:solidFill>
                  <a:srgbClr val="0070C0"/>
                </a:solidFill>
              </a:rPr>
              <a:t>Jateadora</a:t>
            </a:r>
            <a:r>
              <a:rPr lang="pt-BR" sz="2000" b="1" dirty="0">
                <a:solidFill>
                  <a:srgbClr val="0070C0"/>
                </a:solidFill>
              </a:rPr>
              <a:t>?  </a:t>
            </a:r>
          </a:p>
        </p:txBody>
      </p:sp>
      <p:sp>
        <p:nvSpPr>
          <p:cNvPr id="12" name="CaixaDeTexto 7">
            <a:extLst>
              <a:ext uri="{FF2B5EF4-FFF2-40B4-BE49-F238E27FC236}">
                <a16:creationId xmlns:a16="http://schemas.microsoft.com/office/drawing/2014/main" id="{AF0C7137-C2CA-A185-576A-83C7CBDE23E1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do Operador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A2866-E9B1-DB9F-8EC1-E8FBF6B08AED}"/>
              </a:ext>
            </a:extLst>
          </p:cNvPr>
          <p:cNvSpPr txBox="1"/>
          <p:nvPr/>
        </p:nvSpPr>
        <p:spPr>
          <a:xfrm>
            <a:off x="645887" y="5192314"/>
            <a:ext cx="968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Podemos detalhar o alerta por etapa do processo?</a:t>
            </a:r>
          </a:p>
          <a:p>
            <a:r>
              <a:rPr lang="pt-BR" sz="2000" dirty="0">
                <a:solidFill>
                  <a:srgbClr val="0070C0"/>
                </a:solidFill>
              </a:rPr>
              <a:t>Nenhuma operação “EM EXECUÇÃO” comprometida por falta de estoque </a:t>
            </a:r>
          </a:p>
          <a:p>
            <a:r>
              <a:rPr lang="pt-BR" sz="2000" dirty="0">
                <a:solidFill>
                  <a:srgbClr val="0070C0"/>
                </a:solidFill>
              </a:rPr>
              <a:t>Nenhuma operação “NA FILA” comprometida por falta de estoque</a:t>
            </a:r>
          </a:p>
          <a:p>
            <a:r>
              <a:rPr lang="pt-BR" sz="2000" dirty="0">
                <a:solidFill>
                  <a:srgbClr val="0070C0"/>
                </a:solidFill>
              </a:rPr>
              <a:t>Nenhuma operação “AGUARDANDO” comprometida por falta de estoque</a:t>
            </a:r>
          </a:p>
        </p:txBody>
      </p:sp>
    </p:spTree>
    <p:extLst>
      <p:ext uri="{BB962C8B-B14F-4D97-AF65-F5344CB8AC3E}">
        <p14:creationId xmlns:p14="http://schemas.microsoft.com/office/powerpoint/2010/main" val="151647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85A205D-850A-0CC8-C32E-8BE1AA3DB248}"/>
              </a:ext>
            </a:extLst>
          </p:cNvPr>
          <p:cNvSpPr txBox="1"/>
          <p:nvPr/>
        </p:nvSpPr>
        <p:spPr>
          <a:xfrm>
            <a:off x="9780607" y="3895969"/>
            <a:ext cx="2329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vista default deveria 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Executando, se houver peças em produção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Na Fila, se não houver peças em produção</a:t>
            </a:r>
          </a:p>
        </p:txBody>
      </p:sp>
      <p:sp>
        <p:nvSpPr>
          <p:cNvPr id="12" name="CaixaDeTexto 7">
            <a:extLst>
              <a:ext uri="{FF2B5EF4-FFF2-40B4-BE49-F238E27FC236}">
                <a16:creationId xmlns:a16="http://schemas.microsoft.com/office/drawing/2014/main" id="{AF0C7137-C2CA-A185-576A-83C7CBDE23E1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do Operador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55020-52A5-00C9-F674-73DA128E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5" y="699684"/>
            <a:ext cx="10927978" cy="3168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063FA-6C9A-CF0C-970E-421DD74B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2" y="2986624"/>
            <a:ext cx="9495008" cy="1793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0E439C-087B-3135-BEE4-9EB1F482A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40" y="4796434"/>
            <a:ext cx="9546238" cy="189558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334C63-18BC-5C95-29E0-9B7F878C77DB}"/>
              </a:ext>
            </a:extLst>
          </p:cNvPr>
          <p:cNvSpPr/>
          <p:nvPr/>
        </p:nvSpPr>
        <p:spPr>
          <a:xfrm>
            <a:off x="2120329" y="2086179"/>
            <a:ext cx="1392143" cy="5197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C965BE-5E6A-A8AC-1BC0-833636B8D5E2}"/>
              </a:ext>
            </a:extLst>
          </p:cNvPr>
          <p:cNvSpPr/>
          <p:nvPr/>
        </p:nvSpPr>
        <p:spPr>
          <a:xfrm>
            <a:off x="2681550" y="3534571"/>
            <a:ext cx="1074802" cy="51977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D73D81-489E-C343-8FC0-CE69E978B0DA}"/>
              </a:ext>
            </a:extLst>
          </p:cNvPr>
          <p:cNvSpPr/>
          <p:nvPr/>
        </p:nvSpPr>
        <p:spPr>
          <a:xfrm>
            <a:off x="1803620" y="5484342"/>
            <a:ext cx="1074802" cy="51977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60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0B5BF8-E74F-A940-EF39-C7B2EB92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2" y="3737781"/>
            <a:ext cx="3723300" cy="1349881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04C3474-EFB5-E593-7695-9CB5BCBED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06441"/>
              </p:ext>
            </p:extLst>
          </p:nvPr>
        </p:nvGraphicFramePr>
        <p:xfrm>
          <a:off x="4014541" y="3668174"/>
          <a:ext cx="4438415" cy="164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69">
                  <a:extLst>
                    <a:ext uri="{9D8B030D-6E8A-4147-A177-3AD203B41FA5}">
                      <a16:colId xmlns:a16="http://schemas.microsoft.com/office/drawing/2014/main" val="4162366982"/>
                    </a:ext>
                  </a:extLst>
                </a:gridCol>
                <a:gridCol w="1651673">
                  <a:extLst>
                    <a:ext uri="{9D8B030D-6E8A-4147-A177-3AD203B41FA5}">
                      <a16:colId xmlns:a16="http://schemas.microsoft.com/office/drawing/2014/main" val="806392248"/>
                    </a:ext>
                  </a:extLst>
                </a:gridCol>
                <a:gridCol w="1651673">
                  <a:extLst>
                    <a:ext uri="{9D8B030D-6E8A-4147-A177-3AD203B41FA5}">
                      <a16:colId xmlns:a16="http://schemas.microsoft.com/office/drawing/2014/main" val="4264654703"/>
                    </a:ext>
                  </a:extLst>
                </a:gridCol>
              </a:tblGrid>
              <a:tr h="808042">
                <a:tc>
                  <a:txBody>
                    <a:bodyPr/>
                    <a:lstStyle/>
                    <a:p>
                      <a:pPr algn="r"/>
                      <a:r>
                        <a:rPr lang="pt-BR" sz="1400" dirty="0"/>
                        <a:t>Tempo de Setup (Última Troca)</a:t>
                      </a:r>
                    </a:p>
                  </a:txBody>
                  <a:tcPr marL="87872" marR="8787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/>
                        <a:t>Melhor Tempo de Setup  (Do Operador Atual)</a:t>
                      </a:r>
                    </a:p>
                  </a:txBody>
                  <a:tcPr marL="87872" marR="8787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/>
                        <a:t>Melhor Tempo de Setup (Do melhor Operador)</a:t>
                      </a:r>
                    </a:p>
                  </a:txBody>
                  <a:tcPr marL="87872" marR="87872"/>
                </a:tc>
                <a:extLst>
                  <a:ext uri="{0D108BD9-81ED-4DB2-BD59-A6C34878D82A}">
                    <a16:rowId xmlns:a16="http://schemas.microsoft.com/office/drawing/2014/main" val="626641457"/>
                  </a:ext>
                </a:extLst>
              </a:tr>
              <a:tr h="69853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2:15</a:t>
                      </a:r>
                    </a:p>
                  </a:txBody>
                  <a:tcPr marL="87872" marR="8787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2:09</a:t>
                      </a:r>
                    </a:p>
                  </a:txBody>
                  <a:tcPr marL="87872" marR="8787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2:03</a:t>
                      </a:r>
                    </a:p>
                  </a:txBody>
                  <a:tcPr marL="87872" marR="87872"/>
                </a:tc>
                <a:extLst>
                  <a:ext uri="{0D108BD9-81ED-4DB2-BD59-A6C34878D82A}">
                    <a16:rowId xmlns:a16="http://schemas.microsoft.com/office/drawing/2014/main" val="2996767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5A205D-850A-0CC8-C32E-8BE1AA3DB248}"/>
              </a:ext>
            </a:extLst>
          </p:cNvPr>
          <p:cNvSpPr txBox="1"/>
          <p:nvPr/>
        </p:nvSpPr>
        <p:spPr>
          <a:xfrm>
            <a:off x="8408120" y="3624632"/>
            <a:ext cx="3692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Definir o tempo padrão de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Cronometrar o tempo do setup em andamento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Apresentar o histórico de tempo de setup por operador e por máquina</a:t>
            </a:r>
          </a:p>
        </p:txBody>
      </p:sp>
      <p:sp>
        <p:nvSpPr>
          <p:cNvPr id="12" name="CaixaDeTexto 7">
            <a:extLst>
              <a:ext uri="{FF2B5EF4-FFF2-40B4-BE49-F238E27FC236}">
                <a16:creationId xmlns:a16="http://schemas.microsoft.com/office/drawing/2014/main" id="{AF0C7137-C2CA-A185-576A-83C7CBDE23E1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do Operador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155CBF2-86D8-AD39-FD5D-B17863344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9" y="731844"/>
            <a:ext cx="11833435" cy="205603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1801266-A01B-0504-A502-5443D05BAE5B}"/>
              </a:ext>
            </a:extLst>
          </p:cNvPr>
          <p:cNvSpPr/>
          <p:nvPr/>
        </p:nvSpPr>
        <p:spPr>
          <a:xfrm>
            <a:off x="10006578" y="1443789"/>
            <a:ext cx="1929623" cy="113462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58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7">
            <a:extLst>
              <a:ext uri="{FF2B5EF4-FFF2-40B4-BE49-F238E27FC236}">
                <a16:creationId xmlns:a16="http://schemas.microsoft.com/office/drawing/2014/main" id="{AF0C7137-C2CA-A185-576A-83C7CBDE23E1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do Operador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19EB17-42B4-5F50-E7E0-AB97E362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3" y="705896"/>
            <a:ext cx="11833435" cy="2865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D35666-32FC-645A-B36E-B94762882B67}"/>
              </a:ext>
            </a:extLst>
          </p:cNvPr>
          <p:cNvSpPr txBox="1"/>
          <p:nvPr/>
        </p:nvSpPr>
        <p:spPr>
          <a:xfrm>
            <a:off x="8483178" y="4437683"/>
            <a:ext cx="358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cada ciclo completo, a plataforma deveria subtrair uma peça ao contador (assumindo que o padrão é fazer peças OK)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AB1B9-F683-59FA-25CB-2C6E7817D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58" t="29307" r="27975" b="32957"/>
          <a:stretch/>
        </p:blipFill>
        <p:spPr>
          <a:xfrm>
            <a:off x="4367645" y="4009950"/>
            <a:ext cx="3137434" cy="919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3EDF8-632E-8323-E316-FC0099EA32B3}"/>
              </a:ext>
            </a:extLst>
          </p:cNvPr>
          <p:cNvSpPr txBox="1"/>
          <p:nvPr/>
        </p:nvSpPr>
        <p:spPr>
          <a:xfrm>
            <a:off x="4500622" y="4376835"/>
            <a:ext cx="2683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15 / 15   </a:t>
            </a:r>
            <a:r>
              <a:rPr lang="pt-BR" sz="1400" dirty="0"/>
              <a:t>Zero Peças Produzidas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E9C5F-69D5-D1A3-B61D-7EC8DF244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58" t="29307" r="27975" b="32957"/>
          <a:stretch/>
        </p:blipFill>
        <p:spPr>
          <a:xfrm>
            <a:off x="4390515" y="4954013"/>
            <a:ext cx="3137434" cy="919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FE6C4C-91E4-0704-0A0B-0A404F044CC5}"/>
              </a:ext>
            </a:extLst>
          </p:cNvPr>
          <p:cNvSpPr txBox="1"/>
          <p:nvPr/>
        </p:nvSpPr>
        <p:spPr>
          <a:xfrm>
            <a:off x="4500623" y="5320898"/>
            <a:ext cx="2683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 / 15   </a:t>
            </a:r>
            <a:r>
              <a:rPr lang="pt-BR" sz="1400" dirty="0"/>
              <a:t>10 peças produzidas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139D70-D943-8C0B-3E8A-836EC641495F}"/>
              </a:ext>
            </a:extLst>
          </p:cNvPr>
          <p:cNvSpPr/>
          <p:nvPr/>
        </p:nvSpPr>
        <p:spPr>
          <a:xfrm>
            <a:off x="5502442" y="1459832"/>
            <a:ext cx="1681861" cy="113462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1A8A73-A0FD-2DD9-DC02-3F76B027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60" y="3659715"/>
            <a:ext cx="3562142" cy="30092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74CDEB-CBD1-C8AE-50C4-4125791FFBAC}"/>
              </a:ext>
            </a:extLst>
          </p:cNvPr>
          <p:cNvCxnSpPr>
            <a:cxnSpLocks/>
          </p:cNvCxnSpPr>
          <p:nvPr/>
        </p:nvCxnSpPr>
        <p:spPr>
          <a:xfrm>
            <a:off x="343404" y="4317680"/>
            <a:ext cx="3138728" cy="1484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5A3A2D-8DB0-422C-850D-2128E24FD5C7}"/>
              </a:ext>
            </a:extLst>
          </p:cNvPr>
          <p:cNvCxnSpPr>
            <a:cxnSpLocks/>
          </p:cNvCxnSpPr>
          <p:nvPr/>
        </p:nvCxnSpPr>
        <p:spPr>
          <a:xfrm flipV="1">
            <a:off x="544542" y="4317855"/>
            <a:ext cx="2989430" cy="1477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5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PCP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86A27FF-50FE-A35C-43E6-8816CDEE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3186" y="5675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E036C-E5D1-687C-4A05-6847FA467894}"/>
              </a:ext>
            </a:extLst>
          </p:cNvPr>
          <p:cNvSpPr/>
          <p:nvPr/>
        </p:nvSpPr>
        <p:spPr>
          <a:xfrm>
            <a:off x="161525" y="1817990"/>
            <a:ext cx="1265131" cy="8694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Chapa de Aço Bruta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8E718-A780-CB8B-0557-9D48FF6BD0FD}"/>
              </a:ext>
            </a:extLst>
          </p:cNvPr>
          <p:cNvSpPr txBox="1"/>
          <p:nvPr/>
        </p:nvSpPr>
        <p:spPr>
          <a:xfrm>
            <a:off x="1775890" y="1003957"/>
            <a:ext cx="19375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Cortar conforme desenho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Rebarbar arestas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E39F6-8A99-C378-8005-A5C495C3C605}"/>
              </a:ext>
            </a:extLst>
          </p:cNvPr>
          <p:cNvSpPr/>
          <p:nvPr/>
        </p:nvSpPr>
        <p:spPr>
          <a:xfrm>
            <a:off x="3704641" y="1767320"/>
            <a:ext cx="1976694" cy="86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Chapa do Aro conforme desenho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CB79C-E22E-8385-9A8C-069EC37654E0}"/>
              </a:ext>
            </a:extLst>
          </p:cNvPr>
          <p:cNvSpPr txBox="1"/>
          <p:nvPr/>
        </p:nvSpPr>
        <p:spPr>
          <a:xfrm>
            <a:off x="6127202" y="1219401"/>
            <a:ext cx="13744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Calandrar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Soldar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Rebarbar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4A24B-15CA-2D6A-2DF0-FC70159B82B6}"/>
              </a:ext>
            </a:extLst>
          </p:cNvPr>
          <p:cNvSpPr/>
          <p:nvPr/>
        </p:nvSpPr>
        <p:spPr>
          <a:xfrm>
            <a:off x="7811676" y="1749484"/>
            <a:ext cx="1123505" cy="86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Aro da Roda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F75389-1495-A50A-85B3-A393D882938E}"/>
              </a:ext>
            </a:extLst>
          </p:cNvPr>
          <p:cNvSpPr/>
          <p:nvPr/>
        </p:nvSpPr>
        <p:spPr>
          <a:xfrm>
            <a:off x="2512358" y="3037720"/>
            <a:ext cx="1976694" cy="8694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Chapa do Disco  conforme desenho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2D157-E8C8-6FB3-F8F5-49CB28A9E556}"/>
              </a:ext>
            </a:extLst>
          </p:cNvPr>
          <p:cNvSpPr txBox="1"/>
          <p:nvPr/>
        </p:nvSpPr>
        <p:spPr>
          <a:xfrm>
            <a:off x="5410095" y="3166202"/>
            <a:ext cx="1618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Inspecionar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73464-D866-68DE-242B-26CE9C9822B5}"/>
              </a:ext>
            </a:extLst>
          </p:cNvPr>
          <p:cNvSpPr/>
          <p:nvPr/>
        </p:nvSpPr>
        <p:spPr>
          <a:xfrm>
            <a:off x="7811677" y="3036640"/>
            <a:ext cx="1123505" cy="86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Disco da Roda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1A697-45E6-EFD8-41A4-E410D8E97611}"/>
              </a:ext>
            </a:extLst>
          </p:cNvPr>
          <p:cNvSpPr txBox="1"/>
          <p:nvPr/>
        </p:nvSpPr>
        <p:spPr>
          <a:xfrm>
            <a:off x="9941489" y="2319496"/>
            <a:ext cx="197669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Montar Disco + Aro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Pontear Disco </a:t>
            </a:r>
            <a:r>
              <a:rPr lang="pt-BR" sz="1400"/>
              <a:t>+ Aro </a:t>
            </a:r>
            <a:endParaRPr lang="pt-BR" sz="14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#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#Soldar Disco + Aro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Furar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Montar buchas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Pintar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E9979-791B-7E74-928A-38DD382BBE08}"/>
              </a:ext>
            </a:extLst>
          </p:cNvPr>
          <p:cNvSpPr/>
          <p:nvPr/>
        </p:nvSpPr>
        <p:spPr>
          <a:xfrm>
            <a:off x="9935139" y="5587950"/>
            <a:ext cx="1618972" cy="86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Roda Pintada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E26F97-7F66-BEEA-EA81-CC75CB9EB0FC}"/>
              </a:ext>
            </a:extLst>
          </p:cNvPr>
          <p:cNvSpPr txBox="1"/>
          <p:nvPr/>
        </p:nvSpPr>
        <p:spPr>
          <a:xfrm>
            <a:off x="7845086" y="5437888"/>
            <a:ext cx="142781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Montar Parafusos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Montar porcas e Arruelas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630A8D-E260-12B2-CE00-56A0EBF90028}"/>
              </a:ext>
            </a:extLst>
          </p:cNvPr>
          <p:cNvSpPr/>
          <p:nvPr/>
        </p:nvSpPr>
        <p:spPr>
          <a:xfrm>
            <a:off x="5261173" y="5587950"/>
            <a:ext cx="1618972" cy="8694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Roda Produto Final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834A05-DD04-EE97-2E54-9BB651FDF8E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10003223" y="4661337"/>
            <a:ext cx="1668016" cy="18521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A1D74B0-07FE-E7F4-FA08-2ECFA0D40DC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8935182" y="3119715"/>
            <a:ext cx="1006307" cy="35164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B4BF7A-E0C9-8906-54D7-1BBF73546FE5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935181" y="2184199"/>
            <a:ext cx="1006308" cy="93551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BDCEE9-A1AC-9823-D98E-916A2B555C57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2994956" y="1492350"/>
            <a:ext cx="459414" cy="95995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4E2B28-6731-BB78-7A52-37E86AE6D398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rot="5400000" flipH="1" flipV="1">
            <a:off x="5320802" y="960920"/>
            <a:ext cx="178587" cy="1434214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A8AE824-3980-6BC1-2097-5B7BD3AF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489052" y="3320091"/>
            <a:ext cx="921043" cy="15234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2E06A0A-EB2C-C28D-806E-F0FA2DD4C6F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028731" y="3320091"/>
            <a:ext cx="782946" cy="15126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FE83122-0CFE-735B-65E6-0BF82DA8BFD7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rot="5400000" flipH="1" flipV="1">
            <a:off x="1062640" y="1104741"/>
            <a:ext cx="444701" cy="98179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F6558A9-2F72-C602-DC36-8B1BB5719BCF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7199989" y="1572512"/>
            <a:ext cx="226134" cy="99723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17D015C-B4FE-3C5C-8165-22BB5D899CE1}"/>
              </a:ext>
            </a:extLst>
          </p:cNvPr>
          <p:cNvCxnSpPr>
            <a:cxnSpLocks/>
            <a:stCxn id="105" idx="1"/>
            <a:endCxn id="18" idx="0"/>
          </p:cNvCxnSpPr>
          <p:nvPr/>
        </p:nvCxnSpPr>
        <p:spPr>
          <a:xfrm rot="10800000" flipV="1">
            <a:off x="8558995" y="4851526"/>
            <a:ext cx="335557" cy="586361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53BFDF0-343F-0A55-6785-8BC63ABA40E7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rot="10800000" flipV="1">
            <a:off x="6880146" y="6022663"/>
            <a:ext cx="964941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673EAB9-5E3E-BCAF-8CD0-586F6AA86FE6}"/>
              </a:ext>
            </a:extLst>
          </p:cNvPr>
          <p:cNvSpPr/>
          <p:nvPr/>
        </p:nvSpPr>
        <p:spPr>
          <a:xfrm>
            <a:off x="8894551" y="4581920"/>
            <a:ext cx="1380695" cy="5392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Parafusos </a:t>
            </a:r>
            <a:endParaRPr lang="pt-BR" sz="18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F689AF92-E17F-E417-B4E0-FE8DA5475567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rot="10800000">
            <a:off x="9272901" y="6022665"/>
            <a:ext cx="662238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8609830-0036-89DC-47ED-6C2DAF857ECA}"/>
              </a:ext>
            </a:extLst>
          </p:cNvPr>
          <p:cNvSpPr/>
          <p:nvPr/>
        </p:nvSpPr>
        <p:spPr>
          <a:xfrm>
            <a:off x="7832284" y="875869"/>
            <a:ext cx="1082288" cy="487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Buchas</a:t>
            </a:r>
            <a:endParaRPr lang="pt-BR" sz="1800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0491DCD-B407-8549-4EB1-CAB1C65305B2}"/>
              </a:ext>
            </a:extLst>
          </p:cNvPr>
          <p:cNvCxnSpPr>
            <a:cxnSpLocks/>
            <a:stCxn id="112" idx="3"/>
            <a:endCxn id="16" idx="0"/>
          </p:cNvCxnSpPr>
          <p:nvPr/>
        </p:nvCxnSpPr>
        <p:spPr>
          <a:xfrm>
            <a:off x="8914572" y="1119747"/>
            <a:ext cx="2015264" cy="119974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8960780-2C63-9858-DD05-FB64EB3F57BD}"/>
              </a:ext>
            </a:extLst>
          </p:cNvPr>
          <p:cNvSpPr/>
          <p:nvPr/>
        </p:nvSpPr>
        <p:spPr>
          <a:xfrm>
            <a:off x="6740674" y="4583766"/>
            <a:ext cx="1380695" cy="5392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Arruelas e Porcas</a:t>
            </a:r>
            <a:endParaRPr lang="pt-BR" sz="18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1D1F65E-3447-33D7-DACD-EC10E5FF9AF2}"/>
              </a:ext>
            </a:extLst>
          </p:cNvPr>
          <p:cNvCxnSpPr>
            <a:cxnSpLocks/>
            <a:stCxn id="118" idx="3"/>
            <a:endCxn id="18" idx="0"/>
          </p:cNvCxnSpPr>
          <p:nvPr/>
        </p:nvCxnSpPr>
        <p:spPr>
          <a:xfrm>
            <a:off x="8121369" y="4853373"/>
            <a:ext cx="437625" cy="58451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728677-05DB-6116-916D-6D23625D9CA7}"/>
              </a:ext>
            </a:extLst>
          </p:cNvPr>
          <p:cNvSpPr/>
          <p:nvPr/>
        </p:nvSpPr>
        <p:spPr>
          <a:xfrm>
            <a:off x="416340" y="5343706"/>
            <a:ext cx="1380695" cy="5392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Comprado</a:t>
            </a:r>
            <a:endParaRPr lang="pt-BR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E1B11-547A-BF14-B1D5-1EF0B39EC5BA}"/>
              </a:ext>
            </a:extLst>
          </p:cNvPr>
          <p:cNvSpPr/>
          <p:nvPr/>
        </p:nvSpPr>
        <p:spPr>
          <a:xfrm>
            <a:off x="416341" y="6018287"/>
            <a:ext cx="1380695" cy="5392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Fabricado</a:t>
            </a:r>
          </a:p>
        </p:txBody>
      </p:sp>
    </p:spTree>
    <p:extLst>
      <p:ext uri="{BB962C8B-B14F-4D97-AF65-F5344CB8AC3E}">
        <p14:creationId xmlns:p14="http://schemas.microsoft.com/office/powerpoint/2010/main" val="392866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7">
            <a:extLst>
              <a:ext uri="{FF2B5EF4-FFF2-40B4-BE49-F238E27FC236}">
                <a16:creationId xmlns:a16="http://schemas.microsoft.com/office/drawing/2014/main" id="{AF0C7137-C2CA-A185-576A-83C7CBDE23E1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do Operador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19EB17-42B4-5F50-E7E0-AB97E362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3" y="705896"/>
            <a:ext cx="11833435" cy="2865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3F77C-84E1-1CDB-6B07-60D90E09D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81" t="29011" b="32638"/>
          <a:stretch/>
        </p:blipFill>
        <p:spPr>
          <a:xfrm>
            <a:off x="182010" y="4230927"/>
            <a:ext cx="3981165" cy="1368179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0B9613-78B3-F992-FB60-7558D4D60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60114"/>
              </p:ext>
            </p:extLst>
          </p:nvPr>
        </p:nvGraphicFramePr>
        <p:xfrm>
          <a:off x="4067015" y="4157921"/>
          <a:ext cx="4438415" cy="164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69">
                  <a:extLst>
                    <a:ext uri="{9D8B030D-6E8A-4147-A177-3AD203B41FA5}">
                      <a16:colId xmlns:a16="http://schemas.microsoft.com/office/drawing/2014/main" val="4162366982"/>
                    </a:ext>
                  </a:extLst>
                </a:gridCol>
                <a:gridCol w="1651673">
                  <a:extLst>
                    <a:ext uri="{9D8B030D-6E8A-4147-A177-3AD203B41FA5}">
                      <a16:colId xmlns:a16="http://schemas.microsoft.com/office/drawing/2014/main" val="806392248"/>
                    </a:ext>
                  </a:extLst>
                </a:gridCol>
                <a:gridCol w="1651673">
                  <a:extLst>
                    <a:ext uri="{9D8B030D-6E8A-4147-A177-3AD203B41FA5}">
                      <a16:colId xmlns:a16="http://schemas.microsoft.com/office/drawing/2014/main" val="4264654703"/>
                    </a:ext>
                  </a:extLst>
                </a:gridCol>
              </a:tblGrid>
              <a:tr h="808042">
                <a:tc>
                  <a:txBody>
                    <a:bodyPr/>
                    <a:lstStyle/>
                    <a:p>
                      <a:pPr algn="r"/>
                      <a:r>
                        <a:rPr lang="pt-BR" sz="1400" dirty="0"/>
                        <a:t>Tempo de Execução  (Última Peça)</a:t>
                      </a:r>
                    </a:p>
                  </a:txBody>
                  <a:tcPr marL="87872" marR="8787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/>
                        <a:t>Melhor Tempo de Execução  (Do Operador Atual)</a:t>
                      </a:r>
                    </a:p>
                  </a:txBody>
                  <a:tcPr marL="87872" marR="8787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/>
                        <a:t>Melhor Tempo de Execução (Do melhor Operador)</a:t>
                      </a:r>
                    </a:p>
                  </a:txBody>
                  <a:tcPr marL="87872" marR="87872"/>
                </a:tc>
                <a:extLst>
                  <a:ext uri="{0D108BD9-81ED-4DB2-BD59-A6C34878D82A}">
                    <a16:rowId xmlns:a16="http://schemas.microsoft.com/office/drawing/2014/main" val="626641457"/>
                  </a:ext>
                </a:extLst>
              </a:tr>
              <a:tr h="69853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12:15</a:t>
                      </a:r>
                    </a:p>
                  </a:txBody>
                  <a:tcPr marL="87872" marR="8787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11:45</a:t>
                      </a:r>
                    </a:p>
                  </a:txBody>
                  <a:tcPr marL="87872" marR="8787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11:41</a:t>
                      </a:r>
                    </a:p>
                  </a:txBody>
                  <a:tcPr marL="87872" marR="87872"/>
                </a:tc>
                <a:extLst>
                  <a:ext uri="{0D108BD9-81ED-4DB2-BD59-A6C34878D82A}">
                    <a16:rowId xmlns:a16="http://schemas.microsoft.com/office/drawing/2014/main" val="2996767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2F6CAAA-E4A9-E27E-CC71-2D6EA4B10200}"/>
              </a:ext>
            </a:extLst>
          </p:cNvPr>
          <p:cNvSpPr txBox="1"/>
          <p:nvPr/>
        </p:nvSpPr>
        <p:spPr>
          <a:xfrm>
            <a:off x="8499125" y="3808457"/>
            <a:ext cx="3692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Definir o tempo padrão de execução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Cronometrar o tempo de execução em andamento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Apresentar o histórico de tempo de execução por operador e por máquina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1512F2-5396-02D7-FB23-E9864E968AD0}"/>
              </a:ext>
            </a:extLst>
          </p:cNvPr>
          <p:cNvSpPr/>
          <p:nvPr/>
        </p:nvSpPr>
        <p:spPr>
          <a:xfrm>
            <a:off x="8775032" y="1443789"/>
            <a:ext cx="3173517" cy="113462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54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7">
            <a:extLst>
              <a:ext uri="{FF2B5EF4-FFF2-40B4-BE49-F238E27FC236}">
                <a16:creationId xmlns:a16="http://schemas.microsoft.com/office/drawing/2014/main" id="{AF0C7137-C2CA-A185-576A-83C7CBDE23E1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do Operador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61AF186-7B69-4DCE-F216-721639B11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175126"/>
              </p:ext>
            </p:extLst>
          </p:nvPr>
        </p:nvGraphicFramePr>
        <p:xfrm>
          <a:off x="3826306" y="1450294"/>
          <a:ext cx="4122295" cy="508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A4FE99C-4E27-F4C2-1675-D3961B379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89372"/>
              </p:ext>
            </p:extLst>
          </p:nvPr>
        </p:nvGraphicFramePr>
        <p:xfrm>
          <a:off x="340039" y="1450294"/>
          <a:ext cx="2996720" cy="4898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6DB9BC-FBAE-F54B-F47C-46B4C70E3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328540"/>
              </p:ext>
            </p:extLst>
          </p:nvPr>
        </p:nvGraphicFramePr>
        <p:xfrm>
          <a:off x="8081669" y="749496"/>
          <a:ext cx="3413813" cy="5976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670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C4A91A-CAE5-F5D2-8692-C738AC97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8" y="1624641"/>
            <a:ext cx="11329486" cy="4645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F8ADF-5A15-7725-7F45-2C129882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16" y="942167"/>
            <a:ext cx="2419684" cy="68247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FEC33CC-1FE9-EF2E-2BD5-28E4B3845AF2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Painel de Fábrica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936A6-5B43-0134-539E-FC2562039939}"/>
              </a:ext>
            </a:extLst>
          </p:cNvPr>
          <p:cNvSpPr txBox="1"/>
          <p:nvPr/>
        </p:nvSpPr>
        <p:spPr>
          <a:xfrm>
            <a:off x="2959100" y="984669"/>
            <a:ext cx="5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Incluir o Título “Painel de fábrica” no relatório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9EFAC-748C-F06A-5082-6D5012189C44}"/>
              </a:ext>
            </a:extLst>
          </p:cNvPr>
          <p:cNvSpPr txBox="1"/>
          <p:nvPr/>
        </p:nvSpPr>
        <p:spPr>
          <a:xfrm>
            <a:off x="4867729" y="6355620"/>
            <a:ext cx="5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Incluir o Título “Painel de fábrica” no relatório</a:t>
            </a:r>
          </a:p>
        </p:txBody>
      </p:sp>
    </p:spTree>
    <p:extLst>
      <p:ext uri="{BB962C8B-B14F-4D97-AF65-F5344CB8AC3E}">
        <p14:creationId xmlns:p14="http://schemas.microsoft.com/office/powerpoint/2010/main" val="863344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C03694-6C33-24F0-33F9-DD7D0BC2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2" y="2575165"/>
            <a:ext cx="5639587" cy="186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D4CBE-EB3A-6612-7E62-E76517AC7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90" t="17060" r="28188" b="51838"/>
          <a:stretch/>
        </p:blipFill>
        <p:spPr>
          <a:xfrm>
            <a:off x="458222" y="4447768"/>
            <a:ext cx="5701450" cy="2290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6FC69-F492-CF11-2F99-3C3739B54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22" y="1137371"/>
            <a:ext cx="3515216" cy="1257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A51BA-E7C8-2D9F-4ABC-4EBD810E2D6D}"/>
              </a:ext>
            </a:extLst>
          </p:cNvPr>
          <p:cNvSpPr txBox="1"/>
          <p:nvPr/>
        </p:nvSpPr>
        <p:spPr>
          <a:xfrm>
            <a:off x="4326166" y="1637866"/>
            <a:ext cx="774700" cy="37765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1 click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1A541-543F-57CE-217B-627C2E0EB855}"/>
              </a:ext>
            </a:extLst>
          </p:cNvPr>
          <p:cNvSpPr txBox="1"/>
          <p:nvPr/>
        </p:nvSpPr>
        <p:spPr>
          <a:xfrm>
            <a:off x="3467272" y="3784524"/>
            <a:ext cx="1081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2 clicks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28BF6-8B0B-A5E6-437C-5D0D3F90BFE8}"/>
              </a:ext>
            </a:extLst>
          </p:cNvPr>
          <p:cNvSpPr txBox="1"/>
          <p:nvPr/>
        </p:nvSpPr>
        <p:spPr>
          <a:xfrm>
            <a:off x="2196871" y="5866808"/>
            <a:ext cx="1081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3 clicks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289BA9-FCBC-EC6F-F5B0-F367728FE3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90" t="17060" r="28188" b="51838"/>
          <a:stretch/>
        </p:blipFill>
        <p:spPr>
          <a:xfrm>
            <a:off x="6348928" y="2473829"/>
            <a:ext cx="5701450" cy="2290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EDA04D-C3B4-4F9C-6108-A1A847F38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928" y="1137371"/>
            <a:ext cx="3515216" cy="1257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461E40-7117-3782-5BA0-103CB0A57D20}"/>
              </a:ext>
            </a:extLst>
          </p:cNvPr>
          <p:cNvSpPr txBox="1"/>
          <p:nvPr/>
        </p:nvSpPr>
        <p:spPr>
          <a:xfrm>
            <a:off x="10216872" y="1637866"/>
            <a:ext cx="774700" cy="37765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1 click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18944-77DF-ADCA-251E-5244539EEF89}"/>
              </a:ext>
            </a:extLst>
          </p:cNvPr>
          <p:cNvSpPr txBox="1"/>
          <p:nvPr/>
        </p:nvSpPr>
        <p:spPr>
          <a:xfrm>
            <a:off x="8087577" y="3834811"/>
            <a:ext cx="1081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2 clicks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2C38A7-65BC-0CEE-FE4F-6183E7B04EC8}"/>
              </a:ext>
            </a:extLst>
          </p:cNvPr>
          <p:cNvCxnSpPr>
            <a:cxnSpLocks/>
          </p:cNvCxnSpPr>
          <p:nvPr/>
        </p:nvCxnSpPr>
        <p:spPr>
          <a:xfrm>
            <a:off x="458222" y="2539432"/>
            <a:ext cx="5318464" cy="1412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B363A4-7357-CBEE-48B4-17C5E0B4F1AF}"/>
              </a:ext>
            </a:extLst>
          </p:cNvPr>
          <p:cNvCxnSpPr>
            <a:cxnSpLocks/>
          </p:cNvCxnSpPr>
          <p:nvPr/>
        </p:nvCxnSpPr>
        <p:spPr>
          <a:xfrm flipV="1">
            <a:off x="711200" y="2539432"/>
            <a:ext cx="5065486" cy="1406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7">
            <a:extLst>
              <a:ext uri="{FF2B5EF4-FFF2-40B4-BE49-F238E27FC236}">
                <a16:creationId xmlns:a16="http://schemas.microsoft.com/office/drawing/2014/main" id="{22D4DCEA-5EBC-CFA3-54D5-78B757FC522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do Operador </a:t>
            </a:r>
          </a:p>
        </p:txBody>
      </p:sp>
    </p:spTree>
    <p:extLst>
      <p:ext uri="{BB962C8B-B14F-4D97-AF65-F5344CB8AC3E}">
        <p14:creationId xmlns:p14="http://schemas.microsoft.com/office/powerpoint/2010/main" val="218945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A197F0-81F4-A110-E935-09553D6D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6" y="4238168"/>
            <a:ext cx="10574226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D0213-FF1E-E1BA-B912-2100FE1E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6" y="1988792"/>
            <a:ext cx="10402752" cy="2048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122036-7B53-3E90-E88E-A0174F4FBA1B}"/>
              </a:ext>
            </a:extLst>
          </p:cNvPr>
          <p:cNvSpPr txBox="1"/>
          <p:nvPr/>
        </p:nvSpPr>
        <p:spPr>
          <a:xfrm>
            <a:off x="203200" y="752625"/>
            <a:ext cx="1132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Aqui, temos um trade off.  O operador é obrigado a entrar no Pedido para executar um comando : Pausar ou Concluir</a:t>
            </a:r>
          </a:p>
          <a:p>
            <a:endParaRPr lang="pt-BR" dirty="0"/>
          </a:p>
          <a:p>
            <a:r>
              <a:rPr lang="pt-BR" dirty="0"/>
              <a:t>Talvez faça sentido termos esse botões na tela anterior. O Operador só precisaria entrar no Pedido para ver os detalhes.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51882C-DECC-A8BD-09A8-063F3B5690E2}"/>
              </a:ext>
            </a:extLst>
          </p:cNvPr>
          <p:cNvSpPr/>
          <p:nvPr/>
        </p:nvSpPr>
        <p:spPr>
          <a:xfrm>
            <a:off x="9640836" y="3458027"/>
            <a:ext cx="874552" cy="5080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E18701-A45D-FA7A-53DF-BA4B60584FAD}"/>
              </a:ext>
            </a:extLst>
          </p:cNvPr>
          <p:cNvSpPr/>
          <p:nvPr/>
        </p:nvSpPr>
        <p:spPr>
          <a:xfrm>
            <a:off x="7226266" y="4586512"/>
            <a:ext cx="3460595" cy="108857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7">
            <a:extLst>
              <a:ext uri="{FF2B5EF4-FFF2-40B4-BE49-F238E27FC236}">
                <a16:creationId xmlns:a16="http://schemas.microsoft.com/office/drawing/2014/main" id="{AF0C7137-C2CA-A185-576A-83C7CBDE23E1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do Operador </a:t>
            </a:r>
          </a:p>
        </p:txBody>
      </p:sp>
    </p:spTree>
    <p:extLst>
      <p:ext uri="{BB962C8B-B14F-4D97-AF65-F5344CB8AC3E}">
        <p14:creationId xmlns:p14="http://schemas.microsoft.com/office/powerpoint/2010/main" val="1845096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A197F0-81F4-A110-E935-09553D6D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6" y="4238168"/>
            <a:ext cx="10574226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D0213-FF1E-E1BA-B912-2100FE1E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6" y="1988792"/>
            <a:ext cx="10402752" cy="2048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122036-7B53-3E90-E88E-A0174F4FBA1B}"/>
              </a:ext>
            </a:extLst>
          </p:cNvPr>
          <p:cNvSpPr txBox="1"/>
          <p:nvPr/>
        </p:nvSpPr>
        <p:spPr>
          <a:xfrm>
            <a:off x="203200" y="752625"/>
            <a:ext cx="1132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Documentação de Processo</a:t>
            </a:r>
          </a:p>
          <a:p>
            <a:r>
              <a:rPr lang="pt-BR" dirty="0"/>
              <a:t>Vejo que podemos deixar um campo para upload de documentos: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procedimentos operacionais (SOP)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procedimentos de segurança (DDS, Análise de Ricos,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51882C-DECC-A8BD-09A8-063F3B5690E2}"/>
              </a:ext>
            </a:extLst>
          </p:cNvPr>
          <p:cNvSpPr/>
          <p:nvPr/>
        </p:nvSpPr>
        <p:spPr>
          <a:xfrm>
            <a:off x="9640836" y="3458027"/>
            <a:ext cx="874552" cy="5080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E18701-A45D-FA7A-53DF-BA4B60584FAD}"/>
              </a:ext>
            </a:extLst>
          </p:cNvPr>
          <p:cNvSpPr/>
          <p:nvPr/>
        </p:nvSpPr>
        <p:spPr>
          <a:xfrm>
            <a:off x="7226266" y="4586512"/>
            <a:ext cx="3460595" cy="108857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7">
            <a:extLst>
              <a:ext uri="{FF2B5EF4-FFF2-40B4-BE49-F238E27FC236}">
                <a16:creationId xmlns:a16="http://schemas.microsoft.com/office/drawing/2014/main" id="{AF0C7137-C2CA-A185-576A-83C7CBDE23E1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Tela do Operador </a:t>
            </a:r>
          </a:p>
        </p:txBody>
      </p:sp>
    </p:spTree>
    <p:extLst>
      <p:ext uri="{BB962C8B-B14F-4D97-AF65-F5344CB8AC3E}">
        <p14:creationId xmlns:p14="http://schemas.microsoft.com/office/powerpoint/2010/main" val="28560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41F252-679F-24F5-0197-0C1D9578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5" y="671527"/>
            <a:ext cx="11645622" cy="4704874"/>
          </a:xfrm>
          <a:prstGeom prst="rect">
            <a:avLst/>
          </a:prstGeom>
        </p:spPr>
      </p:pic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Produtos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86A27FF-50FE-A35C-43E6-8816CDEE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6694A-9EF8-67D7-06C2-A3A2F74D3D41}"/>
              </a:ext>
            </a:extLst>
          </p:cNvPr>
          <p:cNvSpPr txBox="1"/>
          <p:nvPr/>
        </p:nvSpPr>
        <p:spPr>
          <a:xfrm>
            <a:off x="300824" y="5440117"/>
            <a:ext cx="1069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</a:rPr>
              <a:t>Precisamos de filtros para ordenar os itens da lista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C5D63-A2BF-9624-4DC6-CC429BE6219A}"/>
              </a:ext>
            </a:extLst>
          </p:cNvPr>
          <p:cNvSpPr txBox="1"/>
          <p:nvPr/>
        </p:nvSpPr>
        <p:spPr>
          <a:xfrm>
            <a:off x="300824" y="5972333"/>
            <a:ext cx="1069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</a:rPr>
              <a:t>Precisamos melhorar a visualização dos produtos finais e subprodutos e matérias primas </a:t>
            </a:r>
          </a:p>
        </p:txBody>
      </p:sp>
    </p:spTree>
    <p:extLst>
      <p:ext uri="{BB962C8B-B14F-4D97-AF65-F5344CB8AC3E}">
        <p14:creationId xmlns:p14="http://schemas.microsoft.com/office/powerpoint/2010/main" val="28873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9C8131-9EAE-0A69-4708-1486D0C3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7" y="721766"/>
            <a:ext cx="10906127" cy="4675803"/>
          </a:xfrm>
          <a:prstGeom prst="rect">
            <a:avLst/>
          </a:prstGeom>
        </p:spPr>
      </p:pic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Produtos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86A27FF-50FE-A35C-43E6-8816CDEE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6694A-9EF8-67D7-06C2-A3A2F74D3D41}"/>
              </a:ext>
            </a:extLst>
          </p:cNvPr>
          <p:cNvSpPr txBox="1"/>
          <p:nvPr/>
        </p:nvSpPr>
        <p:spPr>
          <a:xfrm>
            <a:off x="391066" y="5536069"/>
            <a:ext cx="11105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</a:rPr>
              <a:t>As unidades dos produtos e da matéria prima não precisam necessariamente ser as mesmas. Neste caso o aro pode ser unidade mas a matéria prima pode ser kg ou metros.</a:t>
            </a:r>
          </a:p>
        </p:txBody>
      </p:sp>
    </p:spTree>
    <p:extLst>
      <p:ext uri="{BB962C8B-B14F-4D97-AF65-F5344CB8AC3E}">
        <p14:creationId xmlns:p14="http://schemas.microsoft.com/office/powerpoint/2010/main" val="127285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Produtos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86A27FF-50FE-A35C-43E6-8816CDEE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3186" y="5675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B602AA-0EDA-C5B1-3917-4641B6DA2288}"/>
              </a:ext>
            </a:extLst>
          </p:cNvPr>
          <p:cNvGrpSpPr/>
          <p:nvPr/>
        </p:nvGrpSpPr>
        <p:grpSpPr>
          <a:xfrm>
            <a:off x="6713186" y="3460984"/>
            <a:ext cx="5077534" cy="2934109"/>
            <a:chOff x="238543" y="3371044"/>
            <a:chExt cx="5077534" cy="293410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E3D474B-EF2F-AA0E-1257-1A72F0D64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543" y="3694939"/>
              <a:ext cx="5077534" cy="261021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85835E2-1BD2-15B0-FE5D-2D04EBBE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7796" y="3371044"/>
              <a:ext cx="3696216" cy="64779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8BCE32-2A98-EB02-26C4-F154C78BA9CD}"/>
              </a:ext>
            </a:extLst>
          </p:cNvPr>
          <p:cNvGrpSpPr/>
          <p:nvPr/>
        </p:nvGrpSpPr>
        <p:grpSpPr>
          <a:xfrm>
            <a:off x="668228" y="3460984"/>
            <a:ext cx="5068007" cy="3277094"/>
            <a:chOff x="6992446" y="3371044"/>
            <a:chExt cx="5068007" cy="32770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F27DBC-8CB4-F06B-DFA0-6758E949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2446" y="3571134"/>
              <a:ext cx="5068007" cy="307700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1245754-C935-24B9-556E-FC9E4E083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3343" y="3371044"/>
              <a:ext cx="3477110" cy="59063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418DC5-BD3F-B5FC-E6B9-50C0921784F6}"/>
              </a:ext>
            </a:extLst>
          </p:cNvPr>
          <p:cNvGrpSpPr/>
          <p:nvPr/>
        </p:nvGrpSpPr>
        <p:grpSpPr>
          <a:xfrm>
            <a:off x="3560627" y="753014"/>
            <a:ext cx="5070745" cy="2419486"/>
            <a:chOff x="3561996" y="687801"/>
            <a:chExt cx="5070745" cy="24194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0E3DEE-FA61-3162-6188-3100AC246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61996" y="935284"/>
              <a:ext cx="5068007" cy="217200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E150CB-F3EA-35AF-562E-41876A41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3630" y="687801"/>
              <a:ext cx="3839111" cy="562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99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Produtos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86A27FF-50FE-A35C-43E6-8816CDEE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3186" y="5675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8BCE32-2A98-EB02-26C4-F154C78BA9CD}"/>
              </a:ext>
            </a:extLst>
          </p:cNvPr>
          <p:cNvGrpSpPr/>
          <p:nvPr/>
        </p:nvGrpSpPr>
        <p:grpSpPr>
          <a:xfrm>
            <a:off x="206980" y="1014344"/>
            <a:ext cx="5068007" cy="3277094"/>
            <a:chOff x="6992446" y="3371044"/>
            <a:chExt cx="5068007" cy="32770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F27DBC-8CB4-F06B-DFA0-6758E949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2446" y="3571134"/>
              <a:ext cx="5068007" cy="307700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1245754-C935-24B9-556E-FC9E4E083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3343" y="3371044"/>
              <a:ext cx="3477110" cy="59063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8670139-795C-B02B-FEEC-894847E025C1}"/>
              </a:ext>
            </a:extLst>
          </p:cNvPr>
          <p:cNvSpPr txBox="1"/>
          <p:nvPr/>
        </p:nvSpPr>
        <p:spPr>
          <a:xfrm>
            <a:off x="5427447" y="1552607"/>
            <a:ext cx="496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Eu não conseguir amarrar os códigos 10.10.10 com 10.10.10.1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B45FF-9B79-B35B-7953-6B9DB945B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48" y="2869902"/>
            <a:ext cx="498227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5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Produtos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86A27FF-50FE-A35C-43E6-8816CDEE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FEB636C-854F-7022-370C-9C07EA1AAD16}"/>
              </a:ext>
            </a:extLst>
          </p:cNvPr>
          <p:cNvGraphicFramePr/>
          <p:nvPr/>
        </p:nvGraphicFramePr>
        <p:xfrm>
          <a:off x="6518715" y="232611"/>
          <a:ext cx="5560620" cy="643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DD60F47-A3C8-A944-569F-BEE54E855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990" y="914400"/>
            <a:ext cx="5973410" cy="36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PCP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86A27FF-50FE-A35C-43E6-8816CDEE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FEB636C-854F-7022-370C-9C07EA1AAD16}"/>
              </a:ext>
            </a:extLst>
          </p:cNvPr>
          <p:cNvGraphicFramePr/>
          <p:nvPr/>
        </p:nvGraphicFramePr>
        <p:xfrm>
          <a:off x="6518715" y="232611"/>
          <a:ext cx="5560620" cy="643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C338C1-16EA-FF2E-ABAF-2DC380F118C4}"/>
              </a:ext>
            </a:extLst>
          </p:cNvPr>
          <p:cNvSpPr txBox="1"/>
          <p:nvPr/>
        </p:nvSpPr>
        <p:spPr>
          <a:xfrm>
            <a:off x="1199486" y="958400"/>
            <a:ext cx="4896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Quando geramos um Pedido, este deve explodir todos subconjuntos , componentes e matérias primas da árvore de produto.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39814-B6DB-4471-2869-B18F8DB31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488" y="3208589"/>
            <a:ext cx="4744112" cy="115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937DFC-384D-3478-AE31-65C089C333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9487" y="2128816"/>
            <a:ext cx="4744111" cy="1079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A6C49-E5F9-1E4C-E8FE-E4CF06EF0711}"/>
              </a:ext>
            </a:extLst>
          </p:cNvPr>
          <p:cNvSpPr txBox="1"/>
          <p:nvPr/>
        </p:nvSpPr>
        <p:spPr>
          <a:xfrm>
            <a:off x="1199487" y="4376105"/>
            <a:ext cx="4744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Por exemplo, este pedido deveria chamar 20 aros e 20 discos.</a:t>
            </a:r>
          </a:p>
        </p:txBody>
      </p:sp>
    </p:spTree>
    <p:extLst>
      <p:ext uri="{BB962C8B-B14F-4D97-AF65-F5344CB8AC3E}">
        <p14:creationId xmlns:p14="http://schemas.microsoft.com/office/powerpoint/2010/main" val="58817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D882B5C-6AC8-52F1-BBC9-062F9F65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" y="752122"/>
            <a:ext cx="5834418" cy="5867631"/>
          </a:xfrm>
          <a:prstGeom prst="rect">
            <a:avLst/>
          </a:prstGeom>
        </p:spPr>
      </p:pic>
      <p:sp>
        <p:nvSpPr>
          <p:cNvPr id="4" name="CaixaDeTexto 7">
            <a:extLst>
              <a:ext uri="{FF2B5EF4-FFF2-40B4-BE49-F238E27FC236}">
                <a16:creationId xmlns:a16="http://schemas.microsoft.com/office/drawing/2014/main" id="{819F2119-7A35-58ED-35F9-B8088B206AEB}"/>
              </a:ext>
            </a:extLst>
          </p:cNvPr>
          <p:cNvSpPr txBox="1"/>
          <p:nvPr/>
        </p:nvSpPr>
        <p:spPr>
          <a:xfrm>
            <a:off x="839449" y="209862"/>
            <a:ext cx="894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Smart</a:t>
            </a:r>
            <a:r>
              <a:rPr lang="pt-BR" sz="2400" b="1" dirty="0"/>
              <a:t> </a:t>
            </a:r>
            <a:r>
              <a:rPr lang="pt-BR" sz="2400" b="1" dirty="0" err="1"/>
              <a:t>Factory</a:t>
            </a:r>
            <a:r>
              <a:rPr lang="pt-BR" sz="2400" b="1" dirty="0"/>
              <a:t> – Oportunidades: Processos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86A27FF-50FE-A35C-43E6-8816CDEE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28E7C-DAA2-30E0-F5B1-6AFAF5A17216}"/>
              </a:ext>
            </a:extLst>
          </p:cNvPr>
          <p:cNvSpPr txBox="1"/>
          <p:nvPr/>
        </p:nvSpPr>
        <p:spPr>
          <a:xfrm>
            <a:off x="7705660" y="949136"/>
            <a:ext cx="4029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Criar campo para tipos  de Operações:</a:t>
            </a:r>
          </a:p>
          <a:p>
            <a:endParaRPr lang="pt-BR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</a:rPr>
              <a:t>Movimentação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</a:rPr>
              <a:t>Transformação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</a:rPr>
              <a:t>Armazenamento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>
                <a:solidFill>
                  <a:srgbClr val="92D050"/>
                </a:solidFill>
              </a:rPr>
              <a:t>Verificação (Operador)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>
                <a:solidFill>
                  <a:srgbClr val="00B050"/>
                </a:solidFill>
              </a:rPr>
              <a:t>Aprovação (Qualidade)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CC67F7-5A0B-CCFD-7B8B-7B49FF029775}"/>
              </a:ext>
            </a:extLst>
          </p:cNvPr>
          <p:cNvSpPr/>
          <p:nvPr/>
        </p:nvSpPr>
        <p:spPr>
          <a:xfrm>
            <a:off x="259489" y="5950401"/>
            <a:ext cx="7170011" cy="5540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>
                <a:solidFill>
                  <a:srgbClr val="00B050"/>
                </a:solidFill>
              </a:rPr>
              <a:t>1 peça a</a:t>
            </a:r>
          </a:p>
          <a:p>
            <a:pPr algn="r"/>
            <a:r>
              <a:rPr lang="pt-BR" b="1" dirty="0">
                <a:solidFill>
                  <a:srgbClr val="00B050"/>
                </a:solidFill>
              </a:rPr>
              <a:t> cada 10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6A7A56-A299-6A6B-95F4-525092844CA1}"/>
              </a:ext>
            </a:extLst>
          </p:cNvPr>
          <p:cNvSpPr/>
          <p:nvPr/>
        </p:nvSpPr>
        <p:spPr>
          <a:xfrm>
            <a:off x="259489" y="5346682"/>
            <a:ext cx="7170011" cy="5540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>
                <a:solidFill>
                  <a:srgbClr val="00B050"/>
                </a:solidFill>
              </a:rPr>
              <a:t>100%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39F033-46F0-D1ED-93A5-2E4C166B3912}"/>
              </a:ext>
            </a:extLst>
          </p:cNvPr>
          <p:cNvSpPr/>
          <p:nvPr/>
        </p:nvSpPr>
        <p:spPr>
          <a:xfrm>
            <a:off x="259489" y="2725935"/>
            <a:ext cx="7170011" cy="55403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>
                <a:solidFill>
                  <a:srgbClr val="92D050"/>
                </a:solidFill>
              </a:rPr>
              <a:t>Após Set </a:t>
            </a:r>
            <a:r>
              <a:rPr lang="pt-BR" b="1" dirty="0" err="1">
                <a:solidFill>
                  <a:srgbClr val="92D050"/>
                </a:solidFill>
              </a:rPr>
              <a:t>Up</a:t>
            </a:r>
            <a:r>
              <a:rPr lang="pt-BR" b="1" dirty="0">
                <a:solidFill>
                  <a:srgbClr val="92D050"/>
                </a:solidFill>
              </a:rPr>
              <a:t> e </a:t>
            </a:r>
          </a:p>
          <a:p>
            <a:pPr algn="r"/>
            <a:r>
              <a:rPr lang="pt-BR" b="1" dirty="0">
                <a:solidFill>
                  <a:srgbClr val="92D050"/>
                </a:solidFill>
              </a:rPr>
              <a:t>inicio de Turno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5CBCB-5644-EADA-7F05-5E34CF057A98}"/>
              </a:ext>
            </a:extLst>
          </p:cNvPr>
          <p:cNvSpPr txBox="1"/>
          <p:nvPr/>
        </p:nvSpPr>
        <p:spPr>
          <a:xfrm>
            <a:off x="7861300" y="4622251"/>
            <a:ext cx="4029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Inspeções são amostrais e precisamos ter flexibilidade para customizarmos  Frequências e lotes amostrais </a:t>
            </a:r>
          </a:p>
        </p:txBody>
      </p:sp>
    </p:spTree>
    <p:extLst>
      <p:ext uri="{BB962C8B-B14F-4D97-AF65-F5344CB8AC3E}">
        <p14:creationId xmlns:p14="http://schemas.microsoft.com/office/powerpoint/2010/main" val="64597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1394</Words>
  <Application>Microsoft Office PowerPoint</Application>
  <PresentationFormat>Widescreen</PresentationFormat>
  <Paragraphs>294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castro</dc:creator>
  <cp:lastModifiedBy>guilherme castro</cp:lastModifiedBy>
  <cp:revision>1</cp:revision>
  <dcterms:created xsi:type="dcterms:W3CDTF">2022-11-03T13:03:12Z</dcterms:created>
  <dcterms:modified xsi:type="dcterms:W3CDTF">2022-11-29T13:55:15Z</dcterms:modified>
</cp:coreProperties>
</file>