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81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7BF2-E323-4F8D-A121-9E87032358D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FB97-2F99-4FA9-9D17-EA520C90B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6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7BF2-E323-4F8D-A121-9E87032358D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FB97-2F99-4FA9-9D17-EA520C90B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1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7BF2-E323-4F8D-A121-9E87032358D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FB97-2F99-4FA9-9D17-EA520C90B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9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7BF2-E323-4F8D-A121-9E87032358D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FB97-2F99-4FA9-9D17-EA520C90B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7BF2-E323-4F8D-A121-9E87032358D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FB97-2F99-4FA9-9D17-EA520C90B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9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7BF2-E323-4F8D-A121-9E87032358D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FB97-2F99-4FA9-9D17-EA520C90B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6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7BF2-E323-4F8D-A121-9E87032358D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FB97-2F99-4FA9-9D17-EA520C90B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5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7BF2-E323-4F8D-A121-9E87032358D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FB97-2F99-4FA9-9D17-EA520C90B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9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7BF2-E323-4F8D-A121-9E87032358D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FB97-2F99-4FA9-9D17-EA520C90B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2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7BF2-E323-4F8D-A121-9E87032358D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FB97-2F99-4FA9-9D17-EA520C90B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7BF2-E323-4F8D-A121-9E87032358D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FB97-2F99-4FA9-9D17-EA520C90B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4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7BF2-E323-4F8D-A121-9E87032358D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0FB97-2F99-4FA9-9D17-EA520C90B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1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1.xml"/><Relationship Id="rId7" Type="http://schemas.openxmlformats.org/officeDocument/2006/relationships/slide" Target="slide2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2.xml"/><Relationship Id="rId4" Type="http://schemas.openxmlformats.org/officeDocument/2006/relationships/slide" Target="slide4.xml"/><Relationship Id="rId9" Type="http://schemas.openxmlformats.org/officeDocument/2006/relationships/slide" Target="slide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11.xml"/><Relationship Id="rId7" Type="http://schemas.openxmlformats.org/officeDocument/2006/relationships/slide" Target="slide21.xml"/><Relationship Id="rId12" Type="http://schemas.openxmlformats.org/officeDocument/2006/relationships/slide" Target="slide1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18.xml"/><Relationship Id="rId5" Type="http://schemas.openxmlformats.org/officeDocument/2006/relationships/slide" Target="slide16.xml"/><Relationship Id="rId10" Type="http://schemas.openxmlformats.org/officeDocument/2006/relationships/slide" Target="slide13.xml"/><Relationship Id="rId4" Type="http://schemas.openxmlformats.org/officeDocument/2006/relationships/slide" Target="slide17.xml"/><Relationship Id="rId9" Type="http://schemas.openxmlformats.org/officeDocument/2006/relationships/slide" Target="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1.xml"/><Relationship Id="rId7" Type="http://schemas.openxmlformats.org/officeDocument/2006/relationships/slide" Target="slide1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21.xml"/><Relationship Id="rId4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1.xml"/><Relationship Id="rId7" Type="http://schemas.openxmlformats.org/officeDocument/2006/relationships/slide" Target="slide1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21.xml"/><Relationship Id="rId4" Type="http://schemas.openxmlformats.org/officeDocument/2006/relationships/slide" Target="slide4.xml"/><Relationship Id="rId9" Type="http://schemas.openxmlformats.org/officeDocument/2006/relationships/slide" Target="slide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1.xml"/><Relationship Id="rId7" Type="http://schemas.openxmlformats.org/officeDocument/2006/relationships/slide" Target="slide18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21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11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57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Top Page (Before Sign In)</a:t>
            </a:r>
            <a:endParaRPr lang="en-US" sz="2000" dirty="0"/>
          </a:p>
        </p:txBody>
      </p:sp>
      <p:pic>
        <p:nvPicPr>
          <p:cNvPr id="4" name="Content Placeholder 3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12" y="865188"/>
            <a:ext cx="5311775" cy="5311775"/>
          </a:xfrm>
        </p:spPr>
      </p:pic>
      <p:sp>
        <p:nvSpPr>
          <p:cNvPr id="5" name="Rectangle 4"/>
          <p:cNvSpPr/>
          <p:nvPr/>
        </p:nvSpPr>
        <p:spPr>
          <a:xfrm>
            <a:off x="7595286" y="930876"/>
            <a:ext cx="395417" cy="189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8033543" y="930876"/>
            <a:ext cx="395417" cy="189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57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Buyer Chat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12" y="865188"/>
            <a:ext cx="5311775" cy="5311775"/>
          </a:xfrm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7397578" y="2075935"/>
            <a:ext cx="288326" cy="296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57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My Page Profile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12" y="865188"/>
            <a:ext cx="5311775" cy="5311775"/>
          </a:xfrm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7718853" y="881664"/>
            <a:ext cx="675504" cy="296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3974756" y="889902"/>
            <a:ext cx="523103" cy="296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7533501" y="2364258"/>
            <a:ext cx="383061" cy="238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6" action="ppaction://hlinksldjump"/>
          </p:cNvPr>
          <p:cNvSpPr/>
          <p:nvPr/>
        </p:nvSpPr>
        <p:spPr>
          <a:xfrm>
            <a:off x="7241058" y="1302010"/>
            <a:ext cx="675504" cy="172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7" action="ppaction://hlinksldjump"/>
          </p:cNvPr>
          <p:cNvSpPr/>
          <p:nvPr/>
        </p:nvSpPr>
        <p:spPr>
          <a:xfrm>
            <a:off x="7241058" y="1548929"/>
            <a:ext cx="675504" cy="172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786183" y="1935891"/>
            <a:ext cx="799071" cy="259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8" action="ppaction://hlinksldjump"/>
          </p:cNvPr>
          <p:cNvSpPr/>
          <p:nvPr/>
        </p:nvSpPr>
        <p:spPr>
          <a:xfrm>
            <a:off x="5659392" y="1935891"/>
            <a:ext cx="790833" cy="247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9" action="ppaction://hlinksldjump"/>
          </p:cNvPr>
          <p:cNvSpPr/>
          <p:nvPr/>
        </p:nvSpPr>
        <p:spPr>
          <a:xfrm>
            <a:off x="6535908" y="1948463"/>
            <a:ext cx="790833" cy="247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8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57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Profile Edit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098" y="865188"/>
            <a:ext cx="4689803" cy="5311775"/>
          </a:xfrm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5642919" y="5775156"/>
            <a:ext cx="922638" cy="205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1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57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My Page Service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12" y="865188"/>
            <a:ext cx="5311775" cy="5311775"/>
          </a:xfrm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7694140" y="873426"/>
            <a:ext cx="675503" cy="296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7389341" y="3468130"/>
            <a:ext cx="313037" cy="155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6470822" y="3468130"/>
            <a:ext cx="313037" cy="155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6" action="ppaction://hlinksldjump"/>
          </p:cNvPr>
          <p:cNvSpPr/>
          <p:nvPr/>
        </p:nvSpPr>
        <p:spPr>
          <a:xfrm>
            <a:off x="6886832" y="2652584"/>
            <a:ext cx="1029730" cy="225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7" action="ppaction://hlinksldjump"/>
          </p:cNvPr>
          <p:cNvSpPr/>
          <p:nvPr/>
        </p:nvSpPr>
        <p:spPr>
          <a:xfrm>
            <a:off x="6804451" y="1405368"/>
            <a:ext cx="675504" cy="172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8" action="ppaction://hlinksldjump"/>
          </p:cNvPr>
          <p:cNvSpPr/>
          <p:nvPr/>
        </p:nvSpPr>
        <p:spPr>
          <a:xfrm>
            <a:off x="6804451" y="1647999"/>
            <a:ext cx="675504" cy="172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9" action="ppaction://hlinksldjump"/>
          </p:cNvPr>
          <p:cNvSpPr/>
          <p:nvPr/>
        </p:nvSpPr>
        <p:spPr>
          <a:xfrm>
            <a:off x="3974756" y="889902"/>
            <a:ext cx="523103" cy="296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3" action="ppaction://hlinksldjump"/>
          </p:cNvPr>
          <p:cNvSpPr/>
          <p:nvPr/>
        </p:nvSpPr>
        <p:spPr>
          <a:xfrm>
            <a:off x="4786183" y="2339546"/>
            <a:ext cx="790833" cy="247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10" action="ppaction://hlinksldjump"/>
          </p:cNvPr>
          <p:cNvSpPr/>
          <p:nvPr/>
        </p:nvSpPr>
        <p:spPr>
          <a:xfrm>
            <a:off x="5663513" y="2339545"/>
            <a:ext cx="790833" cy="247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11" action="ppaction://hlinksldjump"/>
          </p:cNvPr>
          <p:cNvSpPr/>
          <p:nvPr/>
        </p:nvSpPr>
        <p:spPr>
          <a:xfrm>
            <a:off x="6532605" y="2324830"/>
            <a:ext cx="790833" cy="247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12" action="ppaction://hlinksldjump"/>
          </p:cNvPr>
          <p:cNvSpPr/>
          <p:nvPr/>
        </p:nvSpPr>
        <p:spPr>
          <a:xfrm>
            <a:off x="4524631" y="3468130"/>
            <a:ext cx="1340709" cy="155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57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Service Create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12" y="865188"/>
            <a:ext cx="5311775" cy="5311775"/>
          </a:xfrm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7685902" y="865189"/>
            <a:ext cx="733167" cy="32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3970638" y="865187"/>
            <a:ext cx="584886" cy="329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5943600" y="5329881"/>
            <a:ext cx="712574" cy="205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57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Service </a:t>
            </a:r>
            <a:r>
              <a:rPr lang="en-US" sz="2000" dirty="0" smtClean="0"/>
              <a:t>Details (Seller)</a:t>
            </a:r>
            <a:endParaRPr lang="en-US" sz="2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697" y="782811"/>
            <a:ext cx="5107460" cy="5311776"/>
          </a:xfrm>
        </p:spPr>
      </p:pic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7702378" y="791047"/>
            <a:ext cx="733167" cy="32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4" action="ppaction://hlinksldjump"/>
          </p:cNvPr>
          <p:cNvSpPr/>
          <p:nvPr/>
        </p:nvSpPr>
        <p:spPr>
          <a:xfrm>
            <a:off x="4061254" y="791045"/>
            <a:ext cx="510746" cy="329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5" action="ppaction://hlinksldjump"/>
          </p:cNvPr>
          <p:cNvSpPr/>
          <p:nvPr/>
        </p:nvSpPr>
        <p:spPr>
          <a:xfrm>
            <a:off x="6812689" y="1331226"/>
            <a:ext cx="675504" cy="172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6" action="ppaction://hlinksldjump"/>
          </p:cNvPr>
          <p:cNvSpPr/>
          <p:nvPr/>
        </p:nvSpPr>
        <p:spPr>
          <a:xfrm>
            <a:off x="6812689" y="1573857"/>
            <a:ext cx="675504" cy="172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4893276" y="2265404"/>
            <a:ext cx="700216" cy="247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7" action="ppaction://hlinksldjump"/>
          </p:cNvPr>
          <p:cNvSpPr/>
          <p:nvPr/>
        </p:nvSpPr>
        <p:spPr>
          <a:xfrm>
            <a:off x="5725297" y="2265403"/>
            <a:ext cx="745525" cy="247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8" action="ppaction://hlinksldjump"/>
          </p:cNvPr>
          <p:cNvSpPr/>
          <p:nvPr/>
        </p:nvSpPr>
        <p:spPr>
          <a:xfrm>
            <a:off x="6557319" y="2250688"/>
            <a:ext cx="757881" cy="247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7" action="ppaction://hlinksldjump"/>
          </p:cNvPr>
          <p:cNvSpPr/>
          <p:nvPr/>
        </p:nvSpPr>
        <p:spPr>
          <a:xfrm>
            <a:off x="7488194" y="2570204"/>
            <a:ext cx="378942" cy="21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5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57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Reservation Confirmation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12" y="865188"/>
            <a:ext cx="5311775" cy="5311775"/>
          </a:xfrm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7521146" y="2677297"/>
            <a:ext cx="238898" cy="238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3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57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Service History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809" y="1394091"/>
            <a:ext cx="8152381" cy="4253968"/>
          </a:xfrm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9580606" y="1515762"/>
            <a:ext cx="510746" cy="4695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57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My Page Chat History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12" y="865188"/>
            <a:ext cx="5311775" cy="5311775"/>
          </a:xfrm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7718853" y="881664"/>
            <a:ext cx="675504" cy="296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3974756" y="889902"/>
            <a:ext cx="523103" cy="296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6829166" y="1334962"/>
            <a:ext cx="675504" cy="172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6" action="ppaction://hlinksldjump"/>
          </p:cNvPr>
          <p:cNvSpPr/>
          <p:nvPr/>
        </p:nvSpPr>
        <p:spPr>
          <a:xfrm>
            <a:off x="6829166" y="1581881"/>
            <a:ext cx="675504" cy="172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7" action="ppaction://hlinksldjump"/>
          </p:cNvPr>
          <p:cNvSpPr/>
          <p:nvPr/>
        </p:nvSpPr>
        <p:spPr>
          <a:xfrm>
            <a:off x="4357816" y="3060572"/>
            <a:ext cx="3484606" cy="296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4794421" y="2160373"/>
            <a:ext cx="790833" cy="247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8" action="ppaction://hlinksldjump"/>
          </p:cNvPr>
          <p:cNvSpPr/>
          <p:nvPr/>
        </p:nvSpPr>
        <p:spPr>
          <a:xfrm>
            <a:off x="5667630" y="2174789"/>
            <a:ext cx="790833" cy="247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9" action="ppaction://hlinksldjump"/>
          </p:cNvPr>
          <p:cNvSpPr/>
          <p:nvPr/>
        </p:nvSpPr>
        <p:spPr>
          <a:xfrm>
            <a:off x="6532601" y="2160372"/>
            <a:ext cx="790833" cy="247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6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57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Seller Chat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12" y="865188"/>
            <a:ext cx="5311775" cy="5311775"/>
          </a:xfrm>
        </p:spPr>
      </p:pic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7718853" y="881664"/>
            <a:ext cx="675504" cy="296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3974756" y="889902"/>
            <a:ext cx="523103" cy="296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6837404" y="1351438"/>
            <a:ext cx="675504" cy="172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6" action="ppaction://hlinksldjump"/>
          </p:cNvPr>
          <p:cNvSpPr/>
          <p:nvPr/>
        </p:nvSpPr>
        <p:spPr>
          <a:xfrm>
            <a:off x="6837404" y="1590119"/>
            <a:ext cx="675504" cy="172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7" action="ppaction://hlinksldjump"/>
          </p:cNvPr>
          <p:cNvSpPr/>
          <p:nvPr/>
        </p:nvSpPr>
        <p:spPr>
          <a:xfrm>
            <a:off x="7512908" y="2561967"/>
            <a:ext cx="395416" cy="255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4794421" y="2166551"/>
            <a:ext cx="790833" cy="247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8" action="ppaction://hlinksldjump"/>
          </p:cNvPr>
          <p:cNvSpPr/>
          <p:nvPr/>
        </p:nvSpPr>
        <p:spPr>
          <a:xfrm>
            <a:off x="5675868" y="2174789"/>
            <a:ext cx="790833" cy="247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7" action="ppaction://hlinksldjump"/>
          </p:cNvPr>
          <p:cNvSpPr/>
          <p:nvPr/>
        </p:nvSpPr>
        <p:spPr>
          <a:xfrm>
            <a:off x="6544146" y="2166550"/>
            <a:ext cx="790833" cy="247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1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57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Registration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12" y="865188"/>
            <a:ext cx="5311775" cy="5311775"/>
          </a:xfrm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7595286" y="930876"/>
            <a:ext cx="395417" cy="189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8015417" y="930876"/>
            <a:ext cx="395417" cy="189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5577016" y="4110681"/>
            <a:ext cx="1037968" cy="238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57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Reservation List Buyer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12" y="865188"/>
            <a:ext cx="5311775" cy="5311775"/>
          </a:xfrm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7496433" y="2718486"/>
            <a:ext cx="230660" cy="189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9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57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Call History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12" y="865188"/>
            <a:ext cx="5311775" cy="5311775"/>
          </a:xfrm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7496433" y="2718486"/>
            <a:ext cx="230660" cy="189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3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57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Sign In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12" y="865188"/>
            <a:ext cx="5311775" cy="5311775"/>
          </a:xfrm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7595286" y="930876"/>
            <a:ext cx="395417" cy="189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8052486" y="930876"/>
            <a:ext cx="395417" cy="189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5568778" y="3805882"/>
            <a:ext cx="1046206" cy="255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3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57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Top Page (After Sign In)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12" y="865188"/>
            <a:ext cx="5311775" cy="5311775"/>
          </a:xfrm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7702378" y="881664"/>
            <a:ext cx="724930" cy="296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4234249" y="1425146"/>
            <a:ext cx="3632886" cy="897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57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Service Details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12" y="865188"/>
            <a:ext cx="5311775" cy="5311775"/>
          </a:xfrm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7702378" y="881664"/>
            <a:ext cx="724930" cy="296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3954161" y="889902"/>
            <a:ext cx="531341" cy="296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7055707" y="1524000"/>
            <a:ext cx="704336" cy="201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6" action="ppaction://hlinksldjump"/>
          </p:cNvPr>
          <p:cNvSpPr/>
          <p:nvPr/>
        </p:nvSpPr>
        <p:spPr>
          <a:xfrm>
            <a:off x="7055707" y="1783706"/>
            <a:ext cx="704336" cy="201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7" action="ppaction://hlinksldjump"/>
          </p:cNvPr>
          <p:cNvSpPr/>
          <p:nvPr/>
        </p:nvSpPr>
        <p:spPr>
          <a:xfrm>
            <a:off x="7191632" y="3298655"/>
            <a:ext cx="395418" cy="16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9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57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Payment for Calling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12" y="865188"/>
            <a:ext cx="5311775" cy="5311775"/>
          </a:xfrm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5309284" y="4444528"/>
            <a:ext cx="770239" cy="201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6128949" y="4444528"/>
            <a:ext cx="770239" cy="201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7698258" y="873426"/>
            <a:ext cx="720813" cy="317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6" action="ppaction://hlinksldjump"/>
          </p:cNvPr>
          <p:cNvSpPr/>
          <p:nvPr/>
        </p:nvSpPr>
        <p:spPr>
          <a:xfrm>
            <a:off x="3995351" y="873426"/>
            <a:ext cx="502508" cy="317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57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Call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12" y="865188"/>
            <a:ext cx="5311775" cy="5311775"/>
          </a:xfrm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7311081" y="2183027"/>
            <a:ext cx="284206" cy="284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4" action="ppaction://hlinksldjump"/>
          </p:cNvPr>
          <p:cNvSpPr/>
          <p:nvPr/>
        </p:nvSpPr>
        <p:spPr>
          <a:xfrm>
            <a:off x="6293709" y="4464908"/>
            <a:ext cx="420130" cy="403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4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57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Call Complete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12" y="865188"/>
            <a:ext cx="5311775" cy="5311775"/>
          </a:xfrm>
        </p:spPr>
      </p:pic>
      <p:sp>
        <p:nvSpPr>
          <p:cNvPr id="6" name="Oval 5">
            <a:hlinkClick r:id="rId3" action="ppaction://hlinksldjump"/>
          </p:cNvPr>
          <p:cNvSpPr/>
          <p:nvPr/>
        </p:nvSpPr>
        <p:spPr>
          <a:xfrm>
            <a:off x="5885934" y="4489621"/>
            <a:ext cx="420130" cy="403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57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Reservation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12" y="865188"/>
            <a:ext cx="5311775" cy="5311775"/>
          </a:xfrm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4001529" y="881664"/>
            <a:ext cx="479855" cy="304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7696200" y="881664"/>
            <a:ext cx="698157" cy="304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5220730" y="5317740"/>
            <a:ext cx="759940" cy="218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6030098" y="5317740"/>
            <a:ext cx="759940" cy="218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58</Words>
  <Application>Microsoft Office PowerPoint</Application>
  <PresentationFormat>Widescreen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Top Page (Before Sign In)</vt:lpstr>
      <vt:lpstr>Registration</vt:lpstr>
      <vt:lpstr>Sign In</vt:lpstr>
      <vt:lpstr>Top Page (After Sign In)</vt:lpstr>
      <vt:lpstr>Service Details</vt:lpstr>
      <vt:lpstr>Payment for Calling</vt:lpstr>
      <vt:lpstr>Call</vt:lpstr>
      <vt:lpstr>Call Complete</vt:lpstr>
      <vt:lpstr>Reservation</vt:lpstr>
      <vt:lpstr>Buyer Chat</vt:lpstr>
      <vt:lpstr>My Page Profile</vt:lpstr>
      <vt:lpstr>Profile Edit</vt:lpstr>
      <vt:lpstr>My Page Service</vt:lpstr>
      <vt:lpstr>Service Create</vt:lpstr>
      <vt:lpstr>Service Details (Seller)</vt:lpstr>
      <vt:lpstr>Reservation Confirmation</vt:lpstr>
      <vt:lpstr>Service History</vt:lpstr>
      <vt:lpstr>My Page Chat History</vt:lpstr>
      <vt:lpstr>Seller Chat</vt:lpstr>
      <vt:lpstr>Reservation List Buyer</vt:lpstr>
      <vt:lpstr>Call History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Page (Before Sign In)</dc:title>
  <dc:creator>John Spartacus</dc:creator>
  <cp:lastModifiedBy>John Spartacus</cp:lastModifiedBy>
  <cp:revision>8</cp:revision>
  <dcterms:created xsi:type="dcterms:W3CDTF">2020-03-30T12:48:34Z</dcterms:created>
  <dcterms:modified xsi:type="dcterms:W3CDTF">2020-03-31T06:03:18Z</dcterms:modified>
</cp:coreProperties>
</file>