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DevOps – Training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Pramoth Ravi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527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Module 8 - Docker Deep Dive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 to Docker</a:t>
            </a:r>
          </a:p>
          <a:p>
            <a:endParaRPr lang="en-US" dirty="0"/>
          </a:p>
          <a:p>
            <a:r>
              <a:rPr lang="en-US" dirty="0"/>
              <a:t>Containerization benefits.</a:t>
            </a:r>
          </a:p>
          <a:p>
            <a:r>
              <a:rPr lang="en-US" dirty="0"/>
              <a:t>Containerization vs. Virtualization</a:t>
            </a:r>
          </a:p>
          <a:p>
            <a:endParaRPr lang="en-US" dirty="0"/>
          </a:p>
          <a:p>
            <a:r>
              <a:rPr lang="en-US" dirty="0"/>
              <a:t>Differences and use cases.</a:t>
            </a:r>
          </a:p>
          <a:p>
            <a:r>
              <a:rPr lang="en-US" dirty="0"/>
              <a:t>Docker Commands</a:t>
            </a:r>
          </a:p>
          <a:p>
            <a:endParaRPr lang="en-US" dirty="0"/>
          </a:p>
          <a:p>
            <a:r>
              <a:rPr lang="en-US" dirty="0"/>
              <a:t>Building, running, and managing containers.</a:t>
            </a:r>
          </a:p>
          <a:p>
            <a:r>
              <a:rPr lang="en-US" dirty="0" err="1"/>
              <a:t>Dockerfile</a:t>
            </a:r>
            <a:r>
              <a:rPr lang="en-US" dirty="0"/>
              <a:t> and Docker Compose.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589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9 - Kubernetes Deep Dive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Kubernetes Architecture</a:t>
            </a:r>
          </a:p>
          <a:p>
            <a:r>
              <a:rPr lang="en-US" dirty="0" smtClean="0"/>
              <a:t>Overview </a:t>
            </a:r>
            <a:r>
              <a:rPr lang="en-US" dirty="0"/>
              <a:t>of components.</a:t>
            </a:r>
          </a:p>
          <a:p>
            <a:r>
              <a:rPr lang="en-US" dirty="0"/>
              <a:t>Core Components</a:t>
            </a:r>
          </a:p>
          <a:p>
            <a:r>
              <a:rPr lang="en-US" dirty="0" smtClean="0"/>
              <a:t>Pods</a:t>
            </a:r>
            <a:r>
              <a:rPr lang="en-US" dirty="0"/>
              <a:t>, Services, Volumes.</a:t>
            </a:r>
          </a:p>
          <a:p>
            <a:r>
              <a:rPr lang="en-US" dirty="0"/>
              <a:t>Deployment Strategies</a:t>
            </a:r>
          </a:p>
          <a:p>
            <a:r>
              <a:rPr lang="en-US" dirty="0" smtClean="0"/>
              <a:t>Rolling </a:t>
            </a:r>
            <a:r>
              <a:rPr lang="en-US" dirty="0"/>
              <a:t>updates, Blue-Green deployments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Ingress Controller </a:t>
            </a:r>
          </a:p>
          <a:p>
            <a:r>
              <a:rPr lang="en-US" dirty="0" smtClean="0"/>
              <a:t>Helm </a:t>
            </a:r>
          </a:p>
          <a:p>
            <a:r>
              <a:rPr lang="en-US" dirty="0" err="1" smtClean="0"/>
              <a:t>Etc</a:t>
            </a:r>
            <a:r>
              <a:rPr lang="en-US" dirty="0" smtClean="0"/>
              <a:t>,(</a:t>
            </a:r>
            <a:r>
              <a:rPr lang="en-US" dirty="0" err="1" smtClean="0"/>
              <a:t>Karpenter,Kubecost,Upgrade</a:t>
            </a: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495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10 - IAC [Terraform]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Infrastructure as Code</a:t>
            </a:r>
          </a:p>
          <a:p>
            <a:r>
              <a:rPr lang="en-US" dirty="0" smtClean="0"/>
              <a:t>Benefits </a:t>
            </a:r>
            <a:r>
              <a:rPr lang="en-US" dirty="0"/>
              <a:t>and best practices.</a:t>
            </a:r>
          </a:p>
          <a:p>
            <a:r>
              <a:rPr lang="en-US" dirty="0"/>
              <a:t>Writing Terraform Configurations</a:t>
            </a:r>
          </a:p>
          <a:p>
            <a:r>
              <a:rPr lang="en-US" dirty="0" smtClean="0"/>
              <a:t>Terraform </a:t>
            </a:r>
            <a:r>
              <a:rPr lang="en-US" dirty="0"/>
              <a:t>syntax and resources.</a:t>
            </a:r>
          </a:p>
          <a:p>
            <a:r>
              <a:rPr lang="en-US" dirty="0"/>
              <a:t>Applying and Managing Infrastructure</a:t>
            </a:r>
          </a:p>
          <a:p>
            <a:r>
              <a:rPr lang="en-US" dirty="0" smtClean="0"/>
              <a:t>Terraform </a:t>
            </a:r>
            <a:r>
              <a:rPr lang="en-US" dirty="0"/>
              <a:t>commands and state management.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977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11 -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Importance </a:t>
            </a:r>
            <a:r>
              <a:rPr lang="en-US" dirty="0"/>
              <a:t>of Monitoring in DevOps</a:t>
            </a:r>
          </a:p>
          <a:p>
            <a:r>
              <a:rPr lang="en-US" dirty="0" smtClean="0"/>
              <a:t>Essential </a:t>
            </a:r>
            <a:r>
              <a:rPr lang="en-US" dirty="0"/>
              <a:t>monitoring practices.</a:t>
            </a:r>
          </a:p>
          <a:p>
            <a:r>
              <a:rPr lang="en-US" dirty="0"/>
              <a:t>Monitoring Tools</a:t>
            </a:r>
          </a:p>
          <a:p>
            <a:r>
              <a:rPr lang="en-US" dirty="0" smtClean="0"/>
              <a:t>Prometheus </a:t>
            </a:r>
            <a:r>
              <a:rPr lang="en-US" dirty="0"/>
              <a:t>and </a:t>
            </a:r>
            <a:r>
              <a:rPr lang="en-US" dirty="0" err="1"/>
              <a:t>Grafana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663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Module 12 - </a:t>
            </a:r>
            <a:r>
              <a:rPr lang="en-IN" dirty="0" smtClean="0"/>
              <a:t>Projects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Real-World Project Scenarios</a:t>
            </a:r>
          </a:p>
          <a:p>
            <a:r>
              <a:rPr lang="en-US" dirty="0" smtClean="0"/>
              <a:t>Case </a:t>
            </a:r>
            <a:r>
              <a:rPr lang="en-US" dirty="0"/>
              <a:t>studies of DevOps implementations.</a:t>
            </a:r>
          </a:p>
          <a:p>
            <a:r>
              <a:rPr lang="en-US" dirty="0"/>
              <a:t>Case Studies</a:t>
            </a:r>
          </a:p>
          <a:p>
            <a:r>
              <a:rPr lang="en-US" dirty="0" smtClean="0"/>
              <a:t>Analysis </a:t>
            </a:r>
            <a:r>
              <a:rPr lang="en-US" dirty="0"/>
              <a:t>of successful projects.</a:t>
            </a:r>
          </a:p>
          <a:p>
            <a:r>
              <a:rPr lang="en-US" dirty="0"/>
              <a:t>Practical Applications of DevOps Principles</a:t>
            </a:r>
          </a:p>
          <a:p>
            <a:r>
              <a:rPr lang="en-US" dirty="0" smtClean="0"/>
              <a:t>Hands-on </a:t>
            </a:r>
            <a:r>
              <a:rPr lang="en-US" dirty="0"/>
              <a:t>projects.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157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13 - 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Common </a:t>
            </a:r>
            <a:r>
              <a:rPr lang="en-IN" dirty="0"/>
              <a:t>Issues in DevOps Pipelines</a:t>
            </a:r>
          </a:p>
          <a:p>
            <a:r>
              <a:rPr lang="en-IN" dirty="0" smtClean="0"/>
              <a:t>Identifying </a:t>
            </a:r>
            <a:r>
              <a:rPr lang="en-IN" dirty="0"/>
              <a:t>problems.</a:t>
            </a:r>
          </a:p>
          <a:p>
            <a:r>
              <a:rPr lang="en-IN" dirty="0"/>
              <a:t>Troubleshooting Techniques</a:t>
            </a:r>
          </a:p>
          <a:p>
            <a:r>
              <a:rPr lang="en-IN" dirty="0" smtClean="0"/>
              <a:t>Diagnosis </a:t>
            </a:r>
            <a:r>
              <a:rPr lang="en-IN" dirty="0"/>
              <a:t>and resolution steps.</a:t>
            </a:r>
          </a:p>
          <a:p>
            <a:r>
              <a:rPr lang="en-IN" dirty="0"/>
              <a:t>Best Practices for Resolving Issues</a:t>
            </a:r>
          </a:p>
          <a:p>
            <a:r>
              <a:rPr lang="en-IN" dirty="0" smtClean="0"/>
              <a:t>Documentation</a:t>
            </a:r>
            <a:r>
              <a:rPr lang="en-IN" dirty="0"/>
              <a:t>, communication, post-mortem analysis.</a:t>
            </a:r>
          </a:p>
        </p:txBody>
      </p:sp>
    </p:spTree>
    <p:extLst>
      <p:ext uri="{BB962C8B-B14F-4D97-AF65-F5344CB8AC3E}">
        <p14:creationId xmlns:p14="http://schemas.microsoft.com/office/powerpoint/2010/main" val="690043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14 - Interview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Preparing </a:t>
            </a:r>
            <a:r>
              <a:rPr lang="en-US" dirty="0"/>
              <a:t>for DevOps Interviews</a:t>
            </a:r>
          </a:p>
          <a:p>
            <a:r>
              <a:rPr lang="en-US" dirty="0" smtClean="0"/>
              <a:t>Understanding </a:t>
            </a:r>
            <a:r>
              <a:rPr lang="en-US" dirty="0"/>
              <a:t>the process.</a:t>
            </a:r>
          </a:p>
          <a:p>
            <a:r>
              <a:rPr lang="en-US" dirty="0"/>
              <a:t>Common Interview Questions</a:t>
            </a:r>
          </a:p>
          <a:p>
            <a:r>
              <a:rPr lang="en-US" smtClean="0"/>
              <a:t>Interview </a:t>
            </a:r>
            <a:r>
              <a:rPr lang="en-US" dirty="0"/>
              <a:t>performance tips.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30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 smtClean="0"/>
              <a:t>Core </a:t>
            </a:r>
            <a:r>
              <a:rPr lang="en-IN" dirty="0"/>
              <a:t>DevOps concepts.</a:t>
            </a:r>
          </a:p>
          <a:p>
            <a:r>
              <a:rPr lang="en-IN" dirty="0"/>
              <a:t>Real-time DevOps workflows.</a:t>
            </a:r>
          </a:p>
          <a:p>
            <a:r>
              <a:rPr lang="en-IN" dirty="0"/>
              <a:t>Proficiency in Linux &amp; shell scripting.</a:t>
            </a:r>
          </a:p>
          <a:p>
            <a:r>
              <a:rPr lang="en-IN" dirty="0"/>
              <a:t>Mastery of Git and branching strategies.</a:t>
            </a:r>
          </a:p>
          <a:p>
            <a:r>
              <a:rPr lang="en-IN" dirty="0"/>
              <a:t>Build tools (Maven | </a:t>
            </a:r>
            <a:r>
              <a:rPr lang="en-IN" dirty="0" err="1"/>
              <a:t>Npm</a:t>
            </a:r>
            <a:r>
              <a:rPr lang="en-IN" dirty="0"/>
              <a:t>).</a:t>
            </a:r>
          </a:p>
          <a:p>
            <a:r>
              <a:rPr lang="en-IN" dirty="0"/>
              <a:t>CI/CD pipelines with Jenkins &amp; GitHub Actions.</a:t>
            </a:r>
          </a:p>
          <a:p>
            <a:r>
              <a:rPr lang="en-IN" dirty="0"/>
              <a:t>Security in DevOps pipelines.</a:t>
            </a:r>
          </a:p>
          <a:p>
            <a:r>
              <a:rPr lang="en-IN" dirty="0" err="1" smtClean="0"/>
              <a:t>Artifact</a:t>
            </a:r>
            <a:r>
              <a:rPr lang="en-IN" dirty="0" smtClean="0"/>
              <a:t> </a:t>
            </a:r>
            <a:r>
              <a:rPr lang="en-IN" dirty="0"/>
              <a:t>management using Nexus.</a:t>
            </a:r>
          </a:p>
          <a:p>
            <a:r>
              <a:rPr lang="en-IN" dirty="0"/>
              <a:t>Containerization with Docker.</a:t>
            </a:r>
          </a:p>
          <a:p>
            <a:r>
              <a:rPr lang="en-IN" dirty="0"/>
              <a:t>Kubernetes for container orchestration.</a:t>
            </a:r>
          </a:p>
          <a:p>
            <a:r>
              <a:rPr lang="en-IN" dirty="0"/>
              <a:t>Infrastructure as Code with Terraform.</a:t>
            </a:r>
          </a:p>
          <a:p>
            <a:r>
              <a:rPr lang="en-IN" dirty="0"/>
              <a:t>Monitoring and alerting systems.</a:t>
            </a:r>
          </a:p>
          <a:p>
            <a:r>
              <a:rPr lang="en-IN" dirty="0"/>
              <a:t>Real-world project applications.</a:t>
            </a:r>
          </a:p>
          <a:p>
            <a:r>
              <a:rPr lang="en-IN" dirty="0"/>
              <a:t>Troubleshooting DevOps pipelines.</a:t>
            </a:r>
          </a:p>
          <a:p>
            <a:r>
              <a:rPr lang="en-IN" dirty="0"/>
              <a:t>DevOps interview preparation.</a:t>
            </a:r>
          </a:p>
          <a:p>
            <a:r>
              <a:rPr lang="en-IN" dirty="0"/>
              <a:t>Importance of DevOps in Modern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56668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1 - DevOps &amp; Real-Time DevOps Workflow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is DevOps?</a:t>
            </a:r>
          </a:p>
          <a:p>
            <a:endParaRPr lang="en-US" dirty="0"/>
          </a:p>
          <a:p>
            <a:r>
              <a:rPr lang="en-US" dirty="0"/>
              <a:t>Definition and evolution.</a:t>
            </a:r>
          </a:p>
          <a:p>
            <a:r>
              <a:rPr lang="en-US" dirty="0"/>
              <a:t>Cultural shift: Collaboration and automation.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Key </a:t>
            </a:r>
            <a:r>
              <a:rPr lang="en-US" dirty="0"/>
              <a:t>Concepts</a:t>
            </a:r>
          </a:p>
          <a:p>
            <a:endParaRPr lang="en-US" dirty="0"/>
          </a:p>
          <a:p>
            <a:r>
              <a:rPr lang="en-US" dirty="0"/>
              <a:t>CI: Automating build and testing.</a:t>
            </a:r>
          </a:p>
          <a:p>
            <a:r>
              <a:rPr lang="en-US" dirty="0"/>
              <a:t>CD: Automating deployment.</a:t>
            </a:r>
          </a:p>
          <a:p>
            <a:r>
              <a:rPr lang="en-US" dirty="0"/>
              <a:t>Continuous Delivery: Keeping software deployable.</a:t>
            </a:r>
          </a:p>
          <a:p>
            <a:r>
              <a:rPr lang="en-US" dirty="0"/>
              <a:t>Real-time DevOps </a:t>
            </a:r>
            <a:r>
              <a:rPr lang="en-US" dirty="0" smtClean="0"/>
              <a:t>Workflow</a:t>
            </a:r>
          </a:p>
          <a:p>
            <a:r>
              <a:rPr lang="en-US" dirty="0" smtClean="0"/>
              <a:t>Process </a:t>
            </a:r>
            <a:r>
              <a:rPr lang="en-US" dirty="0"/>
              <a:t>from code commit to deployment.</a:t>
            </a:r>
          </a:p>
          <a:p>
            <a:r>
              <a:rPr lang="en-US" dirty="0"/>
              <a:t>Tools and practices at each stage.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635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2 - Linux &amp; Shell Scripting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Linux</a:t>
            </a:r>
          </a:p>
          <a:p>
            <a:r>
              <a:rPr lang="en-US" dirty="0" smtClean="0"/>
              <a:t>Overview </a:t>
            </a:r>
            <a:r>
              <a:rPr lang="en-US" dirty="0"/>
              <a:t>of Linux OS.</a:t>
            </a:r>
          </a:p>
          <a:p>
            <a:r>
              <a:rPr lang="en-US" dirty="0"/>
              <a:t>Its role in the DevOps ecosystem.</a:t>
            </a:r>
          </a:p>
          <a:p>
            <a:r>
              <a:rPr lang="en-US" dirty="0"/>
              <a:t>Basic Linux Commands</a:t>
            </a:r>
          </a:p>
          <a:p>
            <a:r>
              <a:rPr lang="en-US" dirty="0" smtClean="0"/>
              <a:t>Navigating </a:t>
            </a:r>
            <a:r>
              <a:rPr lang="en-US" dirty="0"/>
              <a:t>the file system, managing files.</a:t>
            </a:r>
          </a:p>
          <a:p>
            <a:r>
              <a:rPr lang="en-US" dirty="0"/>
              <a:t>Process management, package installation, system monitoring.</a:t>
            </a:r>
          </a:p>
          <a:p>
            <a:pPr marL="0" indent="0">
              <a:buNone/>
            </a:pPr>
            <a:r>
              <a:rPr lang="en-US" b="1" u="sng" dirty="0"/>
              <a:t>Shell Scripting Fundamentals</a:t>
            </a:r>
          </a:p>
          <a:p>
            <a:r>
              <a:rPr lang="en-US" dirty="0" smtClean="0"/>
              <a:t>Writing </a:t>
            </a:r>
            <a:r>
              <a:rPr lang="en-US" dirty="0"/>
              <a:t>and executing scripts.</a:t>
            </a:r>
          </a:p>
          <a:p>
            <a:r>
              <a:rPr lang="en-US" dirty="0"/>
              <a:t>Variables, control structures, functions.</a:t>
            </a:r>
          </a:p>
          <a:p>
            <a:r>
              <a:rPr lang="en-US" dirty="0"/>
              <a:t>Common Shell Scripts for Automation</a:t>
            </a:r>
          </a:p>
          <a:p>
            <a:r>
              <a:rPr lang="en-US" dirty="0" smtClean="0"/>
              <a:t>Examples </a:t>
            </a:r>
            <a:r>
              <a:rPr lang="en-US" dirty="0"/>
              <a:t>of automated tasks.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17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>
            <a:normAutofit/>
          </a:bodyPr>
          <a:lstStyle/>
          <a:p>
            <a:r>
              <a:rPr lang="en-I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Module 3 - Git &amp; Git 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Version Control</a:t>
            </a:r>
          </a:p>
          <a:p>
            <a:r>
              <a:rPr lang="en-US" dirty="0"/>
              <a:t>Importance in software development.</a:t>
            </a:r>
          </a:p>
          <a:p>
            <a:r>
              <a:rPr lang="en-US" dirty="0" err="1"/>
              <a:t>Git</a:t>
            </a:r>
            <a:r>
              <a:rPr lang="en-US" dirty="0"/>
              <a:t> Basics</a:t>
            </a:r>
          </a:p>
          <a:p>
            <a:r>
              <a:rPr lang="en-US" dirty="0"/>
              <a:t>Committing, pushing, and pulling changes.</a:t>
            </a:r>
          </a:p>
          <a:p>
            <a:r>
              <a:rPr lang="en-US" dirty="0"/>
              <a:t>Branching Strategies</a:t>
            </a:r>
          </a:p>
          <a:p>
            <a:r>
              <a:rPr lang="en-US" dirty="0"/>
              <a:t>Feature and release branches.</a:t>
            </a:r>
          </a:p>
          <a:p>
            <a:r>
              <a:rPr lang="en-US" dirty="0" err="1"/>
              <a:t>Git</a:t>
            </a:r>
            <a:r>
              <a:rPr lang="en-US" dirty="0"/>
              <a:t> Workflows</a:t>
            </a:r>
          </a:p>
          <a:p>
            <a:r>
              <a:rPr lang="en-US" dirty="0" err="1"/>
              <a:t>Git</a:t>
            </a:r>
            <a:r>
              <a:rPr lang="en-US" dirty="0"/>
              <a:t> Flow and Forking Workflow.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83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4 - Build Tools [Maven | </a:t>
            </a:r>
            <a:r>
              <a:rPr lang="en-US" dirty="0" err="1"/>
              <a:t>Npm</a:t>
            </a:r>
            <a:r>
              <a:rPr lang="en-US" dirty="0"/>
              <a:t>]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Overview of Build Tools</a:t>
            </a:r>
          </a:p>
          <a:p>
            <a:r>
              <a:rPr lang="en-US" dirty="0" smtClean="0"/>
              <a:t>Their </a:t>
            </a:r>
            <a:r>
              <a:rPr lang="en-US" dirty="0"/>
              <a:t>role in the development lifecycle.</a:t>
            </a:r>
          </a:p>
          <a:p>
            <a:r>
              <a:rPr lang="en-US" dirty="0"/>
              <a:t>Maven for Java Projects</a:t>
            </a:r>
          </a:p>
          <a:p>
            <a:r>
              <a:rPr lang="en-US" dirty="0" smtClean="0"/>
              <a:t>Dependency </a:t>
            </a:r>
            <a:r>
              <a:rPr lang="en-US" dirty="0"/>
              <a:t>management, building projects.</a:t>
            </a:r>
          </a:p>
          <a:p>
            <a:r>
              <a:rPr lang="en-US" dirty="0"/>
              <a:t>Maven lifecycle and plugins.</a:t>
            </a:r>
          </a:p>
          <a:p>
            <a:r>
              <a:rPr lang="en-US" dirty="0" err="1"/>
              <a:t>Npm</a:t>
            </a:r>
            <a:r>
              <a:rPr lang="en-US" dirty="0"/>
              <a:t> for JavaScript </a:t>
            </a:r>
            <a:r>
              <a:rPr lang="en-US" dirty="0" smtClean="0"/>
              <a:t>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8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5 - CI/CD Tools [Jenkins | GitHub Actions]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Continuous Integration and Continuous Deployment</a:t>
            </a:r>
          </a:p>
          <a:p>
            <a:endParaRPr lang="en-IN" dirty="0"/>
          </a:p>
          <a:p>
            <a:r>
              <a:rPr lang="en-IN" dirty="0"/>
              <a:t>Importance in DevOps.</a:t>
            </a:r>
          </a:p>
          <a:p>
            <a:r>
              <a:rPr lang="en-IN" dirty="0"/>
              <a:t>Jenkins Setup and Configuration</a:t>
            </a:r>
          </a:p>
          <a:p>
            <a:endParaRPr lang="en-IN" dirty="0"/>
          </a:p>
          <a:p>
            <a:r>
              <a:rPr lang="en-IN" dirty="0"/>
              <a:t>Installing Jenkins, creating jobs, configuring plugins.</a:t>
            </a:r>
          </a:p>
          <a:p>
            <a:r>
              <a:rPr lang="en-IN" dirty="0"/>
              <a:t>GitHub Actions for Automation</a:t>
            </a:r>
          </a:p>
          <a:p>
            <a:endParaRPr lang="en-IN" dirty="0"/>
          </a:p>
          <a:p>
            <a:r>
              <a:rPr lang="en-IN" dirty="0"/>
              <a:t>Setting up CI/CD workflows.</a:t>
            </a:r>
          </a:p>
        </p:txBody>
      </p:sp>
    </p:spTree>
    <p:extLst>
      <p:ext uri="{BB962C8B-B14F-4D97-AF65-F5344CB8AC3E}">
        <p14:creationId xmlns:p14="http://schemas.microsoft.com/office/powerpoint/2010/main" val="275467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6 - Security in DevOps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Security in the DevOps Pipeline</a:t>
            </a:r>
          </a:p>
          <a:p>
            <a:endParaRPr lang="en-US" dirty="0"/>
          </a:p>
          <a:p>
            <a:r>
              <a:rPr lang="en-US" dirty="0"/>
              <a:t>The necessity of security.</a:t>
            </a:r>
          </a:p>
          <a:p>
            <a:r>
              <a:rPr lang="en-US" dirty="0"/>
              <a:t>Security Practices</a:t>
            </a:r>
          </a:p>
          <a:p>
            <a:endParaRPr lang="en-US" dirty="0"/>
          </a:p>
          <a:p>
            <a:r>
              <a:rPr lang="en-US" dirty="0"/>
              <a:t>Static code analysis, vulnerability scanning.</a:t>
            </a:r>
          </a:p>
          <a:p>
            <a:r>
              <a:rPr lang="en-US" dirty="0"/>
              <a:t>Tools and Techniques for Secure DevOps</a:t>
            </a:r>
          </a:p>
          <a:p>
            <a:endParaRPr lang="en-US" dirty="0"/>
          </a:p>
          <a:p>
            <a:r>
              <a:rPr lang="en-US" dirty="0" err="1"/>
              <a:t>SonarQube</a:t>
            </a:r>
            <a:r>
              <a:rPr lang="en-US" dirty="0"/>
              <a:t>, OWASP Dependency Check, </a:t>
            </a:r>
            <a:r>
              <a:rPr lang="en-US" dirty="0" err="1"/>
              <a:t>Snyk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60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7 - </a:t>
            </a:r>
            <a:r>
              <a:rPr lang="en-IN" dirty="0" err="1"/>
              <a:t>Artifact</a:t>
            </a:r>
            <a:r>
              <a:rPr lang="en-IN" dirty="0"/>
              <a:t> Management [Nexus]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Artifact Management?</a:t>
            </a:r>
          </a:p>
          <a:p>
            <a:endParaRPr lang="en-US" dirty="0"/>
          </a:p>
          <a:p>
            <a:r>
              <a:rPr lang="en-US" dirty="0"/>
              <a:t>Role in DevOps.</a:t>
            </a:r>
          </a:p>
          <a:p>
            <a:r>
              <a:rPr lang="en-US" dirty="0"/>
              <a:t>Introduction to Nexus</a:t>
            </a:r>
          </a:p>
          <a:p>
            <a:endParaRPr lang="en-US" dirty="0"/>
          </a:p>
          <a:p>
            <a:r>
              <a:rPr lang="en-US" dirty="0"/>
              <a:t>Features and capabilities.</a:t>
            </a:r>
          </a:p>
          <a:p>
            <a:r>
              <a:rPr lang="en-US" dirty="0"/>
              <a:t>Repository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637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616</Words>
  <Application>Microsoft Office PowerPoint</Application>
  <PresentationFormat>Widescreen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DevOps – Training</vt:lpstr>
      <vt:lpstr>Course Introduction</vt:lpstr>
      <vt:lpstr>Module 1 - DevOps &amp; Real-Time DevOps Workflow</vt:lpstr>
      <vt:lpstr>Module 2 - Linux &amp; Shell Scripting</vt:lpstr>
      <vt:lpstr>Module 3 - Git &amp; Git Branching</vt:lpstr>
      <vt:lpstr>Module 4 - Build Tools [Maven | Npm]</vt:lpstr>
      <vt:lpstr>Module 5 - CI/CD Tools [Jenkins | GitHub Actions]</vt:lpstr>
      <vt:lpstr>Module 6 - Security in DevOps</vt:lpstr>
      <vt:lpstr>Module 7 - Artifact Management [Nexus]</vt:lpstr>
      <vt:lpstr>Module 8 - Docker Deep Dive</vt:lpstr>
      <vt:lpstr>Module 9 - Kubernetes Deep Dive</vt:lpstr>
      <vt:lpstr>Module 10 - IAC [Terraform]</vt:lpstr>
      <vt:lpstr>Module 11 - Monitoring</vt:lpstr>
      <vt:lpstr> Module 12 - Projects</vt:lpstr>
      <vt:lpstr>Module 13 - Troubleshooting</vt:lpstr>
      <vt:lpstr>Module 14 - Interview Preparation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– Training</dc:title>
  <dc:creator>Pramoth Ravi</dc:creator>
  <cp:lastModifiedBy>Pramoth Ravi</cp:lastModifiedBy>
  <cp:revision>3</cp:revision>
  <dcterms:created xsi:type="dcterms:W3CDTF">2024-08-11T16:39:31Z</dcterms:created>
  <dcterms:modified xsi:type="dcterms:W3CDTF">2024-08-12T05:30:52Z</dcterms:modified>
</cp:coreProperties>
</file>