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E1CE-D6A5-2855-3754-3F40E41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98D52-80F6-3619-A714-4B2C5707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31E8-7072-3873-B547-9E6DE054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2A-0CF3-8523-5227-E227211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7EF8-45D7-23AC-7355-AE02BB35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1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CE28-D587-33E9-2199-2000645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935F7-CA6D-0E2D-75EF-67064D07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6FCB-9EFB-14E8-6636-48CD021D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2738-16EF-77E0-EE20-84D95E73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A913-AD67-9ADC-382D-C42C4A7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52B4-A1CF-5596-0DDB-81770B15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56D9F-CE91-13B0-9B99-1227B0A2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F36F-023A-0D39-B854-A4356D0C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E379-BEEA-33E0-0734-3BD8A78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4D42-4BB0-BCEB-40C7-3A5163DB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0894-A814-B074-FB18-DE28D987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A896-6261-9EA7-80F3-CFCFA5FB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F862-CC28-2BF4-51BB-34F8DFDD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C201-3BC1-7237-79E2-0985EFC2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E022-1EC8-E0F1-B9FE-6D6055A8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2598-CAA2-FD44-9A49-17CA28E1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A61E-4982-FBCC-9BA3-F703D768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7A8F-9F64-69DF-9FFD-40846E87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CF14-6258-1698-874E-1AB577B7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59DE-6F60-7F41-3978-AA163E02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C569-69E5-2D1A-FA06-2E8A5073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D252-F0B0-F165-D51C-BD6348BF3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FB97-132F-9C62-C859-346BE2D9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1746-95D8-91F6-8D33-DE8EF84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F2D4-4714-7686-74B0-100BA022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5B3F-E447-A7A6-65DE-92BBB383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E0B-2660-99B6-8FDA-D67562EE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7D8F-43F3-130D-4CEB-C0D8720F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C93A9-CC8F-4F81-2AEE-A6AC9FE8E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0BB95-5FB6-3075-3510-BCEF72A0B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C7FC1-02CE-93A8-49EB-03409ED6D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F6EF8-1307-B97C-1E60-F69FC0E1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1B687-E15A-D17F-5080-F4CCA32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C1C40-8B71-561A-05DF-8A146CAF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7410-83E8-7462-0ECF-D2013AAB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2A9DE-746A-8E72-2529-23FAC781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95DEF-1F84-967D-2505-6D552E1E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1FD9-6166-4C41-CE06-7AC2DA56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485A6-3B70-9FB5-87EA-E738D08B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E56D7-894C-FFEC-F77E-F12B1578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C8F7-EDDD-A7A4-F314-CE664EAC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7A94-38BB-DAF1-001C-7CE27718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75F8-733E-D3BA-33AE-F58391CD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D1B78-9AF7-1FAB-8B1A-2B72AEB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E8C8-FBD6-3DBB-F654-90FE9C68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F8EED-6358-00F9-ACCC-379C291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62D1-FDD5-2256-A17C-11F39419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9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9EE5-A011-7DBF-4E4B-C34EADD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66C77-FDF1-40D4-12F4-BD2B35D6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CF80-24EA-FC87-6B97-B5865EB6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1096-7871-2CDA-F2AB-AD743BE7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A6091-1F90-AFCC-FD38-03DF3BA4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2360E-E651-A813-92C6-55340CB5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1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0EBD5">
                <a:alpha val="0"/>
              </a:srgbClr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7D37E-F5AA-6F54-0AA1-70D7CD4B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52D7-7539-A360-6840-F8F65A28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1991-7A2D-EEDB-2007-990531ACE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9606-4C16-4DDB-9E82-B94298DAD750}" type="datetimeFigureOut">
              <a:rPr lang="en-IN" smtClean="0"/>
              <a:pPr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3B75-1329-B902-887E-281CBFB0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ED36-7274-EC82-9ABB-7AE35D3D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0D79-D921-41AF-BE35-099F1C3361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e-pronunciation-api.azurewebsites.net/" TargetMode="External"/><Relationship Id="rId2" Type="http://schemas.openxmlformats.org/officeDocument/2006/relationships/hyperlink" Target="https://name-pronunciation-ui-ef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vaexw675lswetoy.blob.core.windows.net/vulnerability-assessment/demo/name_pronunciation_tool_TechGigs.mp4" TargetMode="External"/><Relationship Id="rId5" Type="http://schemas.openxmlformats.org/officeDocument/2006/relationships/hyperlink" Target="https://github.com/techgig-EFT/techgig-hackathon2022-API" TargetMode="External"/><Relationship Id="rId4" Type="http://schemas.openxmlformats.org/officeDocument/2006/relationships/hyperlink" Target="https://github.com/techgig-EFT/techgig-hackathon2022-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-pronunciation-api.azurewebsi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18152"/>
            <a:ext cx="9144000" cy="304300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Name Pronunciation Tool – </a:t>
            </a:r>
          </a:p>
          <a:p>
            <a:pPr algn="l"/>
            <a:r>
              <a:rPr lang="en-US" sz="4400" dirty="0" smtClean="0"/>
              <a:t>Text to Speech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Team--TechGigs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8944" y="756604"/>
            <a:ext cx="8959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CC3300"/>
                </a:solidFill>
              </a:rPr>
              <a:t>Hackathon</a:t>
            </a:r>
            <a:r>
              <a:rPr lang="en-US" sz="2800" dirty="0" smtClean="0">
                <a:solidFill>
                  <a:srgbClr val="CC3300"/>
                </a:solidFill>
              </a:rPr>
              <a:t> 2022</a:t>
            </a:r>
            <a:endParaRPr lang="en-US" sz="2800" dirty="0">
              <a:solidFill>
                <a:srgbClr val="CC3300"/>
              </a:solidFill>
            </a:endParaRPr>
          </a:p>
        </p:txBody>
      </p:sp>
      <p:cxnSp>
        <p:nvCxnSpPr>
          <p:cNvPr id="8" name="Straight Connector 7"/>
          <p:cNvCxnSpPr>
            <a:stCxn id="5" idx="1"/>
          </p:cNvCxnSpPr>
          <p:nvPr/>
        </p:nvCxnSpPr>
        <p:spPr>
          <a:xfrm rot="10800000" flipH="1">
            <a:off x="1523999" y="4302177"/>
            <a:ext cx="4771869" cy="374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</a:t>
            </a:r>
            <a:r>
              <a:rPr lang="en-US" sz="3600" dirty="0" smtClean="0">
                <a:solidFill>
                  <a:srgbClr val="CC3300"/>
                </a:solidFill>
              </a:rPr>
              <a:t>Important links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lvl="0"/>
            <a:r>
              <a:rPr lang="en-IN" b="1" dirty="0"/>
              <a:t>Application-</a:t>
            </a:r>
            <a:r>
              <a:rPr lang="en-IN" dirty="0"/>
              <a:t> </a:t>
            </a:r>
            <a:r>
              <a:rPr lang="en-IN" u="sng" dirty="0">
                <a:hlinkClick r:id="rId2"/>
              </a:rPr>
              <a:t>https://name-pronunciation-ui-eft.azurewebsites.net/</a:t>
            </a:r>
            <a:endParaRPr lang="en-IN" dirty="0"/>
          </a:p>
          <a:p>
            <a:pPr lvl="0"/>
            <a:r>
              <a:rPr lang="en-IN" b="1" dirty="0"/>
              <a:t>API-</a:t>
            </a:r>
            <a:r>
              <a:rPr lang="en-IN" dirty="0"/>
              <a:t> </a:t>
            </a:r>
            <a:r>
              <a:rPr lang="en-IN" u="sng" dirty="0">
                <a:hlinkClick r:id="rId3"/>
              </a:rPr>
              <a:t>https://name-pronunciation-api.azurewebsites.net/</a:t>
            </a:r>
            <a:endParaRPr lang="en-IN" dirty="0"/>
          </a:p>
          <a:p>
            <a:pPr lvl="0"/>
            <a:r>
              <a:rPr lang="en-IN" b="1" dirty="0" smtClean="0"/>
              <a:t>GitHub </a:t>
            </a:r>
            <a:r>
              <a:rPr lang="en-IN" b="1" dirty="0"/>
              <a:t>UI- </a:t>
            </a:r>
            <a:r>
              <a:rPr lang="en-IN" u="sng" dirty="0">
                <a:hlinkClick r:id="rId4"/>
              </a:rPr>
              <a:t>https://github.com/techgig-EFT/techgig-hackathon2022-UI</a:t>
            </a:r>
            <a:endParaRPr lang="en-IN" dirty="0"/>
          </a:p>
          <a:p>
            <a:pPr lvl="0"/>
            <a:r>
              <a:rPr lang="en-IN" b="1" dirty="0" smtClean="0"/>
              <a:t>GitHub </a:t>
            </a:r>
            <a:r>
              <a:rPr lang="en-IN" b="1" dirty="0"/>
              <a:t>API- </a:t>
            </a:r>
            <a:r>
              <a:rPr lang="en-IN" u="sng" dirty="0">
                <a:hlinkClick r:id="rId5"/>
              </a:rPr>
              <a:t>https://github.com/techgig-EFT/techgig-hackathon2022-API</a:t>
            </a:r>
            <a:endParaRPr lang="en-IN" dirty="0"/>
          </a:p>
          <a:p>
            <a:pPr lvl="0"/>
            <a:r>
              <a:rPr lang="en-IN" b="1" dirty="0"/>
              <a:t>Demo video- </a:t>
            </a:r>
            <a:r>
              <a:rPr lang="en-IN" u="sng" dirty="0">
                <a:hlinkClick r:id="rId6"/>
              </a:rPr>
              <a:t>https://</a:t>
            </a:r>
            <a:r>
              <a:rPr lang="en-IN" u="sng" dirty="0" smtClean="0">
                <a:hlinkClick r:id="rId6"/>
              </a:rPr>
              <a:t>sqlvaexw675lswetoy.blob.core.windows.net/vulnerability-assessment/demo/name_pronunciation_tool_TechGigs.mp4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6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E1EE-6ABB-0991-9553-978BF118D5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0000"/>
                </a:solidFill>
              </a:rPr>
              <a:t>TechGigs – Hackathon Team</a:t>
            </a:r>
            <a:endParaRPr lang="en-IN" sz="3600" dirty="0">
              <a:solidFill>
                <a:srgbClr val="CC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E9AE-A2C3-8D9E-9DBA-E54E2BD7272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/>
              <a:t>Vemana</a:t>
            </a:r>
            <a:r>
              <a:rPr lang="en-US" dirty="0"/>
              <a:t> </a:t>
            </a:r>
            <a:r>
              <a:rPr lang="en-US" dirty="0" err="1" smtClean="0"/>
              <a:t>Vasu</a:t>
            </a:r>
            <a:r>
              <a:rPr lang="en-US" dirty="0" smtClean="0"/>
              <a:t> (Scrum Master)</a:t>
            </a:r>
            <a:endParaRPr lang="en-IN" dirty="0"/>
          </a:p>
          <a:p>
            <a:r>
              <a:rPr lang="en-US" dirty="0" smtClean="0"/>
              <a:t>Taraka Balla</a:t>
            </a:r>
          </a:p>
          <a:p>
            <a:r>
              <a:rPr lang="en-US" dirty="0"/>
              <a:t>Maddur Krishna </a:t>
            </a:r>
            <a:r>
              <a:rPr lang="en-US" dirty="0" smtClean="0"/>
              <a:t>Chaitanya</a:t>
            </a:r>
            <a:endParaRPr lang="en-US" dirty="0"/>
          </a:p>
          <a:p>
            <a:r>
              <a:rPr lang="en-US" dirty="0"/>
              <a:t>Uppili SriKrishna</a:t>
            </a:r>
          </a:p>
          <a:p>
            <a:r>
              <a:rPr lang="en-US" dirty="0" err="1"/>
              <a:t>Poojangi</a:t>
            </a:r>
            <a:r>
              <a:rPr lang="en-US" dirty="0"/>
              <a:t> </a:t>
            </a:r>
            <a:r>
              <a:rPr lang="en-US" dirty="0" err="1" smtClean="0"/>
              <a:t>Gadekar</a:t>
            </a:r>
            <a:endParaRPr lang="en-US" dirty="0" smtClean="0"/>
          </a:p>
          <a:p>
            <a:r>
              <a:rPr lang="en-US" dirty="0"/>
              <a:t>Praveen </a:t>
            </a:r>
            <a:r>
              <a:rPr lang="en-US" dirty="0" err="1"/>
              <a:t>Rangaiah</a:t>
            </a:r>
            <a:r>
              <a:rPr lang="en-US" dirty="0"/>
              <a:t> </a:t>
            </a:r>
            <a:r>
              <a:rPr lang="en-US" dirty="0" err="1" smtClean="0"/>
              <a:t>Jayavaram</a:t>
            </a:r>
            <a:r>
              <a:rPr lang="en-US" dirty="0"/>
              <a:t> </a:t>
            </a:r>
            <a:r>
              <a:rPr lang="en-US" dirty="0" smtClean="0"/>
              <a:t>(Product Owner)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C3300"/>
                </a:solidFill>
              </a:rPr>
              <a:t>Name Pronunciation Tool – User Stories High Level</a:t>
            </a:r>
            <a:endParaRPr lang="en-IN" sz="32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/>
              <a:t>As an employee or contingent workers, I want to allow other employees and contingent workers to hear the pronunciation of my name so that they can address me in the way I prefer to be addressed</a:t>
            </a:r>
          </a:p>
          <a:p>
            <a:pPr lvl="1"/>
            <a:r>
              <a:rPr lang="en-US" sz="1600" dirty="0"/>
              <a:t>I want the system to provide a standard pronunciation of my name</a:t>
            </a:r>
          </a:p>
          <a:p>
            <a:pPr lvl="1"/>
            <a:r>
              <a:rPr lang="en-US" sz="1600" dirty="0"/>
              <a:t>I want to be able to provide a custom pronunciation to override the suggested pronunciation of my name.</a:t>
            </a:r>
          </a:p>
          <a:p>
            <a:pPr lvl="1"/>
            <a:r>
              <a:rPr lang="en-US" sz="1600" dirty="0"/>
              <a:t>I need to be able to opt out of the pronunciation service</a:t>
            </a:r>
          </a:p>
          <a:p>
            <a:pPr lvl="1"/>
            <a:r>
              <a:rPr lang="en-US" sz="1600" dirty="0"/>
              <a:t>Given name will have different pronunciation in different countries, I want to pronounce name as per selected country. Should I speak name fast or slowly? I am looking to pronounce names fast or slowly as per input needed.</a:t>
            </a:r>
            <a:endParaRPr lang="en-IN" sz="1600" dirty="0"/>
          </a:p>
          <a:p>
            <a:r>
              <a:rPr lang="en-IN" sz="2000" dirty="0"/>
              <a:t>As an employee looking to pronounce another employee’s name, I want to be able to hear the non-standard pronunciations, if provided, or standard pronunciation, of any employee’s or contingent workers.</a:t>
            </a:r>
          </a:p>
          <a:p>
            <a:r>
              <a:rPr lang="en-IN" sz="2000" dirty="0"/>
              <a:t>As an administrator, I need to be able to maintain pronunciations so that the system operates properly</a:t>
            </a:r>
          </a:p>
          <a:p>
            <a:r>
              <a:rPr lang="en-IN" sz="2000" dirty="0"/>
              <a:t>As an employee using adaptive technologies, I need the user interface to be compliant with WCAG2.0 AA so that my adaptive tech works appropriately, and I can use system 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1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Pronunciation Tool – User Stories High Level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As the Administrator, I need the application to authenticate silently through OKTA so that authentication is simple and compliant with enterprise authentication approach.</a:t>
            </a:r>
          </a:p>
          <a:p>
            <a:r>
              <a:rPr lang="en-US" sz="2400" dirty="0"/>
              <a:t>As the administrator, I need the application to use LDAP and fetch details like AD-ENT, Employee ID etc.</a:t>
            </a:r>
          </a:p>
          <a:p>
            <a:r>
              <a:rPr lang="en-US" sz="2400" dirty="0"/>
              <a:t>As the product owner of a different product, I need to be able to call the API for the name pronunciation  service, passing in a spelling and receiving back the pronunciation and phonetics. The content and format of the payload are negotiable but should comply to industry norms</a:t>
            </a:r>
          </a:p>
          <a:p>
            <a:r>
              <a:rPr lang="en-US" sz="2400" dirty="0"/>
              <a:t>As the product owner of a different product, I need API in such a way so that it can be integrated in internal portals like Teamworks</a:t>
            </a:r>
          </a:p>
        </p:txBody>
      </p:sp>
    </p:spTree>
    <p:extLst>
      <p:ext uri="{BB962C8B-B14F-4D97-AF65-F5344CB8AC3E}">
        <p14:creationId xmlns:p14="http://schemas.microsoft.com/office/powerpoint/2010/main" val="475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Design Approach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2050" name="Picture 2" descr="C:\Users\PraveenRanga\Desktop\N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6" y="2442796"/>
            <a:ext cx="10365282" cy="318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Code Details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UI Code Git repo</a:t>
            </a:r>
          </a:p>
          <a:p>
            <a:r>
              <a:rPr lang="en-IN" u="sng" dirty="0">
                <a:solidFill>
                  <a:srgbClr val="196AD4"/>
                </a:solidFill>
                <a:latin typeface="Helvetica Neue"/>
              </a:rPr>
              <a:t>https://github.com/techgig-EFT/techgig-hackathon2022-UI.git</a:t>
            </a:r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/>
            </a:r>
            <a:b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</a:br>
            <a:endParaRPr lang="en-IN" b="0" i="0" dirty="0">
              <a:solidFill>
                <a:srgbClr val="1D2228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Backend 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G</a:t>
            </a:r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it repo</a:t>
            </a:r>
          </a:p>
          <a:p>
            <a:r>
              <a:rPr lang="en-IN" u="sng" dirty="0">
                <a:solidFill>
                  <a:srgbClr val="196AD4"/>
                </a:solidFill>
                <a:latin typeface="Helvetica Neue"/>
              </a:rPr>
              <a:t>https://github.com/techgig-EFT/techgig-hackathon2022-API.git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0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Playbook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UI Code Automation Playbook:</a:t>
            </a:r>
          </a:p>
          <a:p>
            <a:pPr lvl="1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main_name_pronunciation-ui-eft.yml </a:t>
            </a:r>
          </a:p>
          <a:p>
            <a:pPr marL="0" indent="0" algn="l">
              <a:buNone/>
            </a:pPr>
            <a:endParaRPr lang="en-IN" b="0" i="0" dirty="0">
              <a:solidFill>
                <a:srgbClr val="1D2228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Back end Automation playbook:</a:t>
            </a:r>
          </a:p>
          <a:p>
            <a:pPr lvl="1"/>
            <a:r>
              <a:rPr lang="en-IN" b="0" i="0" dirty="0">
                <a:solidFill>
                  <a:srgbClr val="1D2228"/>
                </a:solidFill>
                <a:effectLst/>
                <a:latin typeface="Helvetica Neue"/>
              </a:rPr>
              <a:t>main_name_pronunciation-api.yml</a:t>
            </a:r>
          </a:p>
          <a:p>
            <a:pPr marL="457200" lvl="1" indent="0">
              <a:buNone/>
            </a:pPr>
            <a:endParaRPr lang="en-IN" dirty="0">
              <a:solidFill>
                <a:srgbClr val="1D2228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dirty="0">
              <a:solidFill>
                <a:srgbClr val="1D2228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96A8B3-AE1F-5439-EA08-460C69CE3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61928"/>
              </p:ext>
            </p:extLst>
          </p:nvPr>
        </p:nvGraphicFramePr>
        <p:xfrm>
          <a:off x="6184181" y="5059396"/>
          <a:ext cx="4107483" cy="79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Packager Shell Object" showAsIcon="1" r:id="rId3" imgW="774000" imgH="439560" progId="Package">
                  <p:embed/>
                </p:oleObj>
              </mc:Choice>
              <mc:Fallback>
                <p:oleObj name="Packager Shell Object" showAsIcon="1" r:id="rId3" imgW="774000" imgH="439560" progId="Package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181" y="5059396"/>
                        <a:ext cx="4107483" cy="797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8D94AC-399E-B750-2DAF-C3220B675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83992"/>
              </p:ext>
            </p:extLst>
          </p:nvPr>
        </p:nvGraphicFramePr>
        <p:xfrm>
          <a:off x="6158202" y="4213226"/>
          <a:ext cx="3564295" cy="711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Packager Shell Object" showAsIcon="1" r:id="rId5" imgW="748080" imgH="439560" progId="Package">
                  <p:embed/>
                </p:oleObj>
              </mc:Choice>
              <mc:Fallback>
                <p:oleObj name="Packager Shell Object" showAsIcon="1" r:id="rId5" imgW="748080" imgH="439560" progId="Package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202" y="4213226"/>
                        <a:ext cx="3564295" cy="711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BEEC64A-973E-416A-757A-F88D4A9FC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75246"/>
              </p:ext>
            </p:extLst>
          </p:nvPr>
        </p:nvGraphicFramePr>
        <p:xfrm>
          <a:off x="1156996" y="5138252"/>
          <a:ext cx="3760236" cy="81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ackager Shell Object" showAsIcon="1" r:id="rId7" imgW="1844640" imgH="439560" progId="Package">
                  <p:embed/>
                </p:oleObj>
              </mc:Choice>
              <mc:Fallback>
                <p:oleObj name="Packager Shell Object" showAsIcon="1" r:id="rId7" imgW="1844640" imgH="439560" progId="Package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96" y="5138252"/>
                        <a:ext cx="3760236" cy="817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D6F35E-A25F-60A0-862B-E83D37B6C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69746"/>
              </p:ext>
            </p:extLst>
          </p:nvPr>
        </p:nvGraphicFramePr>
        <p:xfrm>
          <a:off x="1020761" y="4292082"/>
          <a:ext cx="3896471" cy="711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ackager Shell Object" showAsIcon="1" r:id="rId9" imgW="1967400" imgH="439560" progId="Package">
                  <p:embed/>
                </p:oleObj>
              </mc:Choice>
              <mc:Fallback>
                <p:oleObj name="Packager Shell Object" showAsIcon="1" r:id="rId9" imgW="1967400" imgH="439560" progId="Package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1" y="4292082"/>
                        <a:ext cx="3896471" cy="711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</a:t>
            </a:r>
            <a:r>
              <a:rPr lang="en-US" sz="3600" dirty="0" smtClean="0">
                <a:solidFill>
                  <a:srgbClr val="CC3300"/>
                </a:solidFill>
              </a:rPr>
              <a:t>Azure services used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Azure web app service</a:t>
            </a:r>
            <a:r>
              <a:rPr lang="en-US" dirty="0" smtClean="0"/>
              <a:t>- The API and the angular code are hosted in web app service. The code is automatically deployed to web app from GitHub</a:t>
            </a:r>
          </a:p>
          <a:p>
            <a:pPr lvl="1"/>
            <a:r>
              <a:rPr lang="en-US" b="1" dirty="0"/>
              <a:t>UI</a:t>
            </a:r>
            <a:r>
              <a:rPr lang="en-US" dirty="0"/>
              <a:t>-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name-pronunciation-ui-eft.azurewebsites.net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b="1" dirty="0"/>
              <a:t>API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https://name-pronunciation-api.azurewebsites.net</a:t>
            </a:r>
            <a:r>
              <a:rPr lang="en-US" dirty="0" smtClean="0">
                <a:hlinkClick r:id="rId2"/>
              </a:rPr>
              <a:t>/</a:t>
            </a:r>
            <a:endParaRPr lang="en-IN" dirty="0"/>
          </a:p>
          <a:p>
            <a:r>
              <a:rPr lang="en-US" b="1" dirty="0" smtClean="0"/>
              <a:t>Azure Speech service</a:t>
            </a:r>
            <a:r>
              <a:rPr lang="en-US" dirty="0" smtClean="0"/>
              <a:t>- The speech SDK is used to provide system provided pronunciation of the employee using text to speech service.</a:t>
            </a:r>
          </a:p>
          <a:p>
            <a:r>
              <a:rPr lang="en-US" b="1" dirty="0" smtClean="0"/>
              <a:t>Azure SQL</a:t>
            </a:r>
            <a:r>
              <a:rPr lang="en-US" dirty="0" smtClean="0"/>
              <a:t>- The employee details are stored in the azure SQL service.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1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2-9890-87ED-E4A5-7F49C5F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Name Pronunciation Tool – </a:t>
            </a:r>
            <a:r>
              <a:rPr lang="en-US" sz="3600" dirty="0" smtClean="0">
                <a:solidFill>
                  <a:srgbClr val="CC3300"/>
                </a:solidFill>
              </a:rPr>
              <a:t>Azure services used</a:t>
            </a:r>
            <a:endParaRPr lang="en-IN" sz="3600" dirty="0">
              <a:solidFill>
                <a:srgbClr val="CC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7AB-CBF2-7727-8581-D6E1B987CD5F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Azure Storage service</a:t>
            </a:r>
            <a:r>
              <a:rPr lang="en-US" dirty="0"/>
              <a:t>- The employee recorded pronunciation audio is stored as a blob in the storage service.</a:t>
            </a:r>
          </a:p>
          <a:p>
            <a:r>
              <a:rPr lang="en-US" b="1" dirty="0"/>
              <a:t>Azure Active Directory-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application is connected to Azure AD service. Thus only user with a valid account can access the application.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574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Packager Shell Object</vt:lpstr>
      <vt:lpstr>PowerPoint Presentation</vt:lpstr>
      <vt:lpstr>TechGigs – Hackathon Team</vt:lpstr>
      <vt:lpstr>Name Pronunciation Tool – User Stories High Level</vt:lpstr>
      <vt:lpstr>Pronunciation Tool – User Stories High Level</vt:lpstr>
      <vt:lpstr>Name Pronunciation Tool – Design Approach</vt:lpstr>
      <vt:lpstr>Name Pronunciation Tool – Code Details</vt:lpstr>
      <vt:lpstr>Name Pronunciation Tool – Playbook</vt:lpstr>
      <vt:lpstr>Name Pronunciation Tool – Azure services used</vt:lpstr>
      <vt:lpstr>Name Pronunciation Tool – Azure services used</vt:lpstr>
      <vt:lpstr>Name Pronunciation Tool – 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pronounciatoin Tool</dc:title>
  <dc:creator>VEMANA PAVANI (NA)</dc:creator>
  <cp:lastModifiedBy>ADMIN</cp:lastModifiedBy>
  <cp:revision>39</cp:revision>
  <dcterms:created xsi:type="dcterms:W3CDTF">2022-05-15T14:34:16Z</dcterms:created>
  <dcterms:modified xsi:type="dcterms:W3CDTF">2022-05-16T17:46:11Z</dcterms:modified>
</cp:coreProperties>
</file>