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8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4CBC-2760-43E2-8FC6-539FB26DE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33814-98AA-49B2-9D87-ABFA88969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7F135-672D-4708-B304-6DD59ACD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4232-B2DB-4A24-8FCD-6F9EDD41111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C83C0-A63E-40C6-9600-8DD9B67A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4F9B7-0979-482D-9222-4B1ACF08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B23B-6EC3-4CE9-ADE4-1C3F236A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0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801D-4ACE-49BC-9A5E-E888278C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C96EC-29B1-494A-BA4D-60C5FB149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21845-E1E7-4AE7-958B-17BDE22F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4232-B2DB-4A24-8FCD-6F9EDD41111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B7456-7F27-475A-937C-0F0EB909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1C5BF-E11D-415C-8037-22C33F17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B23B-6EC3-4CE9-ADE4-1C3F236A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0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B0E49-1B84-4388-8D9C-F81A1C67D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F6062-4658-471F-A91C-47D5F72FE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DA6FC-101C-4551-9DD1-292C09C5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4232-B2DB-4A24-8FCD-6F9EDD41111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09E18-E7E3-4811-A282-169DC7EE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B63EA-1F8B-4CB4-AC24-04560E75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B23B-6EC3-4CE9-ADE4-1C3F236A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6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2DC0-4D27-4D96-9B25-FE270E97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1DCD-718A-4577-8627-7048E46BD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16C81-101D-4215-8314-8B315CFE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4232-B2DB-4A24-8FCD-6F9EDD41111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A8E64-2C7C-4EC0-AFB2-B608161C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F5819-BED4-4D36-BFE7-79B52F13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B23B-6EC3-4CE9-ADE4-1C3F236A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9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9C5F-C9CE-4055-B35D-8FA78BD0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A7109-4978-46F5-9367-E71681E4E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E604F-520F-410E-A96C-6FD02688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4232-B2DB-4A24-8FCD-6F9EDD41111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D1A69-60D9-4B50-ADF1-50F8F388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8DC5C-D174-48D0-BE18-9BBEC3B3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B23B-6EC3-4CE9-ADE4-1C3F236A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3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57E68-BD83-4518-99D3-32C641C3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996C9-7F65-4B48-AA19-1121E3428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D9EA2-41A6-4607-969F-7AE223412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1495D-7B42-45BB-B300-5D3601333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4232-B2DB-4A24-8FCD-6F9EDD41111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8D45A-8F60-42B8-8DFE-7CCDB82B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58FE2-67C1-4A47-8F69-F69F9DA2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B23B-6EC3-4CE9-ADE4-1C3F236A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7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30CF-16B2-453D-9841-5A7F050C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BBFF4-F746-43D9-B4C6-EC5C0FC4C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15726-DEB7-4C4A-ABA0-892201E15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A689C-2E9D-4D4F-9FFB-B389007D3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A597A-8DCB-4C51-A790-8BD164F96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D5EB3-855D-4216-AFB4-22DFF9C9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4232-B2DB-4A24-8FCD-6F9EDD41111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65E3A-1D82-46C7-9928-67AD5181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1550D-E0E7-4665-9FFD-2EBC8079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B23B-6EC3-4CE9-ADE4-1C3F236A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6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258C-DB59-48FF-A94C-91626981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63731-A7D1-48F5-B34C-73328112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4232-B2DB-4A24-8FCD-6F9EDD41111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D2DD1-D6C1-4633-AAD7-16A18CD3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CA51F-0D43-4881-A393-1869BE42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B23B-6EC3-4CE9-ADE4-1C3F236A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1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574F0-682B-491D-909A-B5D04953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4232-B2DB-4A24-8FCD-6F9EDD41111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E2DE44-DA62-41E3-8250-032F624F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39D21-E819-46CF-8D75-44B4C937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B23B-6EC3-4CE9-ADE4-1C3F236A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C24DF-209B-4298-8F13-181C970D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1D6E8-6141-4285-AC2F-B89173A56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01878-F7A0-4F1B-9890-62285BC25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C5E9D-AE8D-4796-A230-FF7FA73B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4232-B2DB-4A24-8FCD-6F9EDD41111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AAA4F-E460-4660-85D6-3423A80F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14B4B-DBE2-4B1A-93E5-3705543E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B23B-6EC3-4CE9-ADE4-1C3F236A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0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583A-0672-4C01-9345-185FE27E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E0D59-F338-4609-8BA3-215DDCBC2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53056-48F2-4738-A1A8-C4CC0E99C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94FDE-ABE1-47F6-A1F1-CBAB11FD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4232-B2DB-4A24-8FCD-6F9EDD41111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FBAEC-252A-46F7-8CDE-61078839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2C1DA-91F5-4398-83EF-C8782EE3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B23B-6EC3-4CE9-ADE4-1C3F236A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2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E7F25-A1B5-4E4A-B545-55ECEA21A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A7B5F-6928-4ECF-AEEE-1E469B88F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5325D-2C4F-4B86-9E67-C174CE5A1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B4232-B2DB-4A24-8FCD-6F9EDD41111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54CB8-3CA3-4A20-ACCF-8855DBBC5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ECD5E-B75A-4C9A-A20C-CEA3FB539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AB23B-6EC3-4CE9-ADE4-1C3F236A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9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03A3EB-0926-47D1-A290-AE2FF243A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242" y="41973"/>
            <a:ext cx="10778454" cy="681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47DBE5-7270-4A7C-8E00-B41672E0D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57" y="171450"/>
            <a:ext cx="10362836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45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DDFD1D-95A8-4CE6-B335-9964048B1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82" y="152400"/>
            <a:ext cx="10603831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5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6556CF-28E6-4C1C-8AF4-64CE1F8ED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934" y="224852"/>
            <a:ext cx="10489261" cy="663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2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4FB2F6-C479-416A-9D3A-47FA47438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7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29D04D2-91CA-435E-91EC-17D8C422A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232" y="0"/>
            <a:ext cx="10844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89B9F4-FA4B-42D0-AFBB-60B5C01CA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10" y="0"/>
            <a:ext cx="10633956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2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BD353-C1F3-465A-BE74-7501C855A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66" y="0"/>
            <a:ext cx="10774947" cy="681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1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203CFC-56FE-42F0-8447-6AF515E61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69264"/>
            <a:ext cx="10215670" cy="64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9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D823A4-A8EA-453D-A092-957EDFC2F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83" y="152400"/>
            <a:ext cx="10603830" cy="670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8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E73A68-DE94-4FD1-97E2-D982B8656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87" y="0"/>
            <a:ext cx="10603830" cy="670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9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Shikha Jha</dc:creator>
  <cp:lastModifiedBy>Shikha Jha</cp:lastModifiedBy>
  <cp:revision>15</cp:revision>
  <dcterms:created xsi:type="dcterms:W3CDTF">2021-12-09T13:56:14Z</dcterms:created>
  <dcterms:modified xsi:type="dcterms:W3CDTF">2021-12-10T10:40:10Z</dcterms:modified>
</cp:coreProperties>
</file>