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f4ce9773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f4ce9773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73ea2c24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73ea2c24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f4ce9773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f4ce977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f4ce977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f4ce977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f4ce9773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f4ce9773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73ea2c24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73ea2c24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73ea2c24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73ea2c24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f4ce977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f4ce977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IAC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to Version 1.1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854250" y="4232175"/>
            <a:ext cx="7343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Matias Lippai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V1.0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V1.1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7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V1.1 Main requirements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balancing</a:t>
            </a:r>
            <a:r>
              <a:rPr lang="en"/>
              <a:t>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to Https redirect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TLS 1.2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server repair triggered by health checks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scaling out and in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59" y="0"/>
            <a:ext cx="831023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type="title"/>
          </p:nvPr>
        </p:nvSpPr>
        <p:spPr>
          <a:xfrm rot="-5400000">
            <a:off x="-679600" y="2267850"/>
            <a:ext cx="2418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V1.0 Diagram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59" y="0"/>
            <a:ext cx="831023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type="title"/>
          </p:nvPr>
        </p:nvSpPr>
        <p:spPr>
          <a:xfrm flipH="1" rot="-5400000">
            <a:off x="-1058800" y="1970600"/>
            <a:ext cx="3177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V1.1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order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826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main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 generation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Recovery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main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modules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Vault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main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Remediation module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890" y="0"/>
            <a:ext cx="217026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9246" y="0"/>
            <a:ext cx="213831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6066500" y="2383300"/>
            <a:ext cx="233400" cy="2712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187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Backing up VMSS machines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Solution: using policies to backup vms created by VMSS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Circular dependencies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Solution: split resources declarations into parent/child and nested 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Complete automation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Password generation and storage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Simplification of parameter entry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.ps1 deployment file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23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IAC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Portal live resource post 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 testing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25" y="2906875"/>
            <a:ext cx="3888750" cy="16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9175" y="2707075"/>
            <a:ext cx="2973225" cy="201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9163" y="105450"/>
            <a:ext cx="2973237" cy="242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098075" y="1916175"/>
            <a:ext cx="2708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Questions?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